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78" r:id="rId3"/>
  </p:sldMasterIdLst>
  <p:notesMasterIdLst>
    <p:notesMasterId r:id="rId4"/>
  </p:notesMasterIdLst>
  <p:sldIdLst>
    <p:sldId id="256" r:id="rId5"/>
    <p:sldId id="257" r:id="rId6"/>
  </p:sldIdLst>
  <p:sldSz cy="6858000" cx="12192000"/>
  <p:notesSz cx="6858000" cy="9144000"/>
  <p:embeddedFontLst>
    <p:embeddedFont>
      <p:font typeface="Open Sans Medium"/>
      <p:regular r:id="rId7"/>
      <p:bold r:id="rId8"/>
      <p:italic r:id="rId9"/>
      <p:boldItalic r:id="rId10"/>
    </p:embeddedFont>
    <p:embeddedFont>
      <p:font typeface="Open Sans"/>
      <p:regular r:id="rId11"/>
      <p:bold r:id="rId12"/>
      <p:italic r:id="rId13"/>
      <p:boldItalic r:id="rId1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font" Target="fonts/OpenSansMedium-italic.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font" Target="fonts/OpenSansMedium-regular.fntdata"/><Relationship Id="rId8" Type="http://schemas.openxmlformats.org/officeDocument/2006/relationships/font" Target="fonts/OpenSansMedium-bold.fntdata"/><Relationship Id="rId11" Type="http://schemas.openxmlformats.org/officeDocument/2006/relationships/font" Target="fonts/OpenSans-regular.fntdata"/><Relationship Id="rId10" Type="http://schemas.openxmlformats.org/officeDocument/2006/relationships/font" Target="fonts/OpenSansMedium-boldItalic.fntdata"/><Relationship Id="rId13" Type="http://schemas.openxmlformats.org/officeDocument/2006/relationships/font" Target="fonts/OpenSans-italic.fntdata"/><Relationship Id="rId12" Type="http://schemas.openxmlformats.org/officeDocument/2006/relationships/font" Target="fonts/OpenSans-bold.fntdata"/><Relationship Id="rId14" Type="http://schemas.openxmlformats.org/officeDocument/2006/relationships/font" Target="fonts/OpenSans-bold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62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62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62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62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62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62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62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62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62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62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62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62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62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62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62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62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62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62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62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62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62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62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62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62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de-DE"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1" name="Shape 271"/>
        <p:cNvGrpSpPr/>
        <p:nvPr/>
      </p:nvGrpSpPr>
      <p:grpSpPr>
        <a:xfrm>
          <a:off x="0" y="0"/>
          <a:ext cx="0" cy="0"/>
          <a:chOff x="0" y="0"/>
          <a:chExt cx="0" cy="0"/>
        </a:xfrm>
      </p:grpSpPr>
      <p:sp>
        <p:nvSpPr>
          <p:cNvPr id="272" name="Google Shape;272;g274792a02bf_0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3" name="Google Shape;273;g274792a02bf_0_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4" name="Google Shape;274;g274792a02bf_0_0: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de-DE"/>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 name="Shape 277"/>
        <p:cNvGrpSpPr/>
        <p:nvPr/>
      </p:nvGrpSpPr>
      <p:grpSpPr>
        <a:xfrm>
          <a:off x="0" y="0"/>
          <a:ext cx="0" cy="0"/>
          <a:chOff x="0" y="0"/>
          <a:chExt cx="0" cy="0"/>
        </a:xfrm>
      </p:grpSpPr>
      <p:sp>
        <p:nvSpPr>
          <p:cNvPr id="278" name="Google Shape;278;g2747a8ea7cf_1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9" name="Google Shape;279;g2747a8ea7cf_1_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0" name="Google Shape;280;g2747a8ea7cf_1_0: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de-DE"/>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6.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6.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6.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6.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7.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6.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elfolie_TUD_weiß-blau" showMasterSp="0">
  <p:cSld name="1_Titelfolie_TUD_weiß-blau">
    <p:spTree>
      <p:nvGrpSpPr>
        <p:cNvPr id="16" name="Shape 16"/>
        <p:cNvGrpSpPr/>
        <p:nvPr/>
      </p:nvGrpSpPr>
      <p:grpSpPr>
        <a:xfrm>
          <a:off x="0" y="0"/>
          <a:ext cx="0" cy="0"/>
          <a:chOff x="0" y="0"/>
          <a:chExt cx="0" cy="0"/>
        </a:xfrm>
      </p:grpSpPr>
      <p:pic>
        <p:nvPicPr>
          <p:cNvPr id="17" name="Google Shape;17;p2"/>
          <p:cNvPicPr preferRelativeResize="0"/>
          <p:nvPr/>
        </p:nvPicPr>
        <p:blipFill rotWithShape="1">
          <a:blip r:embed="rId2">
            <a:alphaModFix/>
          </a:blip>
          <a:srcRect b="0" l="0" r="0" t="0"/>
          <a:stretch/>
        </p:blipFill>
        <p:spPr>
          <a:xfrm>
            <a:off x="10406348" y="330108"/>
            <a:ext cx="1468046" cy="544572"/>
          </a:xfrm>
          <a:prstGeom prst="rect">
            <a:avLst/>
          </a:prstGeom>
          <a:noFill/>
          <a:ln>
            <a:noFill/>
          </a:ln>
        </p:spPr>
      </p:pic>
      <p:pic>
        <p:nvPicPr>
          <p:cNvPr id="18" name="Google Shape;18;p2"/>
          <p:cNvPicPr preferRelativeResize="0"/>
          <p:nvPr/>
        </p:nvPicPr>
        <p:blipFill rotWithShape="1">
          <a:blip r:embed="rId3">
            <a:alphaModFix/>
          </a:blip>
          <a:srcRect b="0" l="0" r="0" t="0"/>
          <a:stretch/>
        </p:blipFill>
        <p:spPr>
          <a:xfrm>
            <a:off x="290304" y="349751"/>
            <a:ext cx="1764000" cy="512044"/>
          </a:xfrm>
          <a:prstGeom prst="rect">
            <a:avLst/>
          </a:prstGeom>
          <a:noFill/>
          <a:ln>
            <a:noFill/>
          </a:ln>
        </p:spPr>
      </p:pic>
      <p:sp>
        <p:nvSpPr>
          <p:cNvPr id="19" name="Google Shape;19;p2"/>
          <p:cNvSpPr/>
          <p:nvPr/>
        </p:nvSpPr>
        <p:spPr>
          <a:xfrm>
            <a:off x="0" y="1204912"/>
            <a:ext cx="12192000" cy="5653089"/>
          </a:xfrm>
          <a:prstGeom prst="rect">
            <a:avLst/>
          </a:prstGeom>
          <a:gradFill>
            <a:gsLst>
              <a:gs pos="0">
                <a:schemeClr val="accent2"/>
              </a:gs>
              <a:gs pos="14000">
                <a:schemeClr val="accent2"/>
              </a:gs>
              <a:gs pos="100000">
                <a:schemeClr val="accent1"/>
              </a:gs>
            </a:gsLst>
            <a:lin ang="15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Open Sans"/>
              <a:ea typeface="Open Sans"/>
              <a:cs typeface="Open Sans"/>
              <a:sym typeface="Open Sans"/>
            </a:endParaRPr>
          </a:p>
        </p:txBody>
      </p:sp>
      <p:sp>
        <p:nvSpPr>
          <p:cNvPr id="20" name="Google Shape;20;p2"/>
          <p:cNvSpPr txBox="1"/>
          <p:nvPr>
            <p:ph idx="1" type="body"/>
          </p:nvPr>
        </p:nvSpPr>
        <p:spPr>
          <a:xfrm>
            <a:off x="882808" y="2852116"/>
            <a:ext cx="1692959" cy="246221"/>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Clr>
                <a:schemeClr val="lt1"/>
              </a:buClr>
              <a:buSzPts val="1600"/>
              <a:buNone/>
              <a:defRPr b="1" sz="1600">
                <a:solidFill>
                  <a:schemeClr val="l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21" name="Google Shape;21;p2"/>
          <p:cNvSpPr txBox="1"/>
          <p:nvPr>
            <p:ph type="title"/>
          </p:nvPr>
        </p:nvSpPr>
        <p:spPr>
          <a:xfrm>
            <a:off x="882771" y="3835706"/>
            <a:ext cx="3881437" cy="492443"/>
          </a:xfrm>
          <a:prstGeom prst="rect">
            <a:avLst/>
          </a:prstGeom>
          <a:noFill/>
          <a:ln>
            <a:noFill/>
          </a:ln>
        </p:spPr>
        <p:txBody>
          <a:bodyPr anchorCtr="0" anchor="t" bIns="0" lIns="0" spcFirstLastPara="1" rIns="0" wrap="square" tIns="0">
            <a:spAutoFit/>
          </a:bodyPr>
          <a:lstStyle>
            <a:lvl1pPr lvl="0" algn="l">
              <a:spcBef>
                <a:spcPts val="0"/>
              </a:spcBef>
              <a:spcAft>
                <a:spcPts val="0"/>
              </a:spcAft>
              <a:buClr>
                <a:schemeClr val="lt1"/>
              </a:buClr>
              <a:buSzPts val="3200"/>
              <a:buFont typeface="Open Sans"/>
              <a:buNone/>
              <a:defRPr b="1" sz="32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 name="Google Shape;22;p2"/>
          <p:cNvSpPr txBox="1"/>
          <p:nvPr>
            <p:ph idx="2" type="subTitle"/>
          </p:nvPr>
        </p:nvSpPr>
        <p:spPr>
          <a:xfrm>
            <a:off x="882772" y="5028236"/>
            <a:ext cx="5981697" cy="246221"/>
          </a:xfrm>
          <a:prstGeom prst="rect">
            <a:avLst/>
          </a:prstGeom>
          <a:noFill/>
          <a:ln>
            <a:noFill/>
          </a:ln>
        </p:spPr>
        <p:txBody>
          <a:bodyPr anchorCtr="0" anchor="t" bIns="0" lIns="0" spcFirstLastPara="1" rIns="0" wrap="square" tIns="0">
            <a:spAutoFit/>
          </a:bodyPr>
          <a:lstStyle>
            <a:lvl1pPr lvl="0" algn="l">
              <a:spcBef>
                <a:spcPts val="600"/>
              </a:spcBef>
              <a:spcAft>
                <a:spcPts val="0"/>
              </a:spcAft>
              <a:buClr>
                <a:schemeClr val="lt1"/>
              </a:buClr>
              <a:buSzPts val="1600"/>
              <a:buNone/>
              <a:defRPr b="0">
                <a:solidFill>
                  <a:schemeClr val="lt1"/>
                </a:solidFill>
              </a:defRPr>
            </a:lvl1pPr>
            <a:lvl2pPr lvl="1" algn="ctr">
              <a:spcBef>
                <a:spcPts val="600"/>
              </a:spcBef>
              <a:spcAft>
                <a:spcPts val="0"/>
              </a:spcAft>
              <a:buClr>
                <a:srgbClr val="888888"/>
              </a:buClr>
              <a:buSzPts val="1600"/>
              <a:buNone/>
              <a:defRPr>
                <a:solidFill>
                  <a:srgbClr val="888888"/>
                </a:solidFill>
              </a:defRPr>
            </a:lvl2pPr>
            <a:lvl3pPr lvl="2" algn="ctr">
              <a:spcBef>
                <a:spcPts val="0"/>
              </a:spcBef>
              <a:spcAft>
                <a:spcPts val="0"/>
              </a:spcAft>
              <a:buClr>
                <a:srgbClr val="888888"/>
              </a:buClr>
              <a:buSzPts val="1600"/>
              <a:buNone/>
              <a:defRPr>
                <a:solidFill>
                  <a:srgbClr val="888888"/>
                </a:solidFill>
              </a:defRPr>
            </a:lvl3pPr>
            <a:lvl4pPr lvl="3" algn="ctr">
              <a:spcBef>
                <a:spcPts val="0"/>
              </a:spcBef>
              <a:spcAft>
                <a:spcPts val="0"/>
              </a:spcAft>
              <a:buClr>
                <a:srgbClr val="888888"/>
              </a:buClr>
              <a:buSzPts val="1600"/>
              <a:buNone/>
              <a:defRPr>
                <a:solidFill>
                  <a:srgbClr val="888888"/>
                </a:solidFill>
              </a:defRPr>
            </a:lvl4pPr>
            <a:lvl5pPr lvl="4" algn="ctr">
              <a:spcBef>
                <a:spcPts val="600"/>
              </a:spcBef>
              <a:spcAft>
                <a:spcPts val="0"/>
              </a:spcAft>
              <a:buClr>
                <a:srgbClr val="888888"/>
              </a:buClr>
              <a:buSzPts val="1400"/>
              <a:buNone/>
              <a:defRPr>
                <a:solidFill>
                  <a:srgbClr val="888888"/>
                </a:solidFill>
              </a:defRPr>
            </a:lvl5pPr>
            <a:lvl6pPr lvl="5" algn="ctr">
              <a:lnSpc>
                <a:spcPct val="100000"/>
              </a:lnSpc>
              <a:spcBef>
                <a:spcPts val="600"/>
              </a:spcBef>
              <a:spcAft>
                <a:spcPts val="0"/>
              </a:spcAft>
              <a:buClr>
                <a:srgbClr val="888888"/>
              </a:buClr>
              <a:buSzPts val="1400"/>
              <a:buNone/>
              <a:defRPr>
                <a:solidFill>
                  <a:srgbClr val="888888"/>
                </a:solidFill>
              </a:defRPr>
            </a:lvl6pPr>
            <a:lvl7pPr lvl="6" algn="ctr">
              <a:lnSpc>
                <a:spcPct val="100000"/>
              </a:lnSpc>
              <a:spcBef>
                <a:spcPts val="0"/>
              </a:spcBef>
              <a:spcAft>
                <a:spcPts val="0"/>
              </a:spcAft>
              <a:buClr>
                <a:srgbClr val="888888"/>
              </a:buClr>
              <a:buSzPts val="1400"/>
              <a:buNone/>
              <a:defRPr>
                <a:solidFill>
                  <a:srgbClr val="888888"/>
                </a:solidFill>
              </a:defRPr>
            </a:lvl7pPr>
            <a:lvl8pPr lvl="7" algn="ctr">
              <a:lnSpc>
                <a:spcPct val="100000"/>
              </a:lnSpc>
              <a:spcBef>
                <a:spcPts val="0"/>
              </a:spcBef>
              <a:spcAft>
                <a:spcPts val="0"/>
              </a:spcAft>
              <a:buClr>
                <a:srgbClr val="888888"/>
              </a:buClr>
              <a:buSzPts val="1400"/>
              <a:buNone/>
              <a:defRPr>
                <a:solidFill>
                  <a:srgbClr val="888888"/>
                </a:solidFill>
              </a:defRPr>
            </a:lvl8pPr>
            <a:lvl9pPr lvl="8" algn="ctr">
              <a:lnSpc>
                <a:spcPct val="100000"/>
              </a:lnSpc>
              <a:spcBef>
                <a:spcPts val="0"/>
              </a:spcBef>
              <a:spcAft>
                <a:spcPts val="0"/>
              </a:spcAft>
              <a:buClr>
                <a:srgbClr val="888888"/>
              </a:buClr>
              <a:buSzPts val="1400"/>
              <a:buNone/>
              <a:defRPr>
                <a:solidFill>
                  <a:srgbClr val="888888"/>
                </a:solidFill>
              </a:defRPr>
            </a:lvl9pPr>
          </a:lstStyle>
          <a:p/>
        </p:txBody>
      </p:sp>
      <p:sp>
        <p:nvSpPr>
          <p:cNvPr id="23" name="Google Shape;23;p2"/>
          <p:cNvSpPr txBox="1"/>
          <p:nvPr>
            <p:ph idx="3" type="body"/>
          </p:nvPr>
        </p:nvSpPr>
        <p:spPr>
          <a:xfrm>
            <a:off x="882808" y="3138045"/>
            <a:ext cx="3028966" cy="246221"/>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Clr>
                <a:schemeClr val="lt1"/>
              </a:buClr>
              <a:buSzPts val="1600"/>
              <a:buNone/>
              <a:defRPr b="0" sz="1600">
                <a:solidFill>
                  <a:schemeClr val="l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24" name="Google Shape;24;p2"/>
          <p:cNvSpPr txBox="1"/>
          <p:nvPr>
            <p:ph idx="4" type="body"/>
          </p:nvPr>
        </p:nvSpPr>
        <p:spPr>
          <a:xfrm>
            <a:off x="882770" y="4375609"/>
            <a:ext cx="4694293" cy="492443"/>
          </a:xfrm>
          <a:prstGeom prst="rect">
            <a:avLst/>
          </a:prstGeom>
          <a:noFill/>
          <a:ln>
            <a:noFill/>
          </a:ln>
        </p:spPr>
        <p:txBody>
          <a:bodyPr anchorCtr="0" anchor="t" bIns="0" lIns="0" spcFirstLastPara="1" rIns="0" wrap="square" tIns="0">
            <a:spAutoFit/>
          </a:bodyPr>
          <a:lstStyle>
            <a:lvl1pPr indent="-228600" lvl="0" marL="457200" algn="l">
              <a:spcBef>
                <a:spcPts val="600"/>
              </a:spcBef>
              <a:spcAft>
                <a:spcPts val="0"/>
              </a:spcAft>
              <a:buClr>
                <a:schemeClr val="lt1"/>
              </a:buClr>
              <a:buSzPts val="3200"/>
              <a:buNone/>
              <a:defRPr b="0" sz="3200">
                <a:solidFill>
                  <a:schemeClr val="lt1"/>
                </a:solidFill>
              </a:defRPr>
            </a:lvl1pPr>
            <a:lvl2pPr indent="-228600" lvl="1" marL="914400" algn="l">
              <a:spcBef>
                <a:spcPts val="600"/>
              </a:spcBef>
              <a:spcAft>
                <a:spcPts val="0"/>
              </a:spcAft>
              <a:buClr>
                <a:schemeClr val="accent1"/>
              </a:buClr>
              <a:buSzPts val="1800"/>
              <a:buNone/>
              <a:defRPr/>
            </a:lvl2pPr>
            <a:lvl3pPr indent="-228600" lvl="2" marL="1371600" algn="l">
              <a:spcBef>
                <a:spcPts val="0"/>
              </a:spcBef>
              <a:spcAft>
                <a:spcPts val="0"/>
              </a:spcAft>
              <a:buClr>
                <a:schemeClr val="accent1"/>
              </a:buClr>
              <a:buSzPts val="1600"/>
              <a:buNone/>
              <a:defRPr/>
            </a:lvl3pPr>
            <a:lvl4pPr indent="-228600" lvl="3" marL="1828800" algn="l">
              <a:spcBef>
                <a:spcPts val="0"/>
              </a:spcBef>
              <a:spcAft>
                <a:spcPts val="0"/>
              </a:spcAft>
              <a:buClr>
                <a:schemeClr val="accent1"/>
              </a:buClr>
              <a:buSzPts val="1600"/>
              <a:buNone/>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25" name="Google Shape;25;p2"/>
          <p:cNvSpPr txBox="1"/>
          <p:nvPr>
            <p:ph idx="5" type="body"/>
          </p:nvPr>
        </p:nvSpPr>
        <p:spPr>
          <a:xfrm>
            <a:off x="882808" y="5312641"/>
            <a:ext cx="4602029" cy="246221"/>
          </a:xfrm>
          <a:prstGeom prst="rect">
            <a:avLst/>
          </a:prstGeom>
          <a:noFill/>
          <a:ln>
            <a:noFill/>
          </a:ln>
        </p:spPr>
        <p:txBody>
          <a:bodyPr anchorCtr="0" anchor="t" bIns="0" lIns="0" spcFirstLastPara="1" rIns="0" wrap="square" tIns="0">
            <a:spAutoFit/>
          </a:bodyPr>
          <a:lstStyle>
            <a:lvl1pPr indent="-228600" lvl="0" marL="457200" algn="l">
              <a:spcBef>
                <a:spcPts val="600"/>
              </a:spcBef>
              <a:spcAft>
                <a:spcPts val="0"/>
              </a:spcAft>
              <a:buClr>
                <a:schemeClr val="lt1"/>
              </a:buClr>
              <a:buSzPts val="1600"/>
              <a:buNone/>
              <a:defRPr b="0">
                <a:solidFill>
                  <a:schemeClr val="l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elfolie_TUD_weiß-blau" showMasterSp="0">
  <p:cSld name="2_Titelfolie_TUD_weiß-blau">
    <p:spTree>
      <p:nvGrpSpPr>
        <p:cNvPr id="130" name="Shape 130"/>
        <p:cNvGrpSpPr/>
        <p:nvPr/>
      </p:nvGrpSpPr>
      <p:grpSpPr>
        <a:xfrm>
          <a:off x="0" y="0"/>
          <a:ext cx="0" cy="0"/>
          <a:chOff x="0" y="0"/>
          <a:chExt cx="0" cy="0"/>
        </a:xfrm>
      </p:grpSpPr>
      <p:sp>
        <p:nvSpPr>
          <p:cNvPr id="131" name="Google Shape;131;p11"/>
          <p:cNvSpPr/>
          <p:nvPr/>
        </p:nvSpPr>
        <p:spPr>
          <a:xfrm>
            <a:off x="0" y="1204912"/>
            <a:ext cx="12192000" cy="5653089"/>
          </a:xfrm>
          <a:prstGeom prst="rect">
            <a:avLst/>
          </a:prstGeom>
          <a:gradFill>
            <a:gsLst>
              <a:gs pos="0">
                <a:schemeClr val="accent5"/>
              </a:gs>
              <a:gs pos="14000">
                <a:schemeClr val="accent5"/>
              </a:gs>
              <a:gs pos="100000">
                <a:schemeClr val="accent4"/>
              </a:gs>
            </a:gsLst>
            <a:lin ang="15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Open Sans"/>
              <a:ea typeface="Open Sans"/>
              <a:cs typeface="Open Sans"/>
              <a:sym typeface="Open Sans"/>
            </a:endParaRPr>
          </a:p>
        </p:txBody>
      </p:sp>
      <p:sp>
        <p:nvSpPr>
          <p:cNvPr id="132" name="Google Shape;132;p11"/>
          <p:cNvSpPr txBox="1"/>
          <p:nvPr>
            <p:ph idx="1" type="body"/>
          </p:nvPr>
        </p:nvSpPr>
        <p:spPr>
          <a:xfrm>
            <a:off x="882808" y="2852116"/>
            <a:ext cx="1802014" cy="246221"/>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0"/>
              </a:spcBef>
              <a:spcAft>
                <a:spcPts val="0"/>
              </a:spcAft>
              <a:buClr>
                <a:schemeClr val="accent1"/>
              </a:buClr>
              <a:buSzPts val="1600"/>
              <a:buNone/>
              <a:defRPr b="1" sz="1600">
                <a:solidFill>
                  <a:schemeClr val="accen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133" name="Google Shape;133;p11"/>
          <p:cNvSpPr txBox="1"/>
          <p:nvPr>
            <p:ph type="title"/>
          </p:nvPr>
        </p:nvSpPr>
        <p:spPr>
          <a:xfrm>
            <a:off x="882771" y="3835706"/>
            <a:ext cx="3941317" cy="492443"/>
          </a:xfrm>
          <a:prstGeom prst="rect">
            <a:avLst/>
          </a:prstGeom>
          <a:solidFill>
            <a:schemeClr val="lt1">
              <a:alpha val="89803"/>
            </a:schemeClr>
          </a:solidFill>
          <a:ln>
            <a:noFill/>
          </a:ln>
        </p:spPr>
        <p:txBody>
          <a:bodyPr anchorCtr="0" anchor="t" bIns="0" lIns="72000" spcFirstLastPara="1" rIns="36000" wrap="square" tIns="0">
            <a:spAutoFit/>
          </a:bodyPr>
          <a:lstStyle>
            <a:lvl1pPr lvl="0" algn="l">
              <a:spcBef>
                <a:spcPts val="0"/>
              </a:spcBef>
              <a:spcAft>
                <a:spcPts val="0"/>
              </a:spcAft>
              <a:buClr>
                <a:schemeClr val="accent1"/>
              </a:buClr>
              <a:buSzPts val="3200"/>
              <a:buFont typeface="Open Sans"/>
              <a:buNone/>
              <a:defRPr b="1" sz="32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4" name="Google Shape;134;p11"/>
          <p:cNvSpPr txBox="1"/>
          <p:nvPr>
            <p:ph idx="2" type="subTitle"/>
          </p:nvPr>
        </p:nvSpPr>
        <p:spPr>
          <a:xfrm>
            <a:off x="882772" y="5028236"/>
            <a:ext cx="6090752" cy="246221"/>
          </a:xfrm>
          <a:prstGeom prst="rect">
            <a:avLst/>
          </a:prstGeom>
          <a:solidFill>
            <a:schemeClr val="lt1">
              <a:alpha val="89803"/>
            </a:schemeClr>
          </a:solidFill>
          <a:ln>
            <a:noFill/>
          </a:ln>
        </p:spPr>
        <p:txBody>
          <a:bodyPr anchorCtr="0" anchor="t" bIns="0" lIns="72000" spcFirstLastPara="1" rIns="36000" wrap="square" tIns="0">
            <a:spAutoFit/>
          </a:bodyPr>
          <a:lstStyle>
            <a:lvl1pPr lvl="0" algn="l">
              <a:spcBef>
                <a:spcPts val="600"/>
              </a:spcBef>
              <a:spcAft>
                <a:spcPts val="0"/>
              </a:spcAft>
              <a:buClr>
                <a:schemeClr val="accent1"/>
              </a:buClr>
              <a:buSzPts val="1600"/>
              <a:buNone/>
              <a:defRPr b="0">
                <a:solidFill>
                  <a:schemeClr val="accent1"/>
                </a:solidFill>
              </a:defRPr>
            </a:lvl1pPr>
            <a:lvl2pPr lvl="1" algn="ctr">
              <a:spcBef>
                <a:spcPts val="600"/>
              </a:spcBef>
              <a:spcAft>
                <a:spcPts val="0"/>
              </a:spcAft>
              <a:buClr>
                <a:srgbClr val="888888"/>
              </a:buClr>
              <a:buSzPts val="1600"/>
              <a:buNone/>
              <a:defRPr>
                <a:solidFill>
                  <a:srgbClr val="888888"/>
                </a:solidFill>
              </a:defRPr>
            </a:lvl2pPr>
            <a:lvl3pPr lvl="2" algn="ctr">
              <a:spcBef>
                <a:spcPts val="0"/>
              </a:spcBef>
              <a:spcAft>
                <a:spcPts val="0"/>
              </a:spcAft>
              <a:buClr>
                <a:srgbClr val="888888"/>
              </a:buClr>
              <a:buSzPts val="1600"/>
              <a:buNone/>
              <a:defRPr>
                <a:solidFill>
                  <a:srgbClr val="888888"/>
                </a:solidFill>
              </a:defRPr>
            </a:lvl3pPr>
            <a:lvl4pPr lvl="3" algn="ctr">
              <a:spcBef>
                <a:spcPts val="0"/>
              </a:spcBef>
              <a:spcAft>
                <a:spcPts val="0"/>
              </a:spcAft>
              <a:buClr>
                <a:srgbClr val="888888"/>
              </a:buClr>
              <a:buSzPts val="1600"/>
              <a:buNone/>
              <a:defRPr>
                <a:solidFill>
                  <a:srgbClr val="888888"/>
                </a:solidFill>
              </a:defRPr>
            </a:lvl4pPr>
            <a:lvl5pPr lvl="4" algn="ctr">
              <a:spcBef>
                <a:spcPts val="600"/>
              </a:spcBef>
              <a:spcAft>
                <a:spcPts val="0"/>
              </a:spcAft>
              <a:buClr>
                <a:srgbClr val="888888"/>
              </a:buClr>
              <a:buSzPts val="1400"/>
              <a:buNone/>
              <a:defRPr>
                <a:solidFill>
                  <a:srgbClr val="888888"/>
                </a:solidFill>
              </a:defRPr>
            </a:lvl5pPr>
            <a:lvl6pPr lvl="5" algn="ctr">
              <a:lnSpc>
                <a:spcPct val="100000"/>
              </a:lnSpc>
              <a:spcBef>
                <a:spcPts val="600"/>
              </a:spcBef>
              <a:spcAft>
                <a:spcPts val="0"/>
              </a:spcAft>
              <a:buClr>
                <a:srgbClr val="888888"/>
              </a:buClr>
              <a:buSzPts val="1400"/>
              <a:buNone/>
              <a:defRPr>
                <a:solidFill>
                  <a:srgbClr val="888888"/>
                </a:solidFill>
              </a:defRPr>
            </a:lvl6pPr>
            <a:lvl7pPr lvl="6" algn="ctr">
              <a:lnSpc>
                <a:spcPct val="100000"/>
              </a:lnSpc>
              <a:spcBef>
                <a:spcPts val="0"/>
              </a:spcBef>
              <a:spcAft>
                <a:spcPts val="0"/>
              </a:spcAft>
              <a:buClr>
                <a:srgbClr val="888888"/>
              </a:buClr>
              <a:buSzPts val="1400"/>
              <a:buNone/>
              <a:defRPr>
                <a:solidFill>
                  <a:srgbClr val="888888"/>
                </a:solidFill>
              </a:defRPr>
            </a:lvl7pPr>
            <a:lvl8pPr lvl="7" algn="ctr">
              <a:lnSpc>
                <a:spcPct val="100000"/>
              </a:lnSpc>
              <a:spcBef>
                <a:spcPts val="0"/>
              </a:spcBef>
              <a:spcAft>
                <a:spcPts val="0"/>
              </a:spcAft>
              <a:buClr>
                <a:srgbClr val="888888"/>
              </a:buClr>
              <a:buSzPts val="1400"/>
              <a:buNone/>
              <a:defRPr>
                <a:solidFill>
                  <a:srgbClr val="888888"/>
                </a:solidFill>
              </a:defRPr>
            </a:lvl8pPr>
            <a:lvl9pPr lvl="8" algn="ctr">
              <a:lnSpc>
                <a:spcPct val="100000"/>
              </a:lnSpc>
              <a:spcBef>
                <a:spcPts val="0"/>
              </a:spcBef>
              <a:spcAft>
                <a:spcPts val="0"/>
              </a:spcAft>
              <a:buClr>
                <a:srgbClr val="888888"/>
              </a:buClr>
              <a:buSzPts val="1400"/>
              <a:buNone/>
              <a:defRPr>
                <a:solidFill>
                  <a:srgbClr val="888888"/>
                </a:solidFill>
              </a:defRPr>
            </a:lvl9pPr>
          </a:lstStyle>
          <a:p/>
        </p:txBody>
      </p:sp>
      <p:sp>
        <p:nvSpPr>
          <p:cNvPr id="135" name="Google Shape;135;p11"/>
          <p:cNvSpPr txBox="1"/>
          <p:nvPr>
            <p:ph idx="3" type="body"/>
          </p:nvPr>
        </p:nvSpPr>
        <p:spPr>
          <a:xfrm>
            <a:off x="882808" y="3138045"/>
            <a:ext cx="3138020" cy="246221"/>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0"/>
              </a:spcBef>
              <a:spcAft>
                <a:spcPts val="0"/>
              </a:spcAft>
              <a:buClr>
                <a:schemeClr val="accent1"/>
              </a:buClr>
              <a:buSzPts val="1600"/>
              <a:buNone/>
              <a:defRPr b="0" sz="1600">
                <a:solidFill>
                  <a:schemeClr val="accen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136" name="Google Shape;136;p11"/>
          <p:cNvSpPr txBox="1"/>
          <p:nvPr>
            <p:ph idx="4" type="body"/>
          </p:nvPr>
        </p:nvSpPr>
        <p:spPr>
          <a:xfrm>
            <a:off x="882770" y="4375609"/>
            <a:ext cx="4803348" cy="492443"/>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600"/>
              </a:spcBef>
              <a:spcAft>
                <a:spcPts val="0"/>
              </a:spcAft>
              <a:buClr>
                <a:schemeClr val="accent1"/>
              </a:buClr>
              <a:buSzPts val="3200"/>
              <a:buNone/>
              <a:defRPr b="0" sz="3200">
                <a:solidFill>
                  <a:schemeClr val="accent1"/>
                </a:solidFill>
              </a:defRPr>
            </a:lvl1pPr>
            <a:lvl2pPr indent="-228600" lvl="1" marL="914400" algn="l">
              <a:spcBef>
                <a:spcPts val="600"/>
              </a:spcBef>
              <a:spcAft>
                <a:spcPts val="0"/>
              </a:spcAft>
              <a:buClr>
                <a:schemeClr val="accent1"/>
              </a:buClr>
              <a:buSzPts val="1800"/>
              <a:buNone/>
              <a:defRPr/>
            </a:lvl2pPr>
            <a:lvl3pPr indent="-228600" lvl="2" marL="1371600" algn="l">
              <a:spcBef>
                <a:spcPts val="0"/>
              </a:spcBef>
              <a:spcAft>
                <a:spcPts val="0"/>
              </a:spcAft>
              <a:buClr>
                <a:schemeClr val="accent1"/>
              </a:buClr>
              <a:buSzPts val="1600"/>
              <a:buNone/>
              <a:defRPr/>
            </a:lvl3pPr>
            <a:lvl4pPr indent="-228600" lvl="3" marL="1828800" algn="l">
              <a:spcBef>
                <a:spcPts val="0"/>
              </a:spcBef>
              <a:spcAft>
                <a:spcPts val="0"/>
              </a:spcAft>
              <a:buClr>
                <a:schemeClr val="accent1"/>
              </a:buClr>
              <a:buSzPts val="1600"/>
              <a:buNone/>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137" name="Google Shape;137;p11"/>
          <p:cNvSpPr txBox="1"/>
          <p:nvPr>
            <p:ph idx="5" type="body"/>
          </p:nvPr>
        </p:nvSpPr>
        <p:spPr>
          <a:xfrm>
            <a:off x="882808" y="5312641"/>
            <a:ext cx="4711084" cy="246221"/>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600"/>
              </a:spcBef>
              <a:spcAft>
                <a:spcPts val="0"/>
              </a:spcAft>
              <a:buClr>
                <a:schemeClr val="accent1"/>
              </a:buClr>
              <a:buSzPts val="1600"/>
              <a:buNone/>
              <a:defRPr b="0">
                <a:solidFill>
                  <a:schemeClr val="accen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pic>
        <p:nvPicPr>
          <p:cNvPr id="138" name="Google Shape;138;p11"/>
          <p:cNvPicPr preferRelativeResize="0"/>
          <p:nvPr/>
        </p:nvPicPr>
        <p:blipFill rotWithShape="1">
          <a:blip r:embed="rId2">
            <a:alphaModFix/>
          </a:blip>
          <a:srcRect b="0" l="0" r="0" t="0"/>
          <a:stretch/>
        </p:blipFill>
        <p:spPr>
          <a:xfrm>
            <a:off x="10406348" y="330108"/>
            <a:ext cx="1468046" cy="544572"/>
          </a:xfrm>
          <a:prstGeom prst="rect">
            <a:avLst/>
          </a:prstGeom>
          <a:noFill/>
          <a:ln>
            <a:noFill/>
          </a:ln>
        </p:spPr>
      </p:pic>
      <p:pic>
        <p:nvPicPr>
          <p:cNvPr id="139" name="Google Shape;139;p11"/>
          <p:cNvPicPr preferRelativeResize="0"/>
          <p:nvPr/>
        </p:nvPicPr>
        <p:blipFill rotWithShape="1">
          <a:blip r:embed="rId3">
            <a:alphaModFix/>
          </a:blip>
          <a:srcRect b="0" l="0" r="0" t="0"/>
          <a:stretch/>
        </p:blipFill>
        <p:spPr>
          <a:xfrm>
            <a:off x="290304" y="349751"/>
            <a:ext cx="1764000" cy="512044"/>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elfolie_TUD_Foto_a" showMasterSp="0">
  <p:cSld name="4_Titelfolie_TUD_Foto_a">
    <p:spTree>
      <p:nvGrpSpPr>
        <p:cNvPr id="140" name="Shape 140"/>
        <p:cNvGrpSpPr/>
        <p:nvPr/>
      </p:nvGrpSpPr>
      <p:grpSpPr>
        <a:xfrm>
          <a:off x="0" y="0"/>
          <a:ext cx="0" cy="0"/>
          <a:chOff x="0" y="0"/>
          <a:chExt cx="0" cy="0"/>
        </a:xfrm>
      </p:grpSpPr>
      <p:sp>
        <p:nvSpPr>
          <p:cNvPr id="141" name="Google Shape;141;p12"/>
          <p:cNvSpPr/>
          <p:nvPr>
            <p:ph idx="2" type="pic"/>
          </p:nvPr>
        </p:nvSpPr>
        <p:spPr>
          <a:xfrm>
            <a:off x="0" y="1204913"/>
            <a:ext cx="12192000" cy="5653086"/>
          </a:xfrm>
          <a:prstGeom prst="rect">
            <a:avLst/>
          </a:prstGeom>
          <a:solidFill>
            <a:srgbClr val="F2F2F2"/>
          </a:solidFill>
          <a:ln>
            <a:noFill/>
          </a:ln>
        </p:spPr>
      </p:sp>
      <p:sp>
        <p:nvSpPr>
          <p:cNvPr id="142" name="Google Shape;142;p12"/>
          <p:cNvSpPr txBox="1"/>
          <p:nvPr>
            <p:ph idx="1" type="body"/>
          </p:nvPr>
        </p:nvSpPr>
        <p:spPr>
          <a:xfrm>
            <a:off x="882808" y="2852116"/>
            <a:ext cx="1802014" cy="246221"/>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0"/>
              </a:spcBef>
              <a:spcAft>
                <a:spcPts val="0"/>
              </a:spcAft>
              <a:buClr>
                <a:schemeClr val="accent1"/>
              </a:buClr>
              <a:buSzPts val="1600"/>
              <a:buNone/>
              <a:defRPr b="1" sz="1600">
                <a:solidFill>
                  <a:schemeClr val="accen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143" name="Google Shape;143;p12"/>
          <p:cNvSpPr txBox="1"/>
          <p:nvPr>
            <p:ph type="title"/>
          </p:nvPr>
        </p:nvSpPr>
        <p:spPr>
          <a:xfrm>
            <a:off x="882771" y="3835706"/>
            <a:ext cx="3941317" cy="492443"/>
          </a:xfrm>
          <a:prstGeom prst="rect">
            <a:avLst/>
          </a:prstGeom>
          <a:solidFill>
            <a:schemeClr val="lt1">
              <a:alpha val="89803"/>
            </a:schemeClr>
          </a:solidFill>
          <a:ln>
            <a:noFill/>
          </a:ln>
        </p:spPr>
        <p:txBody>
          <a:bodyPr anchorCtr="0" anchor="t" bIns="0" lIns="72000" spcFirstLastPara="1" rIns="36000" wrap="square" tIns="0">
            <a:spAutoFit/>
          </a:bodyPr>
          <a:lstStyle>
            <a:lvl1pPr lvl="0" algn="l">
              <a:spcBef>
                <a:spcPts val="0"/>
              </a:spcBef>
              <a:spcAft>
                <a:spcPts val="0"/>
              </a:spcAft>
              <a:buClr>
                <a:schemeClr val="accent1"/>
              </a:buClr>
              <a:buSzPts val="3200"/>
              <a:buFont typeface="Open Sans"/>
              <a:buNone/>
              <a:defRPr b="1" sz="32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4" name="Google Shape;144;p12"/>
          <p:cNvSpPr txBox="1"/>
          <p:nvPr>
            <p:ph idx="3" type="subTitle"/>
          </p:nvPr>
        </p:nvSpPr>
        <p:spPr>
          <a:xfrm>
            <a:off x="882772" y="5028236"/>
            <a:ext cx="6090752" cy="246221"/>
          </a:xfrm>
          <a:prstGeom prst="rect">
            <a:avLst/>
          </a:prstGeom>
          <a:solidFill>
            <a:schemeClr val="lt1">
              <a:alpha val="89803"/>
            </a:schemeClr>
          </a:solidFill>
          <a:ln>
            <a:noFill/>
          </a:ln>
        </p:spPr>
        <p:txBody>
          <a:bodyPr anchorCtr="0" anchor="t" bIns="0" lIns="72000" spcFirstLastPara="1" rIns="36000" wrap="square" tIns="0">
            <a:spAutoFit/>
          </a:bodyPr>
          <a:lstStyle>
            <a:lvl1pPr lvl="0" algn="l">
              <a:spcBef>
                <a:spcPts val="600"/>
              </a:spcBef>
              <a:spcAft>
                <a:spcPts val="0"/>
              </a:spcAft>
              <a:buClr>
                <a:schemeClr val="accent1"/>
              </a:buClr>
              <a:buSzPts val="1600"/>
              <a:buNone/>
              <a:defRPr b="0">
                <a:solidFill>
                  <a:schemeClr val="accent1"/>
                </a:solidFill>
              </a:defRPr>
            </a:lvl1pPr>
            <a:lvl2pPr lvl="1" algn="ctr">
              <a:spcBef>
                <a:spcPts val="600"/>
              </a:spcBef>
              <a:spcAft>
                <a:spcPts val="0"/>
              </a:spcAft>
              <a:buClr>
                <a:srgbClr val="888888"/>
              </a:buClr>
              <a:buSzPts val="1600"/>
              <a:buNone/>
              <a:defRPr>
                <a:solidFill>
                  <a:srgbClr val="888888"/>
                </a:solidFill>
              </a:defRPr>
            </a:lvl2pPr>
            <a:lvl3pPr lvl="2" algn="ctr">
              <a:spcBef>
                <a:spcPts val="0"/>
              </a:spcBef>
              <a:spcAft>
                <a:spcPts val="0"/>
              </a:spcAft>
              <a:buClr>
                <a:srgbClr val="888888"/>
              </a:buClr>
              <a:buSzPts val="1600"/>
              <a:buNone/>
              <a:defRPr>
                <a:solidFill>
                  <a:srgbClr val="888888"/>
                </a:solidFill>
              </a:defRPr>
            </a:lvl3pPr>
            <a:lvl4pPr lvl="3" algn="ctr">
              <a:spcBef>
                <a:spcPts val="0"/>
              </a:spcBef>
              <a:spcAft>
                <a:spcPts val="0"/>
              </a:spcAft>
              <a:buClr>
                <a:srgbClr val="888888"/>
              </a:buClr>
              <a:buSzPts val="1600"/>
              <a:buNone/>
              <a:defRPr>
                <a:solidFill>
                  <a:srgbClr val="888888"/>
                </a:solidFill>
              </a:defRPr>
            </a:lvl4pPr>
            <a:lvl5pPr lvl="4" algn="ctr">
              <a:spcBef>
                <a:spcPts val="600"/>
              </a:spcBef>
              <a:spcAft>
                <a:spcPts val="0"/>
              </a:spcAft>
              <a:buClr>
                <a:srgbClr val="888888"/>
              </a:buClr>
              <a:buSzPts val="1400"/>
              <a:buNone/>
              <a:defRPr>
                <a:solidFill>
                  <a:srgbClr val="888888"/>
                </a:solidFill>
              </a:defRPr>
            </a:lvl5pPr>
            <a:lvl6pPr lvl="5" algn="ctr">
              <a:lnSpc>
                <a:spcPct val="100000"/>
              </a:lnSpc>
              <a:spcBef>
                <a:spcPts val="600"/>
              </a:spcBef>
              <a:spcAft>
                <a:spcPts val="0"/>
              </a:spcAft>
              <a:buClr>
                <a:srgbClr val="888888"/>
              </a:buClr>
              <a:buSzPts val="1400"/>
              <a:buNone/>
              <a:defRPr>
                <a:solidFill>
                  <a:srgbClr val="888888"/>
                </a:solidFill>
              </a:defRPr>
            </a:lvl6pPr>
            <a:lvl7pPr lvl="6" algn="ctr">
              <a:lnSpc>
                <a:spcPct val="100000"/>
              </a:lnSpc>
              <a:spcBef>
                <a:spcPts val="0"/>
              </a:spcBef>
              <a:spcAft>
                <a:spcPts val="0"/>
              </a:spcAft>
              <a:buClr>
                <a:srgbClr val="888888"/>
              </a:buClr>
              <a:buSzPts val="1400"/>
              <a:buNone/>
              <a:defRPr>
                <a:solidFill>
                  <a:srgbClr val="888888"/>
                </a:solidFill>
              </a:defRPr>
            </a:lvl7pPr>
            <a:lvl8pPr lvl="7" algn="ctr">
              <a:lnSpc>
                <a:spcPct val="100000"/>
              </a:lnSpc>
              <a:spcBef>
                <a:spcPts val="0"/>
              </a:spcBef>
              <a:spcAft>
                <a:spcPts val="0"/>
              </a:spcAft>
              <a:buClr>
                <a:srgbClr val="888888"/>
              </a:buClr>
              <a:buSzPts val="1400"/>
              <a:buNone/>
              <a:defRPr>
                <a:solidFill>
                  <a:srgbClr val="888888"/>
                </a:solidFill>
              </a:defRPr>
            </a:lvl8pPr>
            <a:lvl9pPr lvl="8" algn="ctr">
              <a:lnSpc>
                <a:spcPct val="100000"/>
              </a:lnSpc>
              <a:spcBef>
                <a:spcPts val="0"/>
              </a:spcBef>
              <a:spcAft>
                <a:spcPts val="0"/>
              </a:spcAft>
              <a:buClr>
                <a:srgbClr val="888888"/>
              </a:buClr>
              <a:buSzPts val="1400"/>
              <a:buNone/>
              <a:defRPr>
                <a:solidFill>
                  <a:srgbClr val="888888"/>
                </a:solidFill>
              </a:defRPr>
            </a:lvl9pPr>
          </a:lstStyle>
          <a:p/>
        </p:txBody>
      </p:sp>
      <p:sp>
        <p:nvSpPr>
          <p:cNvPr id="145" name="Google Shape;145;p12"/>
          <p:cNvSpPr txBox="1"/>
          <p:nvPr>
            <p:ph idx="4" type="body"/>
          </p:nvPr>
        </p:nvSpPr>
        <p:spPr>
          <a:xfrm>
            <a:off x="882808" y="3138045"/>
            <a:ext cx="3138020" cy="246221"/>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0"/>
              </a:spcBef>
              <a:spcAft>
                <a:spcPts val="0"/>
              </a:spcAft>
              <a:buClr>
                <a:schemeClr val="accent1"/>
              </a:buClr>
              <a:buSzPts val="1600"/>
              <a:buNone/>
              <a:defRPr b="0" sz="1600">
                <a:solidFill>
                  <a:schemeClr val="accen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146" name="Google Shape;146;p12"/>
          <p:cNvSpPr txBox="1"/>
          <p:nvPr>
            <p:ph idx="5" type="body"/>
          </p:nvPr>
        </p:nvSpPr>
        <p:spPr>
          <a:xfrm>
            <a:off x="882770" y="4375609"/>
            <a:ext cx="4803348" cy="492443"/>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600"/>
              </a:spcBef>
              <a:spcAft>
                <a:spcPts val="0"/>
              </a:spcAft>
              <a:buClr>
                <a:schemeClr val="accent1"/>
              </a:buClr>
              <a:buSzPts val="3200"/>
              <a:buNone/>
              <a:defRPr b="0" sz="3200">
                <a:solidFill>
                  <a:schemeClr val="accent1"/>
                </a:solidFill>
              </a:defRPr>
            </a:lvl1pPr>
            <a:lvl2pPr indent="-228600" lvl="1" marL="914400" algn="l">
              <a:spcBef>
                <a:spcPts val="600"/>
              </a:spcBef>
              <a:spcAft>
                <a:spcPts val="0"/>
              </a:spcAft>
              <a:buClr>
                <a:schemeClr val="accent1"/>
              </a:buClr>
              <a:buSzPts val="1800"/>
              <a:buNone/>
              <a:defRPr/>
            </a:lvl2pPr>
            <a:lvl3pPr indent="-228600" lvl="2" marL="1371600" algn="l">
              <a:spcBef>
                <a:spcPts val="0"/>
              </a:spcBef>
              <a:spcAft>
                <a:spcPts val="0"/>
              </a:spcAft>
              <a:buClr>
                <a:schemeClr val="accent1"/>
              </a:buClr>
              <a:buSzPts val="1600"/>
              <a:buNone/>
              <a:defRPr/>
            </a:lvl3pPr>
            <a:lvl4pPr indent="-228600" lvl="3" marL="1828800" algn="l">
              <a:spcBef>
                <a:spcPts val="0"/>
              </a:spcBef>
              <a:spcAft>
                <a:spcPts val="0"/>
              </a:spcAft>
              <a:buClr>
                <a:schemeClr val="accent1"/>
              </a:buClr>
              <a:buSzPts val="1600"/>
              <a:buNone/>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147" name="Google Shape;147;p12"/>
          <p:cNvSpPr txBox="1"/>
          <p:nvPr>
            <p:ph idx="6" type="body"/>
          </p:nvPr>
        </p:nvSpPr>
        <p:spPr>
          <a:xfrm>
            <a:off x="882808" y="5312641"/>
            <a:ext cx="4711084" cy="246221"/>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600"/>
              </a:spcBef>
              <a:spcAft>
                <a:spcPts val="0"/>
              </a:spcAft>
              <a:buClr>
                <a:schemeClr val="accent1"/>
              </a:buClr>
              <a:buSzPts val="1600"/>
              <a:buNone/>
              <a:defRPr b="0">
                <a:solidFill>
                  <a:schemeClr val="accen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pic>
        <p:nvPicPr>
          <p:cNvPr id="148" name="Google Shape;148;p12"/>
          <p:cNvPicPr preferRelativeResize="0"/>
          <p:nvPr/>
        </p:nvPicPr>
        <p:blipFill rotWithShape="1">
          <a:blip r:embed="rId2">
            <a:alphaModFix/>
          </a:blip>
          <a:srcRect b="0" l="0" r="0" t="0"/>
          <a:stretch/>
        </p:blipFill>
        <p:spPr>
          <a:xfrm>
            <a:off x="10406348" y="330108"/>
            <a:ext cx="1468046" cy="544572"/>
          </a:xfrm>
          <a:prstGeom prst="rect">
            <a:avLst/>
          </a:prstGeom>
          <a:noFill/>
          <a:ln>
            <a:noFill/>
          </a:ln>
        </p:spPr>
      </p:pic>
      <p:pic>
        <p:nvPicPr>
          <p:cNvPr id="149" name="Google Shape;149;p12"/>
          <p:cNvPicPr preferRelativeResize="0"/>
          <p:nvPr/>
        </p:nvPicPr>
        <p:blipFill rotWithShape="1">
          <a:blip r:embed="rId3">
            <a:alphaModFix/>
          </a:blip>
          <a:srcRect b="0" l="0" r="0" t="0"/>
          <a:stretch/>
        </p:blipFill>
        <p:spPr>
          <a:xfrm>
            <a:off x="290304" y="349751"/>
            <a:ext cx="1764000" cy="512044"/>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Titel und 8 Bilder">
  <p:cSld name="6_Titel und 8 Bilder">
    <p:spTree>
      <p:nvGrpSpPr>
        <p:cNvPr id="150" name="Shape 150"/>
        <p:cNvGrpSpPr/>
        <p:nvPr/>
      </p:nvGrpSpPr>
      <p:grpSpPr>
        <a:xfrm>
          <a:off x="0" y="0"/>
          <a:ext cx="0" cy="0"/>
          <a:chOff x="0" y="0"/>
          <a:chExt cx="0" cy="0"/>
        </a:xfrm>
      </p:grpSpPr>
      <p:sp>
        <p:nvSpPr>
          <p:cNvPr id="151" name="Google Shape;151;p13"/>
          <p:cNvSpPr txBox="1"/>
          <p:nvPr>
            <p:ph type="title"/>
          </p:nvPr>
        </p:nvSpPr>
        <p:spPr>
          <a:xfrm>
            <a:off x="874712" y="346076"/>
            <a:ext cx="10580687" cy="509588"/>
          </a:xfrm>
          <a:prstGeom prst="rect">
            <a:avLst/>
          </a:prstGeom>
          <a:noFill/>
          <a:ln>
            <a:noFill/>
          </a:ln>
        </p:spPr>
        <p:txBody>
          <a:bodyPr anchorCtr="0" anchor="t" bIns="0" lIns="0" spcFirstLastPara="1" rIns="0" wrap="square" tIns="0">
            <a:noAutofit/>
          </a:bodyPr>
          <a:lstStyle>
            <a:lvl1pPr lvl="0" algn="l">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2" name="Google Shape;152;p13"/>
          <p:cNvSpPr/>
          <p:nvPr>
            <p:ph idx="2" type="pic"/>
          </p:nvPr>
        </p:nvSpPr>
        <p:spPr>
          <a:xfrm>
            <a:off x="879785" y="1030288"/>
            <a:ext cx="2498415" cy="2341891"/>
          </a:xfrm>
          <a:prstGeom prst="rect">
            <a:avLst/>
          </a:prstGeom>
          <a:solidFill>
            <a:srgbClr val="F2F2F2"/>
          </a:solidFill>
          <a:ln>
            <a:noFill/>
          </a:ln>
        </p:spPr>
      </p:sp>
      <p:sp>
        <p:nvSpPr>
          <p:cNvPr id="153" name="Google Shape;153;p13"/>
          <p:cNvSpPr/>
          <p:nvPr>
            <p:ph idx="3" type="pic"/>
          </p:nvPr>
        </p:nvSpPr>
        <p:spPr>
          <a:xfrm>
            <a:off x="3575257" y="1030288"/>
            <a:ext cx="2498415" cy="2341891"/>
          </a:xfrm>
          <a:prstGeom prst="rect">
            <a:avLst/>
          </a:prstGeom>
          <a:solidFill>
            <a:srgbClr val="F2F2F2"/>
          </a:solidFill>
          <a:ln>
            <a:noFill/>
          </a:ln>
        </p:spPr>
      </p:sp>
      <p:sp>
        <p:nvSpPr>
          <p:cNvPr id="154" name="Google Shape;154;p13"/>
          <p:cNvSpPr/>
          <p:nvPr>
            <p:ph idx="4" type="pic"/>
          </p:nvPr>
        </p:nvSpPr>
        <p:spPr>
          <a:xfrm>
            <a:off x="6270729" y="1030288"/>
            <a:ext cx="2498415" cy="2341891"/>
          </a:xfrm>
          <a:prstGeom prst="rect">
            <a:avLst/>
          </a:prstGeom>
          <a:solidFill>
            <a:srgbClr val="F2F2F2"/>
          </a:solidFill>
          <a:ln>
            <a:noFill/>
          </a:ln>
        </p:spPr>
      </p:sp>
      <p:sp>
        <p:nvSpPr>
          <p:cNvPr id="155" name="Google Shape;155;p13"/>
          <p:cNvSpPr/>
          <p:nvPr>
            <p:ph idx="5" type="pic"/>
          </p:nvPr>
        </p:nvSpPr>
        <p:spPr>
          <a:xfrm>
            <a:off x="8966200" y="1030288"/>
            <a:ext cx="2498415" cy="2341891"/>
          </a:xfrm>
          <a:prstGeom prst="rect">
            <a:avLst/>
          </a:prstGeom>
          <a:solidFill>
            <a:srgbClr val="F2F2F2"/>
          </a:solidFill>
          <a:ln>
            <a:noFill/>
          </a:ln>
        </p:spPr>
      </p:sp>
      <p:sp>
        <p:nvSpPr>
          <p:cNvPr id="156" name="Google Shape;156;p13"/>
          <p:cNvSpPr/>
          <p:nvPr>
            <p:ph idx="6" type="pic"/>
          </p:nvPr>
        </p:nvSpPr>
        <p:spPr>
          <a:xfrm>
            <a:off x="880142" y="3572347"/>
            <a:ext cx="2498415" cy="2341891"/>
          </a:xfrm>
          <a:prstGeom prst="rect">
            <a:avLst/>
          </a:prstGeom>
          <a:solidFill>
            <a:srgbClr val="F2F2F2"/>
          </a:solidFill>
          <a:ln>
            <a:noFill/>
          </a:ln>
        </p:spPr>
      </p:sp>
      <p:sp>
        <p:nvSpPr>
          <p:cNvPr id="157" name="Google Shape;157;p13"/>
          <p:cNvSpPr/>
          <p:nvPr>
            <p:ph idx="7" type="pic"/>
          </p:nvPr>
        </p:nvSpPr>
        <p:spPr>
          <a:xfrm>
            <a:off x="3575614" y="3572347"/>
            <a:ext cx="2498415" cy="2341891"/>
          </a:xfrm>
          <a:prstGeom prst="rect">
            <a:avLst/>
          </a:prstGeom>
          <a:solidFill>
            <a:srgbClr val="F2F2F2"/>
          </a:solidFill>
          <a:ln>
            <a:noFill/>
          </a:ln>
        </p:spPr>
      </p:sp>
      <p:sp>
        <p:nvSpPr>
          <p:cNvPr id="158" name="Google Shape;158;p13"/>
          <p:cNvSpPr/>
          <p:nvPr>
            <p:ph idx="8" type="pic"/>
          </p:nvPr>
        </p:nvSpPr>
        <p:spPr>
          <a:xfrm>
            <a:off x="6271086" y="3572347"/>
            <a:ext cx="2498415" cy="2341891"/>
          </a:xfrm>
          <a:prstGeom prst="rect">
            <a:avLst/>
          </a:prstGeom>
          <a:solidFill>
            <a:srgbClr val="F2F2F2"/>
          </a:solidFill>
          <a:ln>
            <a:noFill/>
          </a:ln>
        </p:spPr>
      </p:sp>
      <p:sp>
        <p:nvSpPr>
          <p:cNvPr id="159" name="Google Shape;159;p13"/>
          <p:cNvSpPr/>
          <p:nvPr>
            <p:ph idx="9" type="pic"/>
          </p:nvPr>
        </p:nvSpPr>
        <p:spPr>
          <a:xfrm>
            <a:off x="8966557" y="3572347"/>
            <a:ext cx="2498415" cy="2341891"/>
          </a:xfrm>
          <a:prstGeom prst="rect">
            <a:avLst/>
          </a:prstGeom>
          <a:solidFill>
            <a:srgbClr val="F2F2F2"/>
          </a:solidFill>
          <a:ln>
            <a:noFill/>
          </a:ln>
        </p:spPr>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elfolie_TUD_weiß-blau" showMasterSp="0">
  <p:cSld name="3_Titelfolie_TUD_weiß-blau">
    <p:spTree>
      <p:nvGrpSpPr>
        <p:cNvPr id="160" name="Shape 160"/>
        <p:cNvGrpSpPr/>
        <p:nvPr/>
      </p:nvGrpSpPr>
      <p:grpSpPr>
        <a:xfrm>
          <a:off x="0" y="0"/>
          <a:ext cx="0" cy="0"/>
          <a:chOff x="0" y="0"/>
          <a:chExt cx="0" cy="0"/>
        </a:xfrm>
      </p:grpSpPr>
      <p:sp>
        <p:nvSpPr>
          <p:cNvPr id="161" name="Google Shape;161;p14"/>
          <p:cNvSpPr/>
          <p:nvPr/>
        </p:nvSpPr>
        <p:spPr>
          <a:xfrm>
            <a:off x="0" y="1204912"/>
            <a:ext cx="12192000" cy="5653089"/>
          </a:xfrm>
          <a:prstGeom prst="rect">
            <a:avLst/>
          </a:prstGeom>
          <a:gradFill>
            <a:gsLst>
              <a:gs pos="0">
                <a:srgbClr val="951B81"/>
              </a:gs>
              <a:gs pos="14000">
                <a:srgbClr val="951B81"/>
              </a:gs>
              <a:gs pos="100000">
                <a:srgbClr val="59358C"/>
              </a:gs>
            </a:gsLst>
            <a:lin ang="15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Open Sans"/>
              <a:ea typeface="Open Sans"/>
              <a:cs typeface="Open Sans"/>
              <a:sym typeface="Open Sans"/>
            </a:endParaRPr>
          </a:p>
        </p:txBody>
      </p:sp>
      <p:sp>
        <p:nvSpPr>
          <p:cNvPr id="162" name="Google Shape;162;p14"/>
          <p:cNvSpPr txBox="1"/>
          <p:nvPr>
            <p:ph idx="1" type="body"/>
          </p:nvPr>
        </p:nvSpPr>
        <p:spPr>
          <a:xfrm>
            <a:off x="882808" y="2852116"/>
            <a:ext cx="1802014" cy="246221"/>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0"/>
              </a:spcBef>
              <a:spcAft>
                <a:spcPts val="0"/>
              </a:spcAft>
              <a:buClr>
                <a:schemeClr val="accent1"/>
              </a:buClr>
              <a:buSzPts val="1600"/>
              <a:buNone/>
              <a:defRPr b="1" sz="1600">
                <a:solidFill>
                  <a:schemeClr val="accen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163" name="Google Shape;163;p14"/>
          <p:cNvSpPr txBox="1"/>
          <p:nvPr>
            <p:ph type="title"/>
          </p:nvPr>
        </p:nvSpPr>
        <p:spPr>
          <a:xfrm>
            <a:off x="882771" y="3835706"/>
            <a:ext cx="3941317" cy="492443"/>
          </a:xfrm>
          <a:prstGeom prst="rect">
            <a:avLst/>
          </a:prstGeom>
          <a:solidFill>
            <a:schemeClr val="lt1">
              <a:alpha val="89803"/>
            </a:schemeClr>
          </a:solidFill>
          <a:ln>
            <a:noFill/>
          </a:ln>
        </p:spPr>
        <p:txBody>
          <a:bodyPr anchorCtr="0" anchor="t" bIns="0" lIns="72000" spcFirstLastPara="1" rIns="36000" wrap="square" tIns="0">
            <a:spAutoFit/>
          </a:bodyPr>
          <a:lstStyle>
            <a:lvl1pPr lvl="0" algn="l">
              <a:spcBef>
                <a:spcPts val="0"/>
              </a:spcBef>
              <a:spcAft>
                <a:spcPts val="0"/>
              </a:spcAft>
              <a:buClr>
                <a:schemeClr val="accent1"/>
              </a:buClr>
              <a:buSzPts val="3200"/>
              <a:buFont typeface="Open Sans"/>
              <a:buNone/>
              <a:defRPr b="1" sz="32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4" name="Google Shape;164;p14"/>
          <p:cNvSpPr txBox="1"/>
          <p:nvPr>
            <p:ph idx="2" type="subTitle"/>
          </p:nvPr>
        </p:nvSpPr>
        <p:spPr>
          <a:xfrm>
            <a:off x="882772" y="5028236"/>
            <a:ext cx="6090752" cy="246221"/>
          </a:xfrm>
          <a:prstGeom prst="rect">
            <a:avLst/>
          </a:prstGeom>
          <a:solidFill>
            <a:schemeClr val="lt1">
              <a:alpha val="89803"/>
            </a:schemeClr>
          </a:solidFill>
          <a:ln>
            <a:noFill/>
          </a:ln>
        </p:spPr>
        <p:txBody>
          <a:bodyPr anchorCtr="0" anchor="t" bIns="0" lIns="72000" spcFirstLastPara="1" rIns="36000" wrap="square" tIns="0">
            <a:spAutoFit/>
          </a:bodyPr>
          <a:lstStyle>
            <a:lvl1pPr lvl="0" algn="l">
              <a:spcBef>
                <a:spcPts val="600"/>
              </a:spcBef>
              <a:spcAft>
                <a:spcPts val="0"/>
              </a:spcAft>
              <a:buClr>
                <a:schemeClr val="accent1"/>
              </a:buClr>
              <a:buSzPts val="1600"/>
              <a:buNone/>
              <a:defRPr b="0">
                <a:solidFill>
                  <a:schemeClr val="accent1"/>
                </a:solidFill>
              </a:defRPr>
            </a:lvl1pPr>
            <a:lvl2pPr lvl="1" algn="ctr">
              <a:spcBef>
                <a:spcPts val="600"/>
              </a:spcBef>
              <a:spcAft>
                <a:spcPts val="0"/>
              </a:spcAft>
              <a:buClr>
                <a:srgbClr val="888888"/>
              </a:buClr>
              <a:buSzPts val="1600"/>
              <a:buNone/>
              <a:defRPr>
                <a:solidFill>
                  <a:srgbClr val="888888"/>
                </a:solidFill>
              </a:defRPr>
            </a:lvl2pPr>
            <a:lvl3pPr lvl="2" algn="ctr">
              <a:spcBef>
                <a:spcPts val="0"/>
              </a:spcBef>
              <a:spcAft>
                <a:spcPts val="0"/>
              </a:spcAft>
              <a:buClr>
                <a:srgbClr val="888888"/>
              </a:buClr>
              <a:buSzPts val="1600"/>
              <a:buNone/>
              <a:defRPr>
                <a:solidFill>
                  <a:srgbClr val="888888"/>
                </a:solidFill>
              </a:defRPr>
            </a:lvl3pPr>
            <a:lvl4pPr lvl="3" algn="ctr">
              <a:spcBef>
                <a:spcPts val="0"/>
              </a:spcBef>
              <a:spcAft>
                <a:spcPts val="0"/>
              </a:spcAft>
              <a:buClr>
                <a:srgbClr val="888888"/>
              </a:buClr>
              <a:buSzPts val="1600"/>
              <a:buNone/>
              <a:defRPr>
                <a:solidFill>
                  <a:srgbClr val="888888"/>
                </a:solidFill>
              </a:defRPr>
            </a:lvl4pPr>
            <a:lvl5pPr lvl="4" algn="ctr">
              <a:spcBef>
                <a:spcPts val="600"/>
              </a:spcBef>
              <a:spcAft>
                <a:spcPts val="0"/>
              </a:spcAft>
              <a:buClr>
                <a:srgbClr val="888888"/>
              </a:buClr>
              <a:buSzPts val="1400"/>
              <a:buNone/>
              <a:defRPr>
                <a:solidFill>
                  <a:srgbClr val="888888"/>
                </a:solidFill>
              </a:defRPr>
            </a:lvl5pPr>
            <a:lvl6pPr lvl="5" algn="ctr">
              <a:lnSpc>
                <a:spcPct val="100000"/>
              </a:lnSpc>
              <a:spcBef>
                <a:spcPts val="600"/>
              </a:spcBef>
              <a:spcAft>
                <a:spcPts val="0"/>
              </a:spcAft>
              <a:buClr>
                <a:srgbClr val="888888"/>
              </a:buClr>
              <a:buSzPts val="1400"/>
              <a:buNone/>
              <a:defRPr>
                <a:solidFill>
                  <a:srgbClr val="888888"/>
                </a:solidFill>
              </a:defRPr>
            </a:lvl6pPr>
            <a:lvl7pPr lvl="6" algn="ctr">
              <a:lnSpc>
                <a:spcPct val="100000"/>
              </a:lnSpc>
              <a:spcBef>
                <a:spcPts val="0"/>
              </a:spcBef>
              <a:spcAft>
                <a:spcPts val="0"/>
              </a:spcAft>
              <a:buClr>
                <a:srgbClr val="888888"/>
              </a:buClr>
              <a:buSzPts val="1400"/>
              <a:buNone/>
              <a:defRPr>
                <a:solidFill>
                  <a:srgbClr val="888888"/>
                </a:solidFill>
              </a:defRPr>
            </a:lvl7pPr>
            <a:lvl8pPr lvl="7" algn="ctr">
              <a:lnSpc>
                <a:spcPct val="100000"/>
              </a:lnSpc>
              <a:spcBef>
                <a:spcPts val="0"/>
              </a:spcBef>
              <a:spcAft>
                <a:spcPts val="0"/>
              </a:spcAft>
              <a:buClr>
                <a:srgbClr val="888888"/>
              </a:buClr>
              <a:buSzPts val="1400"/>
              <a:buNone/>
              <a:defRPr>
                <a:solidFill>
                  <a:srgbClr val="888888"/>
                </a:solidFill>
              </a:defRPr>
            </a:lvl8pPr>
            <a:lvl9pPr lvl="8" algn="ctr">
              <a:lnSpc>
                <a:spcPct val="100000"/>
              </a:lnSpc>
              <a:spcBef>
                <a:spcPts val="0"/>
              </a:spcBef>
              <a:spcAft>
                <a:spcPts val="0"/>
              </a:spcAft>
              <a:buClr>
                <a:srgbClr val="888888"/>
              </a:buClr>
              <a:buSzPts val="1400"/>
              <a:buNone/>
              <a:defRPr>
                <a:solidFill>
                  <a:srgbClr val="888888"/>
                </a:solidFill>
              </a:defRPr>
            </a:lvl9pPr>
          </a:lstStyle>
          <a:p/>
        </p:txBody>
      </p:sp>
      <p:sp>
        <p:nvSpPr>
          <p:cNvPr id="165" name="Google Shape;165;p14"/>
          <p:cNvSpPr txBox="1"/>
          <p:nvPr>
            <p:ph idx="3" type="body"/>
          </p:nvPr>
        </p:nvSpPr>
        <p:spPr>
          <a:xfrm>
            <a:off x="882808" y="3138045"/>
            <a:ext cx="3138020" cy="246221"/>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0"/>
              </a:spcBef>
              <a:spcAft>
                <a:spcPts val="0"/>
              </a:spcAft>
              <a:buClr>
                <a:schemeClr val="accent1"/>
              </a:buClr>
              <a:buSzPts val="1600"/>
              <a:buNone/>
              <a:defRPr b="0" sz="1600">
                <a:solidFill>
                  <a:schemeClr val="accen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166" name="Google Shape;166;p14"/>
          <p:cNvSpPr txBox="1"/>
          <p:nvPr>
            <p:ph idx="4" type="body"/>
          </p:nvPr>
        </p:nvSpPr>
        <p:spPr>
          <a:xfrm>
            <a:off x="882770" y="4375609"/>
            <a:ext cx="4803348" cy="492443"/>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600"/>
              </a:spcBef>
              <a:spcAft>
                <a:spcPts val="0"/>
              </a:spcAft>
              <a:buClr>
                <a:schemeClr val="accent1"/>
              </a:buClr>
              <a:buSzPts val="3200"/>
              <a:buNone/>
              <a:defRPr b="0" sz="3200">
                <a:solidFill>
                  <a:schemeClr val="accent1"/>
                </a:solidFill>
              </a:defRPr>
            </a:lvl1pPr>
            <a:lvl2pPr indent="-228600" lvl="1" marL="914400" algn="l">
              <a:spcBef>
                <a:spcPts val="600"/>
              </a:spcBef>
              <a:spcAft>
                <a:spcPts val="0"/>
              </a:spcAft>
              <a:buClr>
                <a:schemeClr val="accent1"/>
              </a:buClr>
              <a:buSzPts val="1800"/>
              <a:buNone/>
              <a:defRPr/>
            </a:lvl2pPr>
            <a:lvl3pPr indent="-228600" lvl="2" marL="1371600" algn="l">
              <a:spcBef>
                <a:spcPts val="0"/>
              </a:spcBef>
              <a:spcAft>
                <a:spcPts val="0"/>
              </a:spcAft>
              <a:buClr>
                <a:schemeClr val="accent1"/>
              </a:buClr>
              <a:buSzPts val="1600"/>
              <a:buNone/>
              <a:defRPr/>
            </a:lvl3pPr>
            <a:lvl4pPr indent="-228600" lvl="3" marL="1828800" algn="l">
              <a:spcBef>
                <a:spcPts val="0"/>
              </a:spcBef>
              <a:spcAft>
                <a:spcPts val="0"/>
              </a:spcAft>
              <a:buClr>
                <a:schemeClr val="accent1"/>
              </a:buClr>
              <a:buSzPts val="1600"/>
              <a:buNone/>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167" name="Google Shape;167;p14"/>
          <p:cNvSpPr txBox="1"/>
          <p:nvPr>
            <p:ph idx="5" type="body"/>
          </p:nvPr>
        </p:nvSpPr>
        <p:spPr>
          <a:xfrm>
            <a:off x="882808" y="5312641"/>
            <a:ext cx="4711084" cy="246221"/>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600"/>
              </a:spcBef>
              <a:spcAft>
                <a:spcPts val="0"/>
              </a:spcAft>
              <a:buClr>
                <a:schemeClr val="accent1"/>
              </a:buClr>
              <a:buSzPts val="1600"/>
              <a:buNone/>
              <a:defRPr b="0">
                <a:solidFill>
                  <a:schemeClr val="accen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pic>
        <p:nvPicPr>
          <p:cNvPr id="168" name="Google Shape;168;p14"/>
          <p:cNvPicPr preferRelativeResize="0"/>
          <p:nvPr/>
        </p:nvPicPr>
        <p:blipFill rotWithShape="1">
          <a:blip r:embed="rId2">
            <a:alphaModFix/>
          </a:blip>
          <a:srcRect b="0" l="0" r="0" t="0"/>
          <a:stretch/>
        </p:blipFill>
        <p:spPr>
          <a:xfrm>
            <a:off x="10406348" y="330108"/>
            <a:ext cx="1468046" cy="544572"/>
          </a:xfrm>
          <a:prstGeom prst="rect">
            <a:avLst/>
          </a:prstGeom>
          <a:noFill/>
          <a:ln>
            <a:noFill/>
          </a:ln>
        </p:spPr>
      </p:pic>
      <p:pic>
        <p:nvPicPr>
          <p:cNvPr id="169" name="Google Shape;169;p14"/>
          <p:cNvPicPr preferRelativeResize="0"/>
          <p:nvPr/>
        </p:nvPicPr>
        <p:blipFill rotWithShape="1">
          <a:blip r:embed="rId3">
            <a:alphaModFix/>
          </a:blip>
          <a:srcRect b="0" l="0" r="0" t="0"/>
          <a:stretch/>
        </p:blipFill>
        <p:spPr>
          <a:xfrm>
            <a:off x="290304" y="349751"/>
            <a:ext cx="1764000" cy="512044"/>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elfolie_TUD_weiß-blau" showMasterSp="0">
  <p:cSld name="4_Titelfolie_TUD_weiß-blau">
    <p:spTree>
      <p:nvGrpSpPr>
        <p:cNvPr id="170" name="Shape 170"/>
        <p:cNvGrpSpPr/>
        <p:nvPr/>
      </p:nvGrpSpPr>
      <p:grpSpPr>
        <a:xfrm>
          <a:off x="0" y="0"/>
          <a:ext cx="0" cy="0"/>
          <a:chOff x="0" y="0"/>
          <a:chExt cx="0" cy="0"/>
        </a:xfrm>
      </p:grpSpPr>
      <p:sp>
        <p:nvSpPr>
          <p:cNvPr id="171" name="Google Shape;171;p15"/>
          <p:cNvSpPr/>
          <p:nvPr/>
        </p:nvSpPr>
        <p:spPr>
          <a:xfrm>
            <a:off x="0" y="1204912"/>
            <a:ext cx="12192000" cy="5653089"/>
          </a:xfrm>
          <a:prstGeom prst="rect">
            <a:avLst/>
          </a:prstGeom>
          <a:gradFill>
            <a:gsLst>
              <a:gs pos="0">
                <a:srgbClr val="DE2526"/>
              </a:gs>
              <a:gs pos="14000">
                <a:srgbClr val="DE2526"/>
              </a:gs>
              <a:gs pos="100000">
                <a:srgbClr val="CD1719"/>
              </a:gs>
            </a:gsLst>
            <a:lin ang="15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Open Sans"/>
              <a:ea typeface="Open Sans"/>
              <a:cs typeface="Open Sans"/>
              <a:sym typeface="Open Sans"/>
            </a:endParaRPr>
          </a:p>
        </p:txBody>
      </p:sp>
      <p:sp>
        <p:nvSpPr>
          <p:cNvPr id="172" name="Google Shape;172;p15"/>
          <p:cNvSpPr txBox="1"/>
          <p:nvPr>
            <p:ph idx="1" type="body"/>
          </p:nvPr>
        </p:nvSpPr>
        <p:spPr>
          <a:xfrm>
            <a:off x="882808" y="2852116"/>
            <a:ext cx="1802014" cy="246221"/>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0"/>
              </a:spcBef>
              <a:spcAft>
                <a:spcPts val="0"/>
              </a:spcAft>
              <a:buClr>
                <a:schemeClr val="accent1"/>
              </a:buClr>
              <a:buSzPts val="1600"/>
              <a:buNone/>
              <a:defRPr b="1" sz="1600">
                <a:solidFill>
                  <a:schemeClr val="accen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173" name="Google Shape;173;p15"/>
          <p:cNvSpPr txBox="1"/>
          <p:nvPr>
            <p:ph type="title"/>
          </p:nvPr>
        </p:nvSpPr>
        <p:spPr>
          <a:xfrm>
            <a:off x="882771" y="3835706"/>
            <a:ext cx="3941317" cy="492443"/>
          </a:xfrm>
          <a:prstGeom prst="rect">
            <a:avLst/>
          </a:prstGeom>
          <a:solidFill>
            <a:schemeClr val="lt1">
              <a:alpha val="89803"/>
            </a:schemeClr>
          </a:solidFill>
          <a:ln>
            <a:noFill/>
          </a:ln>
        </p:spPr>
        <p:txBody>
          <a:bodyPr anchorCtr="0" anchor="t" bIns="0" lIns="72000" spcFirstLastPara="1" rIns="36000" wrap="square" tIns="0">
            <a:spAutoFit/>
          </a:bodyPr>
          <a:lstStyle>
            <a:lvl1pPr lvl="0" algn="l">
              <a:spcBef>
                <a:spcPts val="0"/>
              </a:spcBef>
              <a:spcAft>
                <a:spcPts val="0"/>
              </a:spcAft>
              <a:buClr>
                <a:schemeClr val="accent1"/>
              </a:buClr>
              <a:buSzPts val="3200"/>
              <a:buFont typeface="Open Sans"/>
              <a:buNone/>
              <a:defRPr b="1" sz="32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4" name="Google Shape;174;p15"/>
          <p:cNvSpPr txBox="1"/>
          <p:nvPr>
            <p:ph idx="2" type="subTitle"/>
          </p:nvPr>
        </p:nvSpPr>
        <p:spPr>
          <a:xfrm>
            <a:off x="882772" y="5028236"/>
            <a:ext cx="6090752" cy="246221"/>
          </a:xfrm>
          <a:prstGeom prst="rect">
            <a:avLst/>
          </a:prstGeom>
          <a:solidFill>
            <a:schemeClr val="lt1">
              <a:alpha val="89803"/>
            </a:schemeClr>
          </a:solidFill>
          <a:ln>
            <a:noFill/>
          </a:ln>
        </p:spPr>
        <p:txBody>
          <a:bodyPr anchorCtr="0" anchor="t" bIns="0" lIns="72000" spcFirstLastPara="1" rIns="36000" wrap="square" tIns="0">
            <a:spAutoFit/>
          </a:bodyPr>
          <a:lstStyle>
            <a:lvl1pPr lvl="0" algn="l">
              <a:spcBef>
                <a:spcPts val="600"/>
              </a:spcBef>
              <a:spcAft>
                <a:spcPts val="0"/>
              </a:spcAft>
              <a:buClr>
                <a:schemeClr val="accent1"/>
              </a:buClr>
              <a:buSzPts val="1600"/>
              <a:buNone/>
              <a:defRPr b="0">
                <a:solidFill>
                  <a:schemeClr val="accent1"/>
                </a:solidFill>
              </a:defRPr>
            </a:lvl1pPr>
            <a:lvl2pPr lvl="1" algn="ctr">
              <a:spcBef>
                <a:spcPts val="600"/>
              </a:spcBef>
              <a:spcAft>
                <a:spcPts val="0"/>
              </a:spcAft>
              <a:buClr>
                <a:srgbClr val="888888"/>
              </a:buClr>
              <a:buSzPts val="1600"/>
              <a:buNone/>
              <a:defRPr>
                <a:solidFill>
                  <a:srgbClr val="888888"/>
                </a:solidFill>
              </a:defRPr>
            </a:lvl2pPr>
            <a:lvl3pPr lvl="2" algn="ctr">
              <a:spcBef>
                <a:spcPts val="0"/>
              </a:spcBef>
              <a:spcAft>
                <a:spcPts val="0"/>
              </a:spcAft>
              <a:buClr>
                <a:srgbClr val="888888"/>
              </a:buClr>
              <a:buSzPts val="1600"/>
              <a:buNone/>
              <a:defRPr>
                <a:solidFill>
                  <a:srgbClr val="888888"/>
                </a:solidFill>
              </a:defRPr>
            </a:lvl3pPr>
            <a:lvl4pPr lvl="3" algn="ctr">
              <a:spcBef>
                <a:spcPts val="0"/>
              </a:spcBef>
              <a:spcAft>
                <a:spcPts val="0"/>
              </a:spcAft>
              <a:buClr>
                <a:srgbClr val="888888"/>
              </a:buClr>
              <a:buSzPts val="1600"/>
              <a:buNone/>
              <a:defRPr>
                <a:solidFill>
                  <a:srgbClr val="888888"/>
                </a:solidFill>
              </a:defRPr>
            </a:lvl4pPr>
            <a:lvl5pPr lvl="4" algn="ctr">
              <a:spcBef>
                <a:spcPts val="600"/>
              </a:spcBef>
              <a:spcAft>
                <a:spcPts val="0"/>
              </a:spcAft>
              <a:buClr>
                <a:srgbClr val="888888"/>
              </a:buClr>
              <a:buSzPts val="1400"/>
              <a:buNone/>
              <a:defRPr>
                <a:solidFill>
                  <a:srgbClr val="888888"/>
                </a:solidFill>
              </a:defRPr>
            </a:lvl5pPr>
            <a:lvl6pPr lvl="5" algn="ctr">
              <a:lnSpc>
                <a:spcPct val="100000"/>
              </a:lnSpc>
              <a:spcBef>
                <a:spcPts val="600"/>
              </a:spcBef>
              <a:spcAft>
                <a:spcPts val="0"/>
              </a:spcAft>
              <a:buClr>
                <a:srgbClr val="888888"/>
              </a:buClr>
              <a:buSzPts val="1400"/>
              <a:buNone/>
              <a:defRPr>
                <a:solidFill>
                  <a:srgbClr val="888888"/>
                </a:solidFill>
              </a:defRPr>
            </a:lvl6pPr>
            <a:lvl7pPr lvl="6" algn="ctr">
              <a:lnSpc>
                <a:spcPct val="100000"/>
              </a:lnSpc>
              <a:spcBef>
                <a:spcPts val="0"/>
              </a:spcBef>
              <a:spcAft>
                <a:spcPts val="0"/>
              </a:spcAft>
              <a:buClr>
                <a:srgbClr val="888888"/>
              </a:buClr>
              <a:buSzPts val="1400"/>
              <a:buNone/>
              <a:defRPr>
                <a:solidFill>
                  <a:srgbClr val="888888"/>
                </a:solidFill>
              </a:defRPr>
            </a:lvl7pPr>
            <a:lvl8pPr lvl="7" algn="ctr">
              <a:lnSpc>
                <a:spcPct val="100000"/>
              </a:lnSpc>
              <a:spcBef>
                <a:spcPts val="0"/>
              </a:spcBef>
              <a:spcAft>
                <a:spcPts val="0"/>
              </a:spcAft>
              <a:buClr>
                <a:srgbClr val="888888"/>
              </a:buClr>
              <a:buSzPts val="1400"/>
              <a:buNone/>
              <a:defRPr>
                <a:solidFill>
                  <a:srgbClr val="888888"/>
                </a:solidFill>
              </a:defRPr>
            </a:lvl8pPr>
            <a:lvl9pPr lvl="8" algn="ctr">
              <a:lnSpc>
                <a:spcPct val="100000"/>
              </a:lnSpc>
              <a:spcBef>
                <a:spcPts val="0"/>
              </a:spcBef>
              <a:spcAft>
                <a:spcPts val="0"/>
              </a:spcAft>
              <a:buClr>
                <a:srgbClr val="888888"/>
              </a:buClr>
              <a:buSzPts val="1400"/>
              <a:buNone/>
              <a:defRPr>
                <a:solidFill>
                  <a:srgbClr val="888888"/>
                </a:solidFill>
              </a:defRPr>
            </a:lvl9pPr>
          </a:lstStyle>
          <a:p/>
        </p:txBody>
      </p:sp>
      <p:sp>
        <p:nvSpPr>
          <p:cNvPr id="175" name="Google Shape;175;p15"/>
          <p:cNvSpPr txBox="1"/>
          <p:nvPr>
            <p:ph idx="3" type="body"/>
          </p:nvPr>
        </p:nvSpPr>
        <p:spPr>
          <a:xfrm>
            <a:off x="882808" y="3138045"/>
            <a:ext cx="3138020" cy="246221"/>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0"/>
              </a:spcBef>
              <a:spcAft>
                <a:spcPts val="0"/>
              </a:spcAft>
              <a:buClr>
                <a:schemeClr val="accent1"/>
              </a:buClr>
              <a:buSzPts val="1600"/>
              <a:buNone/>
              <a:defRPr b="0" sz="1600">
                <a:solidFill>
                  <a:schemeClr val="accen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176" name="Google Shape;176;p15"/>
          <p:cNvSpPr txBox="1"/>
          <p:nvPr>
            <p:ph idx="4" type="body"/>
          </p:nvPr>
        </p:nvSpPr>
        <p:spPr>
          <a:xfrm>
            <a:off x="882770" y="4375609"/>
            <a:ext cx="4803348" cy="492443"/>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600"/>
              </a:spcBef>
              <a:spcAft>
                <a:spcPts val="0"/>
              </a:spcAft>
              <a:buClr>
                <a:schemeClr val="accent1"/>
              </a:buClr>
              <a:buSzPts val="3200"/>
              <a:buNone/>
              <a:defRPr b="0" sz="3200">
                <a:solidFill>
                  <a:schemeClr val="accent1"/>
                </a:solidFill>
              </a:defRPr>
            </a:lvl1pPr>
            <a:lvl2pPr indent="-228600" lvl="1" marL="914400" algn="l">
              <a:spcBef>
                <a:spcPts val="600"/>
              </a:spcBef>
              <a:spcAft>
                <a:spcPts val="0"/>
              </a:spcAft>
              <a:buClr>
                <a:schemeClr val="accent1"/>
              </a:buClr>
              <a:buSzPts val="1800"/>
              <a:buNone/>
              <a:defRPr/>
            </a:lvl2pPr>
            <a:lvl3pPr indent="-228600" lvl="2" marL="1371600" algn="l">
              <a:spcBef>
                <a:spcPts val="0"/>
              </a:spcBef>
              <a:spcAft>
                <a:spcPts val="0"/>
              </a:spcAft>
              <a:buClr>
                <a:schemeClr val="accent1"/>
              </a:buClr>
              <a:buSzPts val="1600"/>
              <a:buNone/>
              <a:defRPr/>
            </a:lvl3pPr>
            <a:lvl4pPr indent="-228600" lvl="3" marL="1828800" algn="l">
              <a:spcBef>
                <a:spcPts val="0"/>
              </a:spcBef>
              <a:spcAft>
                <a:spcPts val="0"/>
              </a:spcAft>
              <a:buClr>
                <a:schemeClr val="accent1"/>
              </a:buClr>
              <a:buSzPts val="1600"/>
              <a:buNone/>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177" name="Google Shape;177;p15"/>
          <p:cNvSpPr txBox="1"/>
          <p:nvPr>
            <p:ph idx="5" type="body"/>
          </p:nvPr>
        </p:nvSpPr>
        <p:spPr>
          <a:xfrm>
            <a:off x="882808" y="5312641"/>
            <a:ext cx="4711084" cy="246221"/>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600"/>
              </a:spcBef>
              <a:spcAft>
                <a:spcPts val="0"/>
              </a:spcAft>
              <a:buClr>
                <a:schemeClr val="accent1"/>
              </a:buClr>
              <a:buSzPts val="1600"/>
              <a:buNone/>
              <a:defRPr b="0">
                <a:solidFill>
                  <a:schemeClr val="accen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pic>
        <p:nvPicPr>
          <p:cNvPr id="178" name="Google Shape;178;p15"/>
          <p:cNvPicPr preferRelativeResize="0"/>
          <p:nvPr/>
        </p:nvPicPr>
        <p:blipFill rotWithShape="1">
          <a:blip r:embed="rId2">
            <a:alphaModFix/>
          </a:blip>
          <a:srcRect b="0" l="0" r="0" t="0"/>
          <a:stretch/>
        </p:blipFill>
        <p:spPr>
          <a:xfrm>
            <a:off x="10406348" y="330108"/>
            <a:ext cx="1468046" cy="544572"/>
          </a:xfrm>
          <a:prstGeom prst="rect">
            <a:avLst/>
          </a:prstGeom>
          <a:noFill/>
          <a:ln>
            <a:noFill/>
          </a:ln>
        </p:spPr>
      </p:pic>
      <p:pic>
        <p:nvPicPr>
          <p:cNvPr id="179" name="Google Shape;179;p15"/>
          <p:cNvPicPr preferRelativeResize="0"/>
          <p:nvPr/>
        </p:nvPicPr>
        <p:blipFill rotWithShape="1">
          <a:blip r:embed="rId3">
            <a:alphaModFix/>
          </a:blip>
          <a:srcRect b="0" l="0" r="0" t="0"/>
          <a:stretch/>
        </p:blipFill>
        <p:spPr>
          <a:xfrm>
            <a:off x="290304" y="349751"/>
            <a:ext cx="1764000" cy="512044"/>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Titelfolie_TUD_weiß-blau" showMasterSp="0">
  <p:cSld name="5_Titelfolie_TUD_weiß-blau">
    <p:spTree>
      <p:nvGrpSpPr>
        <p:cNvPr id="180" name="Shape 180"/>
        <p:cNvGrpSpPr/>
        <p:nvPr/>
      </p:nvGrpSpPr>
      <p:grpSpPr>
        <a:xfrm>
          <a:off x="0" y="0"/>
          <a:ext cx="0" cy="0"/>
          <a:chOff x="0" y="0"/>
          <a:chExt cx="0" cy="0"/>
        </a:xfrm>
      </p:grpSpPr>
      <p:sp>
        <p:nvSpPr>
          <p:cNvPr id="181" name="Google Shape;181;p16"/>
          <p:cNvSpPr/>
          <p:nvPr/>
        </p:nvSpPr>
        <p:spPr>
          <a:xfrm>
            <a:off x="3151994" y="2563831"/>
            <a:ext cx="9050720" cy="4317954"/>
          </a:xfrm>
          <a:custGeom>
            <a:rect b="b" l="l" r="r" t="t"/>
            <a:pathLst>
              <a:path extrusionOk="0" h="3981196" w="8344852">
                <a:moveTo>
                  <a:pt x="3984796" y="381"/>
                </a:moveTo>
                <a:lnTo>
                  <a:pt x="8344852" y="0"/>
                </a:lnTo>
                <a:lnTo>
                  <a:pt x="8344852" y="3967748"/>
                </a:lnTo>
                <a:lnTo>
                  <a:pt x="0" y="3981196"/>
                </a:lnTo>
                <a:lnTo>
                  <a:pt x="3984796" y="381"/>
                </a:lnTo>
                <a:close/>
              </a:path>
            </a:pathLst>
          </a:custGeom>
          <a:solidFill>
            <a:schemeClr val="accent5">
              <a:alpha val="800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20">
              <a:solidFill>
                <a:schemeClr val="lt1"/>
              </a:solidFill>
              <a:latin typeface="Open Sans"/>
              <a:ea typeface="Open Sans"/>
              <a:cs typeface="Open Sans"/>
              <a:sym typeface="Open Sans"/>
            </a:endParaRPr>
          </a:p>
        </p:txBody>
      </p:sp>
      <p:sp>
        <p:nvSpPr>
          <p:cNvPr id="182" name="Google Shape;182;p16"/>
          <p:cNvSpPr/>
          <p:nvPr/>
        </p:nvSpPr>
        <p:spPr>
          <a:xfrm>
            <a:off x="-1" y="3692352"/>
            <a:ext cx="9555747" cy="3185710"/>
          </a:xfrm>
          <a:custGeom>
            <a:rect b="b" l="l" r="r" t="t"/>
            <a:pathLst>
              <a:path extrusionOk="0" h="2937256" w="8810492">
                <a:moveTo>
                  <a:pt x="0" y="0"/>
                </a:moveTo>
                <a:lnTo>
                  <a:pt x="5858286" y="0"/>
                </a:lnTo>
                <a:lnTo>
                  <a:pt x="8810492" y="2937256"/>
                </a:lnTo>
                <a:lnTo>
                  <a:pt x="0" y="2937256"/>
                </a:lnTo>
                <a:lnTo>
                  <a:pt x="0" y="0"/>
                </a:lnTo>
                <a:close/>
              </a:path>
            </a:pathLst>
          </a:custGeom>
          <a:solidFill>
            <a:schemeClr val="accent4">
              <a:alpha val="800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de-DE" sz="1620">
                <a:solidFill>
                  <a:schemeClr val="lt1"/>
                </a:solidFill>
                <a:latin typeface="Open Sans"/>
                <a:ea typeface="Open Sans"/>
                <a:cs typeface="Open Sans"/>
                <a:sym typeface="Open Sans"/>
              </a:rPr>
              <a:t> </a:t>
            </a:r>
            <a:endParaRPr/>
          </a:p>
        </p:txBody>
      </p:sp>
      <p:sp>
        <p:nvSpPr>
          <p:cNvPr id="183" name="Google Shape;183;p16"/>
          <p:cNvSpPr/>
          <p:nvPr/>
        </p:nvSpPr>
        <p:spPr>
          <a:xfrm>
            <a:off x="-709" y="2302249"/>
            <a:ext cx="6020777" cy="4581946"/>
          </a:xfrm>
          <a:custGeom>
            <a:rect b="b" l="l" r="r" t="t"/>
            <a:pathLst>
              <a:path extrusionOk="0" h="4224599" w="5551215">
                <a:moveTo>
                  <a:pt x="709" y="0"/>
                </a:moveTo>
                <a:lnTo>
                  <a:pt x="1485014" y="185"/>
                </a:lnTo>
                <a:lnTo>
                  <a:pt x="5551215" y="4224599"/>
                </a:lnTo>
                <a:lnTo>
                  <a:pt x="710" y="4220095"/>
                </a:lnTo>
                <a:cubicBezTo>
                  <a:pt x="-1748" y="2818313"/>
                  <a:pt x="3167" y="1401782"/>
                  <a:pt x="709" y="0"/>
                </a:cubicBezTo>
                <a:close/>
              </a:path>
            </a:pathLst>
          </a:custGeom>
          <a:solidFill>
            <a:schemeClr val="accent1">
              <a:alpha val="800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20">
              <a:solidFill>
                <a:schemeClr val="lt1"/>
              </a:solidFill>
              <a:latin typeface="Open Sans"/>
              <a:ea typeface="Open Sans"/>
              <a:cs typeface="Open Sans"/>
              <a:sym typeface="Open Sans"/>
            </a:endParaRPr>
          </a:p>
        </p:txBody>
      </p:sp>
      <p:sp>
        <p:nvSpPr>
          <p:cNvPr id="184" name="Google Shape;184;p16"/>
          <p:cNvSpPr txBox="1"/>
          <p:nvPr>
            <p:ph idx="1" type="body"/>
          </p:nvPr>
        </p:nvSpPr>
        <p:spPr>
          <a:xfrm>
            <a:off x="882808" y="2852116"/>
            <a:ext cx="1802014" cy="246221"/>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0"/>
              </a:spcBef>
              <a:spcAft>
                <a:spcPts val="0"/>
              </a:spcAft>
              <a:buClr>
                <a:schemeClr val="accent1"/>
              </a:buClr>
              <a:buSzPts val="1600"/>
              <a:buNone/>
              <a:defRPr b="1" sz="1600">
                <a:solidFill>
                  <a:schemeClr val="accen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185" name="Google Shape;185;p16"/>
          <p:cNvSpPr txBox="1"/>
          <p:nvPr>
            <p:ph type="title"/>
          </p:nvPr>
        </p:nvSpPr>
        <p:spPr>
          <a:xfrm>
            <a:off x="882771" y="3835706"/>
            <a:ext cx="3941317" cy="492443"/>
          </a:xfrm>
          <a:prstGeom prst="rect">
            <a:avLst/>
          </a:prstGeom>
          <a:solidFill>
            <a:schemeClr val="lt1">
              <a:alpha val="89803"/>
            </a:schemeClr>
          </a:solidFill>
          <a:ln>
            <a:noFill/>
          </a:ln>
        </p:spPr>
        <p:txBody>
          <a:bodyPr anchorCtr="0" anchor="t" bIns="0" lIns="72000" spcFirstLastPara="1" rIns="36000" wrap="square" tIns="0">
            <a:spAutoFit/>
          </a:bodyPr>
          <a:lstStyle>
            <a:lvl1pPr lvl="0" algn="l">
              <a:spcBef>
                <a:spcPts val="0"/>
              </a:spcBef>
              <a:spcAft>
                <a:spcPts val="0"/>
              </a:spcAft>
              <a:buClr>
                <a:schemeClr val="accent1"/>
              </a:buClr>
              <a:buSzPts val="3200"/>
              <a:buFont typeface="Open Sans"/>
              <a:buNone/>
              <a:defRPr b="1" sz="32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6" name="Google Shape;186;p16"/>
          <p:cNvSpPr txBox="1"/>
          <p:nvPr>
            <p:ph idx="2" type="subTitle"/>
          </p:nvPr>
        </p:nvSpPr>
        <p:spPr>
          <a:xfrm>
            <a:off x="882772" y="5028236"/>
            <a:ext cx="6090752" cy="246221"/>
          </a:xfrm>
          <a:prstGeom prst="rect">
            <a:avLst/>
          </a:prstGeom>
          <a:solidFill>
            <a:schemeClr val="lt1">
              <a:alpha val="89803"/>
            </a:schemeClr>
          </a:solidFill>
          <a:ln>
            <a:noFill/>
          </a:ln>
        </p:spPr>
        <p:txBody>
          <a:bodyPr anchorCtr="0" anchor="t" bIns="0" lIns="72000" spcFirstLastPara="1" rIns="36000" wrap="square" tIns="0">
            <a:spAutoFit/>
          </a:bodyPr>
          <a:lstStyle>
            <a:lvl1pPr lvl="0" algn="l">
              <a:spcBef>
                <a:spcPts val="600"/>
              </a:spcBef>
              <a:spcAft>
                <a:spcPts val="0"/>
              </a:spcAft>
              <a:buClr>
                <a:schemeClr val="accent1"/>
              </a:buClr>
              <a:buSzPts val="1600"/>
              <a:buNone/>
              <a:defRPr b="0">
                <a:solidFill>
                  <a:schemeClr val="accent1"/>
                </a:solidFill>
              </a:defRPr>
            </a:lvl1pPr>
            <a:lvl2pPr lvl="1" algn="ctr">
              <a:spcBef>
                <a:spcPts val="600"/>
              </a:spcBef>
              <a:spcAft>
                <a:spcPts val="0"/>
              </a:spcAft>
              <a:buClr>
                <a:srgbClr val="888888"/>
              </a:buClr>
              <a:buSzPts val="1600"/>
              <a:buNone/>
              <a:defRPr>
                <a:solidFill>
                  <a:srgbClr val="888888"/>
                </a:solidFill>
              </a:defRPr>
            </a:lvl2pPr>
            <a:lvl3pPr lvl="2" algn="ctr">
              <a:spcBef>
                <a:spcPts val="0"/>
              </a:spcBef>
              <a:spcAft>
                <a:spcPts val="0"/>
              </a:spcAft>
              <a:buClr>
                <a:srgbClr val="888888"/>
              </a:buClr>
              <a:buSzPts val="1600"/>
              <a:buNone/>
              <a:defRPr>
                <a:solidFill>
                  <a:srgbClr val="888888"/>
                </a:solidFill>
              </a:defRPr>
            </a:lvl3pPr>
            <a:lvl4pPr lvl="3" algn="ctr">
              <a:spcBef>
                <a:spcPts val="0"/>
              </a:spcBef>
              <a:spcAft>
                <a:spcPts val="0"/>
              </a:spcAft>
              <a:buClr>
                <a:srgbClr val="888888"/>
              </a:buClr>
              <a:buSzPts val="1600"/>
              <a:buNone/>
              <a:defRPr>
                <a:solidFill>
                  <a:srgbClr val="888888"/>
                </a:solidFill>
              </a:defRPr>
            </a:lvl4pPr>
            <a:lvl5pPr lvl="4" algn="ctr">
              <a:spcBef>
                <a:spcPts val="600"/>
              </a:spcBef>
              <a:spcAft>
                <a:spcPts val="0"/>
              </a:spcAft>
              <a:buClr>
                <a:srgbClr val="888888"/>
              </a:buClr>
              <a:buSzPts val="1400"/>
              <a:buNone/>
              <a:defRPr>
                <a:solidFill>
                  <a:srgbClr val="888888"/>
                </a:solidFill>
              </a:defRPr>
            </a:lvl5pPr>
            <a:lvl6pPr lvl="5" algn="ctr">
              <a:lnSpc>
                <a:spcPct val="100000"/>
              </a:lnSpc>
              <a:spcBef>
                <a:spcPts val="600"/>
              </a:spcBef>
              <a:spcAft>
                <a:spcPts val="0"/>
              </a:spcAft>
              <a:buClr>
                <a:srgbClr val="888888"/>
              </a:buClr>
              <a:buSzPts val="1400"/>
              <a:buNone/>
              <a:defRPr>
                <a:solidFill>
                  <a:srgbClr val="888888"/>
                </a:solidFill>
              </a:defRPr>
            </a:lvl6pPr>
            <a:lvl7pPr lvl="6" algn="ctr">
              <a:lnSpc>
                <a:spcPct val="100000"/>
              </a:lnSpc>
              <a:spcBef>
                <a:spcPts val="0"/>
              </a:spcBef>
              <a:spcAft>
                <a:spcPts val="0"/>
              </a:spcAft>
              <a:buClr>
                <a:srgbClr val="888888"/>
              </a:buClr>
              <a:buSzPts val="1400"/>
              <a:buNone/>
              <a:defRPr>
                <a:solidFill>
                  <a:srgbClr val="888888"/>
                </a:solidFill>
              </a:defRPr>
            </a:lvl7pPr>
            <a:lvl8pPr lvl="7" algn="ctr">
              <a:lnSpc>
                <a:spcPct val="100000"/>
              </a:lnSpc>
              <a:spcBef>
                <a:spcPts val="0"/>
              </a:spcBef>
              <a:spcAft>
                <a:spcPts val="0"/>
              </a:spcAft>
              <a:buClr>
                <a:srgbClr val="888888"/>
              </a:buClr>
              <a:buSzPts val="1400"/>
              <a:buNone/>
              <a:defRPr>
                <a:solidFill>
                  <a:srgbClr val="888888"/>
                </a:solidFill>
              </a:defRPr>
            </a:lvl8pPr>
            <a:lvl9pPr lvl="8" algn="ctr">
              <a:lnSpc>
                <a:spcPct val="100000"/>
              </a:lnSpc>
              <a:spcBef>
                <a:spcPts val="0"/>
              </a:spcBef>
              <a:spcAft>
                <a:spcPts val="0"/>
              </a:spcAft>
              <a:buClr>
                <a:srgbClr val="888888"/>
              </a:buClr>
              <a:buSzPts val="1400"/>
              <a:buNone/>
              <a:defRPr>
                <a:solidFill>
                  <a:srgbClr val="888888"/>
                </a:solidFill>
              </a:defRPr>
            </a:lvl9pPr>
          </a:lstStyle>
          <a:p/>
        </p:txBody>
      </p:sp>
      <p:sp>
        <p:nvSpPr>
          <p:cNvPr id="187" name="Google Shape;187;p16"/>
          <p:cNvSpPr txBox="1"/>
          <p:nvPr>
            <p:ph idx="3" type="body"/>
          </p:nvPr>
        </p:nvSpPr>
        <p:spPr>
          <a:xfrm>
            <a:off x="882808" y="3138045"/>
            <a:ext cx="3138020" cy="246221"/>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0"/>
              </a:spcBef>
              <a:spcAft>
                <a:spcPts val="0"/>
              </a:spcAft>
              <a:buClr>
                <a:schemeClr val="accent1"/>
              </a:buClr>
              <a:buSzPts val="1600"/>
              <a:buNone/>
              <a:defRPr b="0" sz="1600">
                <a:solidFill>
                  <a:schemeClr val="accen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188" name="Google Shape;188;p16"/>
          <p:cNvSpPr txBox="1"/>
          <p:nvPr>
            <p:ph idx="4" type="body"/>
          </p:nvPr>
        </p:nvSpPr>
        <p:spPr>
          <a:xfrm>
            <a:off x="882770" y="4375609"/>
            <a:ext cx="4803348" cy="492443"/>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600"/>
              </a:spcBef>
              <a:spcAft>
                <a:spcPts val="0"/>
              </a:spcAft>
              <a:buClr>
                <a:schemeClr val="accent1"/>
              </a:buClr>
              <a:buSzPts val="3200"/>
              <a:buNone/>
              <a:defRPr b="0" sz="3200">
                <a:solidFill>
                  <a:schemeClr val="accent1"/>
                </a:solidFill>
              </a:defRPr>
            </a:lvl1pPr>
            <a:lvl2pPr indent="-228600" lvl="1" marL="914400" algn="l">
              <a:spcBef>
                <a:spcPts val="600"/>
              </a:spcBef>
              <a:spcAft>
                <a:spcPts val="0"/>
              </a:spcAft>
              <a:buClr>
                <a:schemeClr val="accent1"/>
              </a:buClr>
              <a:buSzPts val="1800"/>
              <a:buNone/>
              <a:defRPr/>
            </a:lvl2pPr>
            <a:lvl3pPr indent="-228600" lvl="2" marL="1371600" algn="l">
              <a:spcBef>
                <a:spcPts val="0"/>
              </a:spcBef>
              <a:spcAft>
                <a:spcPts val="0"/>
              </a:spcAft>
              <a:buClr>
                <a:schemeClr val="accent1"/>
              </a:buClr>
              <a:buSzPts val="1600"/>
              <a:buNone/>
              <a:defRPr/>
            </a:lvl3pPr>
            <a:lvl4pPr indent="-228600" lvl="3" marL="1828800" algn="l">
              <a:spcBef>
                <a:spcPts val="0"/>
              </a:spcBef>
              <a:spcAft>
                <a:spcPts val="0"/>
              </a:spcAft>
              <a:buClr>
                <a:schemeClr val="accent1"/>
              </a:buClr>
              <a:buSzPts val="1600"/>
              <a:buNone/>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189" name="Google Shape;189;p16"/>
          <p:cNvSpPr txBox="1"/>
          <p:nvPr>
            <p:ph idx="5" type="body"/>
          </p:nvPr>
        </p:nvSpPr>
        <p:spPr>
          <a:xfrm>
            <a:off x="882808" y="5312641"/>
            <a:ext cx="4711084" cy="246221"/>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600"/>
              </a:spcBef>
              <a:spcAft>
                <a:spcPts val="0"/>
              </a:spcAft>
              <a:buClr>
                <a:schemeClr val="accent1"/>
              </a:buClr>
              <a:buSzPts val="1600"/>
              <a:buNone/>
              <a:defRPr b="0">
                <a:solidFill>
                  <a:schemeClr val="accen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pic>
        <p:nvPicPr>
          <p:cNvPr id="190" name="Google Shape;190;p16"/>
          <p:cNvPicPr preferRelativeResize="0"/>
          <p:nvPr/>
        </p:nvPicPr>
        <p:blipFill rotWithShape="1">
          <a:blip r:embed="rId2">
            <a:alphaModFix/>
          </a:blip>
          <a:srcRect b="0" l="0" r="0" t="0"/>
          <a:stretch/>
        </p:blipFill>
        <p:spPr>
          <a:xfrm>
            <a:off x="10406348" y="330108"/>
            <a:ext cx="1468046" cy="544572"/>
          </a:xfrm>
          <a:prstGeom prst="rect">
            <a:avLst/>
          </a:prstGeom>
          <a:noFill/>
          <a:ln>
            <a:noFill/>
          </a:ln>
        </p:spPr>
      </p:pic>
      <p:pic>
        <p:nvPicPr>
          <p:cNvPr id="191" name="Google Shape;191;p16"/>
          <p:cNvPicPr preferRelativeResize="0"/>
          <p:nvPr/>
        </p:nvPicPr>
        <p:blipFill rotWithShape="1">
          <a:blip r:embed="rId3">
            <a:alphaModFix/>
          </a:blip>
          <a:srcRect b="0" l="0" r="0" t="0"/>
          <a:stretch/>
        </p:blipFill>
        <p:spPr>
          <a:xfrm>
            <a:off x="290304" y="349751"/>
            <a:ext cx="1764000" cy="512044"/>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el und 2 Inhalte_">
  <p:cSld name="2_Titel und 2 Inhalte_">
    <p:spTree>
      <p:nvGrpSpPr>
        <p:cNvPr id="192" name="Shape 192"/>
        <p:cNvGrpSpPr/>
        <p:nvPr/>
      </p:nvGrpSpPr>
      <p:grpSpPr>
        <a:xfrm>
          <a:off x="0" y="0"/>
          <a:ext cx="0" cy="0"/>
          <a:chOff x="0" y="0"/>
          <a:chExt cx="0" cy="0"/>
        </a:xfrm>
      </p:grpSpPr>
      <p:sp>
        <p:nvSpPr>
          <p:cNvPr id="193" name="Google Shape;193;p17"/>
          <p:cNvSpPr txBox="1"/>
          <p:nvPr>
            <p:ph type="title"/>
          </p:nvPr>
        </p:nvSpPr>
        <p:spPr>
          <a:xfrm>
            <a:off x="874712" y="346075"/>
            <a:ext cx="10580687" cy="684213"/>
          </a:xfrm>
          <a:prstGeom prst="rect">
            <a:avLst/>
          </a:prstGeom>
          <a:noFill/>
          <a:ln>
            <a:noFill/>
          </a:ln>
        </p:spPr>
        <p:txBody>
          <a:bodyPr anchorCtr="0" anchor="t" bIns="0" lIns="0" spcFirstLastPara="1" rIns="0" wrap="square" tIns="0">
            <a:noAutofit/>
          </a:bodyPr>
          <a:lstStyle>
            <a:lvl1pPr lvl="0" algn="l">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4" name="Google Shape;194;p17"/>
          <p:cNvSpPr txBox="1"/>
          <p:nvPr>
            <p:ph idx="1" type="body"/>
          </p:nvPr>
        </p:nvSpPr>
        <p:spPr>
          <a:xfrm>
            <a:off x="874713" y="1481138"/>
            <a:ext cx="5195887" cy="4360862"/>
          </a:xfrm>
          <a:prstGeom prst="rect">
            <a:avLst/>
          </a:prstGeom>
          <a:noFill/>
          <a:ln>
            <a:noFill/>
          </a:ln>
        </p:spPr>
        <p:txBody>
          <a:bodyPr anchorCtr="0" anchor="t" bIns="0" lIns="0" spcFirstLastPara="1" rIns="0" wrap="square" tIns="0">
            <a:noAutofit/>
          </a:bodyPr>
          <a:lstStyle>
            <a:lvl1pPr indent="-228600" lvl="0" marL="457200" algn="l">
              <a:spcBef>
                <a:spcPts val="600"/>
              </a:spcBef>
              <a:spcAft>
                <a:spcPts val="0"/>
              </a:spcAft>
              <a:buClr>
                <a:schemeClr val="accent1"/>
              </a:buClr>
              <a:buSzPts val="1800"/>
              <a:buNone/>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195" name="Google Shape;195;p17"/>
          <p:cNvSpPr txBox="1"/>
          <p:nvPr>
            <p:ph idx="2" type="body"/>
          </p:nvPr>
        </p:nvSpPr>
        <p:spPr>
          <a:xfrm>
            <a:off x="6267450" y="1481138"/>
            <a:ext cx="5195887" cy="4360862"/>
          </a:xfrm>
          <a:prstGeom prst="rect">
            <a:avLst/>
          </a:prstGeom>
          <a:noFill/>
          <a:ln>
            <a:noFill/>
          </a:ln>
        </p:spPr>
        <p:txBody>
          <a:bodyPr anchorCtr="0" anchor="t" bIns="0" lIns="0" spcFirstLastPara="1" rIns="0" wrap="square" tIns="0">
            <a:noAutofit/>
          </a:bodyPr>
          <a:lstStyle>
            <a:lvl1pPr indent="-228600" lvl="0" marL="457200" algn="l">
              <a:spcBef>
                <a:spcPts val="600"/>
              </a:spcBef>
              <a:spcAft>
                <a:spcPts val="0"/>
              </a:spcAft>
              <a:buClr>
                <a:schemeClr val="accent1"/>
              </a:buClr>
              <a:buSzPts val="1800"/>
              <a:buNone/>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el und Inhalt und Bild">
  <p:cSld name="2_Titel und Inhalt und Bild">
    <p:spTree>
      <p:nvGrpSpPr>
        <p:cNvPr id="196" name="Shape 196"/>
        <p:cNvGrpSpPr/>
        <p:nvPr/>
      </p:nvGrpSpPr>
      <p:grpSpPr>
        <a:xfrm>
          <a:off x="0" y="0"/>
          <a:ext cx="0" cy="0"/>
          <a:chOff x="0" y="0"/>
          <a:chExt cx="0" cy="0"/>
        </a:xfrm>
      </p:grpSpPr>
      <p:sp>
        <p:nvSpPr>
          <p:cNvPr id="197" name="Google Shape;197;p18"/>
          <p:cNvSpPr txBox="1"/>
          <p:nvPr>
            <p:ph type="title"/>
          </p:nvPr>
        </p:nvSpPr>
        <p:spPr>
          <a:xfrm>
            <a:off x="874712" y="346075"/>
            <a:ext cx="10580687" cy="684213"/>
          </a:xfrm>
          <a:prstGeom prst="rect">
            <a:avLst/>
          </a:prstGeom>
          <a:noFill/>
          <a:ln>
            <a:noFill/>
          </a:ln>
        </p:spPr>
        <p:txBody>
          <a:bodyPr anchorCtr="0" anchor="t" bIns="0" lIns="0" spcFirstLastPara="1" rIns="0" wrap="square" tIns="0">
            <a:noAutofit/>
          </a:bodyPr>
          <a:lstStyle>
            <a:lvl1pPr lvl="0" algn="l">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8" name="Google Shape;198;p18"/>
          <p:cNvSpPr/>
          <p:nvPr>
            <p:ph idx="2" type="pic"/>
          </p:nvPr>
        </p:nvSpPr>
        <p:spPr>
          <a:xfrm>
            <a:off x="8070849" y="1484314"/>
            <a:ext cx="3384549" cy="4344985"/>
          </a:xfrm>
          <a:prstGeom prst="rect">
            <a:avLst/>
          </a:prstGeom>
          <a:noFill/>
          <a:ln>
            <a:noFill/>
          </a:ln>
        </p:spPr>
      </p:sp>
      <p:sp>
        <p:nvSpPr>
          <p:cNvPr id="199" name="Google Shape;199;p18"/>
          <p:cNvSpPr txBox="1"/>
          <p:nvPr>
            <p:ph idx="1" type="body"/>
          </p:nvPr>
        </p:nvSpPr>
        <p:spPr>
          <a:xfrm>
            <a:off x="874713" y="1484313"/>
            <a:ext cx="6999287" cy="4357687"/>
          </a:xfrm>
          <a:prstGeom prst="rect">
            <a:avLst/>
          </a:prstGeom>
          <a:noFill/>
          <a:ln>
            <a:noFill/>
          </a:ln>
        </p:spPr>
        <p:txBody>
          <a:bodyPr anchorCtr="0" anchor="t" bIns="0" lIns="0" spcFirstLastPara="1" rIns="0" wrap="square" tIns="0">
            <a:noAutofit/>
          </a:bodyPr>
          <a:lstStyle>
            <a:lvl1pPr indent="-228600" lvl="0" marL="457200" algn="l">
              <a:spcBef>
                <a:spcPts val="600"/>
              </a:spcBef>
              <a:spcAft>
                <a:spcPts val="0"/>
              </a:spcAft>
              <a:buClr>
                <a:schemeClr val="accent1"/>
              </a:buClr>
              <a:buSzPts val="1800"/>
              <a:buNone/>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el und Inhalt und Bild_quer">
  <p:cSld name="2_Titel und Inhalt und Bild_quer">
    <p:spTree>
      <p:nvGrpSpPr>
        <p:cNvPr id="200" name="Shape 200"/>
        <p:cNvGrpSpPr/>
        <p:nvPr/>
      </p:nvGrpSpPr>
      <p:grpSpPr>
        <a:xfrm>
          <a:off x="0" y="0"/>
          <a:ext cx="0" cy="0"/>
          <a:chOff x="0" y="0"/>
          <a:chExt cx="0" cy="0"/>
        </a:xfrm>
      </p:grpSpPr>
      <p:sp>
        <p:nvSpPr>
          <p:cNvPr id="201" name="Google Shape;201;p19"/>
          <p:cNvSpPr txBox="1"/>
          <p:nvPr>
            <p:ph type="title"/>
          </p:nvPr>
        </p:nvSpPr>
        <p:spPr>
          <a:xfrm>
            <a:off x="874712" y="346075"/>
            <a:ext cx="10580687" cy="684213"/>
          </a:xfrm>
          <a:prstGeom prst="rect">
            <a:avLst/>
          </a:prstGeom>
          <a:noFill/>
          <a:ln>
            <a:noFill/>
          </a:ln>
        </p:spPr>
        <p:txBody>
          <a:bodyPr anchorCtr="0" anchor="t" bIns="0" lIns="0" spcFirstLastPara="1" rIns="0" wrap="square" tIns="0">
            <a:noAutofit/>
          </a:bodyPr>
          <a:lstStyle>
            <a:lvl1pPr lvl="0" algn="l">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02" name="Google Shape;202;p19"/>
          <p:cNvSpPr/>
          <p:nvPr>
            <p:ph idx="2" type="pic"/>
          </p:nvPr>
        </p:nvSpPr>
        <p:spPr>
          <a:xfrm>
            <a:off x="0" y="4101152"/>
            <a:ext cx="12191999" cy="2028186"/>
          </a:xfrm>
          <a:prstGeom prst="rect">
            <a:avLst/>
          </a:prstGeom>
          <a:noFill/>
          <a:ln>
            <a:noFill/>
          </a:ln>
        </p:spPr>
      </p:sp>
      <p:sp>
        <p:nvSpPr>
          <p:cNvPr id="203" name="Google Shape;203;p19"/>
          <p:cNvSpPr txBox="1"/>
          <p:nvPr>
            <p:ph idx="1" type="body"/>
          </p:nvPr>
        </p:nvSpPr>
        <p:spPr>
          <a:xfrm>
            <a:off x="874713" y="1484313"/>
            <a:ext cx="10580687" cy="2398475"/>
          </a:xfrm>
          <a:prstGeom prst="rect">
            <a:avLst/>
          </a:prstGeom>
          <a:noFill/>
          <a:ln>
            <a:noFill/>
          </a:ln>
        </p:spPr>
        <p:txBody>
          <a:bodyPr anchorCtr="0" anchor="t" bIns="0" lIns="0" spcFirstLastPara="1" rIns="0" wrap="square" tIns="0">
            <a:noAutofit/>
          </a:bodyPr>
          <a:lstStyle>
            <a:lvl1pPr indent="-228600" lvl="0" marL="457200" algn="l">
              <a:spcBef>
                <a:spcPts val="600"/>
              </a:spcBef>
              <a:spcAft>
                <a:spcPts val="0"/>
              </a:spcAft>
              <a:buClr>
                <a:schemeClr val="accent1"/>
              </a:buClr>
              <a:buSzPts val="1800"/>
              <a:buNone/>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el und Inhalt und Bild_">
  <p:cSld name="2_Titel und Inhalt und Bild_">
    <p:spTree>
      <p:nvGrpSpPr>
        <p:cNvPr id="204" name="Shape 204"/>
        <p:cNvGrpSpPr/>
        <p:nvPr/>
      </p:nvGrpSpPr>
      <p:grpSpPr>
        <a:xfrm>
          <a:off x="0" y="0"/>
          <a:ext cx="0" cy="0"/>
          <a:chOff x="0" y="0"/>
          <a:chExt cx="0" cy="0"/>
        </a:xfrm>
      </p:grpSpPr>
      <p:sp>
        <p:nvSpPr>
          <p:cNvPr id="205" name="Google Shape;205;p20"/>
          <p:cNvSpPr txBox="1"/>
          <p:nvPr>
            <p:ph type="title"/>
          </p:nvPr>
        </p:nvSpPr>
        <p:spPr>
          <a:xfrm>
            <a:off x="874712" y="346075"/>
            <a:ext cx="10580687" cy="684213"/>
          </a:xfrm>
          <a:prstGeom prst="rect">
            <a:avLst/>
          </a:prstGeom>
          <a:noFill/>
          <a:ln>
            <a:noFill/>
          </a:ln>
        </p:spPr>
        <p:txBody>
          <a:bodyPr anchorCtr="0" anchor="t" bIns="0" lIns="0" spcFirstLastPara="1" rIns="0" wrap="square" tIns="0">
            <a:noAutofit/>
          </a:bodyPr>
          <a:lstStyle>
            <a:lvl1pPr lvl="0" algn="l">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06" name="Google Shape;206;p20"/>
          <p:cNvSpPr/>
          <p:nvPr>
            <p:ph idx="2" type="pic"/>
          </p:nvPr>
        </p:nvSpPr>
        <p:spPr>
          <a:xfrm>
            <a:off x="8070849" y="1484314"/>
            <a:ext cx="4121151" cy="4645024"/>
          </a:xfrm>
          <a:prstGeom prst="rect">
            <a:avLst/>
          </a:prstGeom>
          <a:noFill/>
          <a:ln>
            <a:noFill/>
          </a:ln>
        </p:spPr>
      </p:sp>
      <p:sp>
        <p:nvSpPr>
          <p:cNvPr id="207" name="Google Shape;207;p20"/>
          <p:cNvSpPr txBox="1"/>
          <p:nvPr>
            <p:ph idx="1" type="body"/>
          </p:nvPr>
        </p:nvSpPr>
        <p:spPr>
          <a:xfrm>
            <a:off x="874713" y="1484313"/>
            <a:ext cx="6999287" cy="4357687"/>
          </a:xfrm>
          <a:prstGeom prst="rect">
            <a:avLst/>
          </a:prstGeom>
          <a:noFill/>
          <a:ln>
            <a:noFill/>
          </a:ln>
        </p:spPr>
        <p:txBody>
          <a:bodyPr anchorCtr="0" anchor="t" bIns="0" lIns="0" spcFirstLastPara="1" rIns="0" wrap="square" tIns="0">
            <a:noAutofit/>
          </a:bodyPr>
          <a:lstStyle>
            <a:lvl1pPr indent="-228600" lvl="0" marL="457200" algn="l">
              <a:spcBef>
                <a:spcPts val="600"/>
              </a:spcBef>
              <a:spcAft>
                <a:spcPts val="0"/>
              </a:spcAft>
              <a:buClr>
                <a:schemeClr val="accent1"/>
              </a:buClr>
              <a:buSzPts val="1800"/>
              <a:buNone/>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el und ein Inhalt">
  <p:cSld name="2_Titel und ein Inhalt">
    <p:spTree>
      <p:nvGrpSpPr>
        <p:cNvPr id="26" name="Shape 26"/>
        <p:cNvGrpSpPr/>
        <p:nvPr/>
      </p:nvGrpSpPr>
      <p:grpSpPr>
        <a:xfrm>
          <a:off x="0" y="0"/>
          <a:ext cx="0" cy="0"/>
          <a:chOff x="0" y="0"/>
          <a:chExt cx="0" cy="0"/>
        </a:xfrm>
      </p:grpSpPr>
      <p:sp>
        <p:nvSpPr>
          <p:cNvPr id="27" name="Google Shape;27;p3"/>
          <p:cNvSpPr txBox="1"/>
          <p:nvPr>
            <p:ph type="title"/>
          </p:nvPr>
        </p:nvSpPr>
        <p:spPr>
          <a:xfrm>
            <a:off x="874712" y="346075"/>
            <a:ext cx="10580687" cy="684213"/>
          </a:xfrm>
          <a:prstGeom prst="rect">
            <a:avLst/>
          </a:prstGeom>
          <a:noFill/>
          <a:ln>
            <a:noFill/>
          </a:ln>
        </p:spPr>
        <p:txBody>
          <a:bodyPr anchorCtr="0" anchor="t" bIns="0" lIns="0" spcFirstLastPara="1" rIns="0" wrap="square" tIns="0">
            <a:noAutofit/>
          </a:bodyPr>
          <a:lstStyle>
            <a:lvl1pPr lvl="0" algn="l">
              <a:spcBef>
                <a:spcPts val="0"/>
              </a:spcBef>
              <a:spcAft>
                <a:spcPts val="0"/>
              </a:spcAft>
              <a:buClr>
                <a:schemeClr val="accent1"/>
              </a:buClr>
              <a:buSzPts val="2400"/>
              <a:buFont typeface="Open Sans"/>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8" name="Google Shape;28;p3"/>
          <p:cNvSpPr txBox="1"/>
          <p:nvPr>
            <p:ph idx="1" type="body"/>
          </p:nvPr>
        </p:nvSpPr>
        <p:spPr>
          <a:xfrm>
            <a:off x="874711" y="1484313"/>
            <a:ext cx="10580688" cy="4344987"/>
          </a:xfrm>
          <a:prstGeom prst="rect">
            <a:avLst/>
          </a:prstGeom>
          <a:noFill/>
          <a:ln>
            <a:noFill/>
          </a:ln>
        </p:spPr>
        <p:txBody>
          <a:bodyPr anchorCtr="0" anchor="t" bIns="0" lIns="0" spcFirstLastPara="1" rIns="0" wrap="square" tIns="0">
            <a:noAutofit/>
          </a:bodyPr>
          <a:lstStyle>
            <a:lvl1pPr indent="-228600" lvl="0" marL="457200" algn="l">
              <a:spcBef>
                <a:spcPts val="1200"/>
              </a:spcBef>
              <a:spcAft>
                <a:spcPts val="0"/>
              </a:spcAft>
              <a:buClr>
                <a:schemeClr val="accent1"/>
              </a:buClr>
              <a:buSzPts val="1600"/>
              <a:buNone/>
              <a:defRPr/>
            </a:lvl1pPr>
            <a:lvl2pPr indent="-228600" lvl="1" marL="914400" algn="l">
              <a:spcBef>
                <a:spcPts val="600"/>
              </a:spcBef>
              <a:spcAft>
                <a:spcPts val="0"/>
              </a:spcAft>
              <a:buClr>
                <a:schemeClr val="accent1"/>
              </a:buClr>
              <a:buSzPts val="1800"/>
              <a:buNone/>
              <a:defRPr/>
            </a:lvl2pPr>
            <a:lvl3pPr indent="-330200" lvl="2" marL="1371600" algn="l">
              <a:spcBef>
                <a:spcPts val="1200"/>
              </a:spcBef>
              <a:spcAft>
                <a:spcPts val="0"/>
              </a:spcAft>
              <a:buClr>
                <a:schemeClr val="accent1"/>
              </a:buClr>
              <a:buSzPts val="16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el und 3 Inhalte">
  <p:cSld name="3_Titel und 3 Inhalte">
    <p:spTree>
      <p:nvGrpSpPr>
        <p:cNvPr id="208" name="Shape 208"/>
        <p:cNvGrpSpPr/>
        <p:nvPr/>
      </p:nvGrpSpPr>
      <p:grpSpPr>
        <a:xfrm>
          <a:off x="0" y="0"/>
          <a:ext cx="0" cy="0"/>
          <a:chOff x="0" y="0"/>
          <a:chExt cx="0" cy="0"/>
        </a:xfrm>
      </p:grpSpPr>
      <p:sp>
        <p:nvSpPr>
          <p:cNvPr id="209" name="Google Shape;209;p21"/>
          <p:cNvSpPr txBox="1"/>
          <p:nvPr>
            <p:ph type="title"/>
          </p:nvPr>
        </p:nvSpPr>
        <p:spPr>
          <a:xfrm>
            <a:off x="874712" y="346075"/>
            <a:ext cx="10580687" cy="684213"/>
          </a:xfrm>
          <a:prstGeom prst="rect">
            <a:avLst/>
          </a:prstGeom>
          <a:noFill/>
          <a:ln>
            <a:noFill/>
          </a:ln>
        </p:spPr>
        <p:txBody>
          <a:bodyPr anchorCtr="0" anchor="t" bIns="0" lIns="0" spcFirstLastPara="1" rIns="0" wrap="square" tIns="0">
            <a:noAutofit/>
          </a:bodyPr>
          <a:lstStyle>
            <a:lvl1pPr lvl="0" algn="l">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0" name="Google Shape;210;p21"/>
          <p:cNvSpPr txBox="1"/>
          <p:nvPr>
            <p:ph idx="1" type="body"/>
          </p:nvPr>
        </p:nvSpPr>
        <p:spPr>
          <a:xfrm>
            <a:off x="874713" y="1481138"/>
            <a:ext cx="3398837" cy="4360862"/>
          </a:xfrm>
          <a:prstGeom prst="rect">
            <a:avLst/>
          </a:prstGeom>
          <a:noFill/>
          <a:ln>
            <a:noFill/>
          </a:ln>
        </p:spPr>
        <p:txBody>
          <a:bodyPr anchorCtr="0" anchor="t" bIns="0" lIns="0" spcFirstLastPara="1" rIns="0" wrap="square" tIns="0">
            <a:noAutofit/>
          </a:bodyPr>
          <a:lstStyle>
            <a:lvl1pPr indent="-228600" lvl="0" marL="457200" algn="l">
              <a:spcBef>
                <a:spcPts val="600"/>
              </a:spcBef>
              <a:spcAft>
                <a:spcPts val="0"/>
              </a:spcAft>
              <a:buClr>
                <a:schemeClr val="accent1"/>
              </a:buClr>
              <a:buSzPts val="1800"/>
              <a:buNone/>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211" name="Google Shape;211;p21"/>
          <p:cNvSpPr txBox="1"/>
          <p:nvPr>
            <p:ph idx="2" type="body"/>
          </p:nvPr>
        </p:nvSpPr>
        <p:spPr>
          <a:xfrm>
            <a:off x="4457699" y="1481138"/>
            <a:ext cx="3416301" cy="4360862"/>
          </a:xfrm>
          <a:prstGeom prst="rect">
            <a:avLst/>
          </a:prstGeom>
          <a:noFill/>
          <a:ln>
            <a:noFill/>
          </a:ln>
        </p:spPr>
        <p:txBody>
          <a:bodyPr anchorCtr="0" anchor="t" bIns="0" lIns="0" spcFirstLastPara="1" rIns="0" wrap="square" tIns="0">
            <a:noAutofit/>
          </a:bodyPr>
          <a:lstStyle>
            <a:lvl1pPr indent="-228600" lvl="0" marL="457200" algn="l">
              <a:spcBef>
                <a:spcPts val="600"/>
              </a:spcBef>
              <a:spcAft>
                <a:spcPts val="0"/>
              </a:spcAft>
              <a:buClr>
                <a:schemeClr val="accent1"/>
              </a:buClr>
              <a:buSzPts val="1800"/>
              <a:buNone/>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212" name="Google Shape;212;p21"/>
          <p:cNvSpPr txBox="1"/>
          <p:nvPr>
            <p:ph idx="3" type="body"/>
          </p:nvPr>
        </p:nvSpPr>
        <p:spPr>
          <a:xfrm>
            <a:off x="8070850" y="1481138"/>
            <a:ext cx="3384550" cy="4360862"/>
          </a:xfrm>
          <a:prstGeom prst="rect">
            <a:avLst/>
          </a:prstGeom>
          <a:noFill/>
          <a:ln>
            <a:noFill/>
          </a:ln>
        </p:spPr>
        <p:txBody>
          <a:bodyPr anchorCtr="0" anchor="t" bIns="0" lIns="0" spcFirstLastPara="1" rIns="0" wrap="square" tIns="0">
            <a:noAutofit/>
          </a:bodyPr>
          <a:lstStyle>
            <a:lvl1pPr indent="-228600" lvl="0" marL="457200" algn="l">
              <a:spcBef>
                <a:spcPts val="600"/>
              </a:spcBef>
              <a:spcAft>
                <a:spcPts val="0"/>
              </a:spcAft>
              <a:buClr>
                <a:schemeClr val="accent1"/>
              </a:buClr>
              <a:buSzPts val="1800"/>
              <a:buNone/>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el und 4 Inhalte">
  <p:cSld name="4_Titel und 4 Inhalte">
    <p:spTree>
      <p:nvGrpSpPr>
        <p:cNvPr id="213" name="Shape 213"/>
        <p:cNvGrpSpPr/>
        <p:nvPr/>
      </p:nvGrpSpPr>
      <p:grpSpPr>
        <a:xfrm>
          <a:off x="0" y="0"/>
          <a:ext cx="0" cy="0"/>
          <a:chOff x="0" y="0"/>
          <a:chExt cx="0" cy="0"/>
        </a:xfrm>
      </p:grpSpPr>
      <p:sp>
        <p:nvSpPr>
          <p:cNvPr id="214" name="Google Shape;214;p22"/>
          <p:cNvSpPr/>
          <p:nvPr>
            <p:ph idx="2" type="pic"/>
          </p:nvPr>
        </p:nvSpPr>
        <p:spPr>
          <a:xfrm>
            <a:off x="874711" y="1484313"/>
            <a:ext cx="4300539" cy="1332000"/>
          </a:xfrm>
          <a:prstGeom prst="rect">
            <a:avLst/>
          </a:prstGeom>
          <a:noFill/>
          <a:ln>
            <a:noFill/>
          </a:ln>
        </p:spPr>
      </p:sp>
      <p:sp>
        <p:nvSpPr>
          <p:cNvPr id="215" name="Google Shape;215;p22"/>
          <p:cNvSpPr/>
          <p:nvPr>
            <p:ph idx="3" type="pic"/>
          </p:nvPr>
        </p:nvSpPr>
        <p:spPr>
          <a:xfrm>
            <a:off x="874712" y="2943181"/>
            <a:ext cx="4300537" cy="1332000"/>
          </a:xfrm>
          <a:prstGeom prst="rect">
            <a:avLst/>
          </a:prstGeom>
          <a:noFill/>
          <a:ln>
            <a:noFill/>
          </a:ln>
        </p:spPr>
      </p:sp>
      <p:sp>
        <p:nvSpPr>
          <p:cNvPr id="216" name="Google Shape;216;p22"/>
          <p:cNvSpPr/>
          <p:nvPr>
            <p:ph idx="4" type="pic"/>
          </p:nvPr>
        </p:nvSpPr>
        <p:spPr>
          <a:xfrm>
            <a:off x="874710" y="4402050"/>
            <a:ext cx="4300537" cy="1427249"/>
          </a:xfrm>
          <a:prstGeom prst="rect">
            <a:avLst/>
          </a:prstGeom>
          <a:noFill/>
          <a:ln>
            <a:noFill/>
          </a:ln>
        </p:spPr>
      </p:sp>
      <p:sp>
        <p:nvSpPr>
          <p:cNvPr id="217" name="Google Shape;217;p22"/>
          <p:cNvSpPr txBox="1"/>
          <p:nvPr>
            <p:ph type="title"/>
          </p:nvPr>
        </p:nvSpPr>
        <p:spPr>
          <a:xfrm>
            <a:off x="874712" y="346075"/>
            <a:ext cx="10580687" cy="684213"/>
          </a:xfrm>
          <a:prstGeom prst="rect">
            <a:avLst/>
          </a:prstGeom>
          <a:noFill/>
          <a:ln>
            <a:noFill/>
          </a:ln>
        </p:spPr>
        <p:txBody>
          <a:bodyPr anchorCtr="0" anchor="t" bIns="0" lIns="0" spcFirstLastPara="1" rIns="0" wrap="square" tIns="0">
            <a:noAutofit/>
          </a:bodyPr>
          <a:lstStyle>
            <a:lvl1pPr lvl="0" algn="l">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8" name="Google Shape;218;p22"/>
          <p:cNvSpPr txBox="1"/>
          <p:nvPr>
            <p:ph idx="1" type="body"/>
          </p:nvPr>
        </p:nvSpPr>
        <p:spPr>
          <a:xfrm>
            <a:off x="5365750" y="1484313"/>
            <a:ext cx="6089650" cy="4357687"/>
          </a:xfrm>
          <a:prstGeom prst="rect">
            <a:avLst/>
          </a:prstGeom>
          <a:noFill/>
          <a:ln>
            <a:noFill/>
          </a:ln>
        </p:spPr>
        <p:txBody>
          <a:bodyPr anchorCtr="0" anchor="t" bIns="0" lIns="0" spcFirstLastPara="1" rIns="0" wrap="square" tIns="0">
            <a:noAutofit/>
          </a:bodyPr>
          <a:lstStyle>
            <a:lvl1pPr indent="-228600" lvl="0" marL="457200" algn="l">
              <a:spcBef>
                <a:spcPts val="600"/>
              </a:spcBef>
              <a:spcAft>
                <a:spcPts val="0"/>
              </a:spcAft>
              <a:buClr>
                <a:schemeClr val="accent1"/>
              </a:buClr>
              <a:buSzPts val="1800"/>
              <a:buNone/>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2 Titel und 2 Inhalte">
  <p:cSld name="5_2 Titel und 2 Inhalte">
    <p:spTree>
      <p:nvGrpSpPr>
        <p:cNvPr id="219" name="Shape 219"/>
        <p:cNvGrpSpPr/>
        <p:nvPr/>
      </p:nvGrpSpPr>
      <p:grpSpPr>
        <a:xfrm>
          <a:off x="0" y="0"/>
          <a:ext cx="0" cy="0"/>
          <a:chOff x="0" y="0"/>
          <a:chExt cx="0" cy="0"/>
        </a:xfrm>
      </p:grpSpPr>
      <p:sp>
        <p:nvSpPr>
          <p:cNvPr id="220" name="Google Shape;220;p23"/>
          <p:cNvSpPr txBox="1"/>
          <p:nvPr/>
        </p:nvSpPr>
        <p:spPr>
          <a:xfrm>
            <a:off x="6267450" y="368305"/>
            <a:ext cx="5046135" cy="662147"/>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chemeClr val="accent1"/>
              </a:buClr>
              <a:buSzPts val="2400"/>
              <a:buFont typeface="Open Sans"/>
              <a:buNone/>
            </a:pPr>
            <a:r>
              <a:rPr b="1" lang="de-DE" sz="2400">
                <a:solidFill>
                  <a:schemeClr val="accent1"/>
                </a:solidFill>
                <a:latin typeface="Open Sans"/>
                <a:ea typeface="Open Sans"/>
                <a:cs typeface="Open Sans"/>
                <a:sym typeface="Open Sans"/>
              </a:rPr>
              <a:t>Titelmasterformat durch Klicken bearbeiten</a:t>
            </a:r>
            <a:endParaRPr/>
          </a:p>
        </p:txBody>
      </p:sp>
      <p:sp>
        <p:nvSpPr>
          <p:cNvPr id="221" name="Google Shape;221;p23"/>
          <p:cNvSpPr txBox="1"/>
          <p:nvPr>
            <p:ph type="title"/>
          </p:nvPr>
        </p:nvSpPr>
        <p:spPr>
          <a:xfrm>
            <a:off x="874712" y="367507"/>
            <a:ext cx="5195887" cy="662781"/>
          </a:xfrm>
          <a:prstGeom prst="rect">
            <a:avLst/>
          </a:prstGeom>
          <a:noFill/>
          <a:ln>
            <a:noFill/>
          </a:ln>
        </p:spPr>
        <p:txBody>
          <a:bodyPr anchorCtr="0" anchor="t" bIns="0" lIns="0" spcFirstLastPara="1" rIns="0" wrap="square" tIns="0">
            <a:noAutofit/>
          </a:bodyPr>
          <a:lstStyle>
            <a:lvl1pPr lvl="0" algn="l">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2" name="Google Shape;222;p23"/>
          <p:cNvSpPr txBox="1"/>
          <p:nvPr>
            <p:ph idx="1" type="body"/>
          </p:nvPr>
        </p:nvSpPr>
        <p:spPr>
          <a:xfrm>
            <a:off x="874713" y="1484313"/>
            <a:ext cx="5195887" cy="4357687"/>
          </a:xfrm>
          <a:prstGeom prst="rect">
            <a:avLst/>
          </a:prstGeom>
          <a:noFill/>
          <a:ln>
            <a:noFill/>
          </a:ln>
        </p:spPr>
        <p:txBody>
          <a:bodyPr anchorCtr="0" anchor="t" bIns="0" lIns="0" spcFirstLastPara="1" rIns="0" wrap="square" tIns="0">
            <a:noAutofit/>
          </a:bodyPr>
          <a:lstStyle>
            <a:lvl1pPr indent="-228600" lvl="0" marL="457200" algn="l">
              <a:spcBef>
                <a:spcPts val="600"/>
              </a:spcBef>
              <a:spcAft>
                <a:spcPts val="0"/>
              </a:spcAft>
              <a:buClr>
                <a:schemeClr val="accent1"/>
              </a:buClr>
              <a:buSzPts val="1800"/>
              <a:buNone/>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223" name="Google Shape;223;p23"/>
          <p:cNvSpPr txBox="1"/>
          <p:nvPr>
            <p:ph idx="2" type="body"/>
          </p:nvPr>
        </p:nvSpPr>
        <p:spPr>
          <a:xfrm>
            <a:off x="6273895" y="1486586"/>
            <a:ext cx="5195887" cy="4357687"/>
          </a:xfrm>
          <a:prstGeom prst="rect">
            <a:avLst/>
          </a:prstGeom>
          <a:noFill/>
          <a:ln>
            <a:noFill/>
          </a:ln>
        </p:spPr>
        <p:txBody>
          <a:bodyPr anchorCtr="0" anchor="t" bIns="0" lIns="0" spcFirstLastPara="1" rIns="0" wrap="square" tIns="0">
            <a:noAutofit/>
          </a:bodyPr>
          <a:lstStyle>
            <a:lvl1pPr indent="-228600" lvl="0" marL="457200" algn="l">
              <a:spcBef>
                <a:spcPts val="600"/>
              </a:spcBef>
              <a:spcAft>
                <a:spcPts val="0"/>
              </a:spcAft>
              <a:buClr>
                <a:schemeClr val="accent1"/>
              </a:buClr>
              <a:buSzPts val="1800"/>
              <a:buNone/>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Titel und 18 Bilder">
  <p:cSld name="6_Titel und 18 Bilder">
    <p:spTree>
      <p:nvGrpSpPr>
        <p:cNvPr id="224" name="Shape 224"/>
        <p:cNvGrpSpPr/>
        <p:nvPr/>
      </p:nvGrpSpPr>
      <p:grpSpPr>
        <a:xfrm>
          <a:off x="0" y="0"/>
          <a:ext cx="0" cy="0"/>
          <a:chOff x="0" y="0"/>
          <a:chExt cx="0" cy="0"/>
        </a:xfrm>
      </p:grpSpPr>
      <p:sp>
        <p:nvSpPr>
          <p:cNvPr id="225" name="Google Shape;225;p24"/>
          <p:cNvSpPr txBox="1"/>
          <p:nvPr>
            <p:ph type="title"/>
          </p:nvPr>
        </p:nvSpPr>
        <p:spPr>
          <a:xfrm>
            <a:off x="874712" y="346076"/>
            <a:ext cx="10580687" cy="509588"/>
          </a:xfrm>
          <a:prstGeom prst="rect">
            <a:avLst/>
          </a:prstGeom>
          <a:noFill/>
          <a:ln>
            <a:noFill/>
          </a:ln>
        </p:spPr>
        <p:txBody>
          <a:bodyPr anchorCtr="0" anchor="t" bIns="0" lIns="0" spcFirstLastPara="1" rIns="0" wrap="square" tIns="0">
            <a:noAutofit/>
          </a:bodyPr>
          <a:lstStyle>
            <a:lvl1pPr lvl="0" algn="l">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6" name="Google Shape;226;p24"/>
          <p:cNvSpPr/>
          <p:nvPr>
            <p:ph idx="2" type="pic"/>
          </p:nvPr>
        </p:nvSpPr>
        <p:spPr>
          <a:xfrm>
            <a:off x="879785" y="1039484"/>
            <a:ext cx="1566000" cy="1566000"/>
          </a:xfrm>
          <a:prstGeom prst="rect">
            <a:avLst/>
          </a:prstGeom>
          <a:solidFill>
            <a:srgbClr val="F2F2F2"/>
          </a:solidFill>
          <a:ln>
            <a:noFill/>
          </a:ln>
        </p:spPr>
      </p:sp>
      <p:sp>
        <p:nvSpPr>
          <p:cNvPr id="227" name="Google Shape;227;p24"/>
          <p:cNvSpPr/>
          <p:nvPr>
            <p:ph idx="3" type="pic"/>
          </p:nvPr>
        </p:nvSpPr>
        <p:spPr>
          <a:xfrm>
            <a:off x="2579023" y="1039484"/>
            <a:ext cx="1566000" cy="1566000"/>
          </a:xfrm>
          <a:prstGeom prst="rect">
            <a:avLst/>
          </a:prstGeom>
          <a:solidFill>
            <a:srgbClr val="F2F2F2"/>
          </a:solidFill>
          <a:ln>
            <a:noFill/>
          </a:ln>
        </p:spPr>
      </p:sp>
      <p:sp>
        <p:nvSpPr>
          <p:cNvPr id="228" name="Google Shape;228;p24"/>
          <p:cNvSpPr/>
          <p:nvPr>
            <p:ph idx="4" type="pic"/>
          </p:nvPr>
        </p:nvSpPr>
        <p:spPr>
          <a:xfrm>
            <a:off x="4278261" y="1039484"/>
            <a:ext cx="1566000" cy="1566000"/>
          </a:xfrm>
          <a:prstGeom prst="rect">
            <a:avLst/>
          </a:prstGeom>
          <a:solidFill>
            <a:srgbClr val="F2F2F2"/>
          </a:solidFill>
          <a:ln>
            <a:noFill/>
          </a:ln>
        </p:spPr>
      </p:sp>
      <p:sp>
        <p:nvSpPr>
          <p:cNvPr id="229" name="Google Shape;229;p24"/>
          <p:cNvSpPr/>
          <p:nvPr>
            <p:ph idx="5" type="pic"/>
          </p:nvPr>
        </p:nvSpPr>
        <p:spPr>
          <a:xfrm>
            <a:off x="5977499" y="1039484"/>
            <a:ext cx="1566000" cy="1566000"/>
          </a:xfrm>
          <a:prstGeom prst="rect">
            <a:avLst/>
          </a:prstGeom>
          <a:solidFill>
            <a:srgbClr val="F2F2F2"/>
          </a:solidFill>
          <a:ln>
            <a:noFill/>
          </a:ln>
        </p:spPr>
      </p:sp>
      <p:sp>
        <p:nvSpPr>
          <p:cNvPr id="230" name="Google Shape;230;p24"/>
          <p:cNvSpPr/>
          <p:nvPr>
            <p:ph idx="6" type="pic"/>
          </p:nvPr>
        </p:nvSpPr>
        <p:spPr>
          <a:xfrm>
            <a:off x="7676735" y="1037468"/>
            <a:ext cx="1566000" cy="1566000"/>
          </a:xfrm>
          <a:prstGeom prst="rect">
            <a:avLst/>
          </a:prstGeom>
          <a:solidFill>
            <a:srgbClr val="F2F2F2"/>
          </a:solidFill>
          <a:ln>
            <a:noFill/>
          </a:ln>
        </p:spPr>
      </p:sp>
      <p:sp>
        <p:nvSpPr>
          <p:cNvPr id="231" name="Google Shape;231;p24"/>
          <p:cNvSpPr/>
          <p:nvPr>
            <p:ph idx="7" type="pic"/>
          </p:nvPr>
        </p:nvSpPr>
        <p:spPr>
          <a:xfrm>
            <a:off x="887333" y="2749075"/>
            <a:ext cx="1566000" cy="1566000"/>
          </a:xfrm>
          <a:prstGeom prst="rect">
            <a:avLst/>
          </a:prstGeom>
          <a:solidFill>
            <a:srgbClr val="F2F2F2"/>
          </a:solidFill>
          <a:ln>
            <a:noFill/>
          </a:ln>
        </p:spPr>
      </p:sp>
      <p:sp>
        <p:nvSpPr>
          <p:cNvPr id="232" name="Google Shape;232;p24"/>
          <p:cNvSpPr/>
          <p:nvPr>
            <p:ph idx="8" type="pic"/>
          </p:nvPr>
        </p:nvSpPr>
        <p:spPr>
          <a:xfrm>
            <a:off x="2586571" y="2749075"/>
            <a:ext cx="1566000" cy="1566000"/>
          </a:xfrm>
          <a:prstGeom prst="rect">
            <a:avLst/>
          </a:prstGeom>
          <a:solidFill>
            <a:srgbClr val="F2F2F2"/>
          </a:solidFill>
          <a:ln>
            <a:noFill/>
          </a:ln>
        </p:spPr>
      </p:sp>
      <p:sp>
        <p:nvSpPr>
          <p:cNvPr id="233" name="Google Shape;233;p24"/>
          <p:cNvSpPr/>
          <p:nvPr>
            <p:ph idx="9" type="pic"/>
          </p:nvPr>
        </p:nvSpPr>
        <p:spPr>
          <a:xfrm>
            <a:off x="4285809" y="2749075"/>
            <a:ext cx="1566000" cy="1566000"/>
          </a:xfrm>
          <a:prstGeom prst="rect">
            <a:avLst/>
          </a:prstGeom>
          <a:solidFill>
            <a:srgbClr val="F2F2F2"/>
          </a:solidFill>
          <a:ln>
            <a:noFill/>
          </a:ln>
        </p:spPr>
      </p:sp>
      <p:sp>
        <p:nvSpPr>
          <p:cNvPr id="234" name="Google Shape;234;p24"/>
          <p:cNvSpPr/>
          <p:nvPr>
            <p:ph idx="13" type="pic"/>
          </p:nvPr>
        </p:nvSpPr>
        <p:spPr>
          <a:xfrm>
            <a:off x="5985047" y="2749075"/>
            <a:ext cx="1566000" cy="1566000"/>
          </a:xfrm>
          <a:prstGeom prst="rect">
            <a:avLst/>
          </a:prstGeom>
          <a:solidFill>
            <a:srgbClr val="F2F2F2"/>
          </a:solidFill>
          <a:ln>
            <a:noFill/>
          </a:ln>
        </p:spPr>
      </p:sp>
      <p:sp>
        <p:nvSpPr>
          <p:cNvPr id="235" name="Google Shape;235;p24"/>
          <p:cNvSpPr/>
          <p:nvPr>
            <p:ph idx="14" type="pic"/>
          </p:nvPr>
        </p:nvSpPr>
        <p:spPr>
          <a:xfrm>
            <a:off x="7684283" y="2747059"/>
            <a:ext cx="1566000" cy="1566000"/>
          </a:xfrm>
          <a:prstGeom prst="rect">
            <a:avLst/>
          </a:prstGeom>
          <a:solidFill>
            <a:srgbClr val="F2F2F2"/>
          </a:solidFill>
          <a:ln>
            <a:noFill/>
          </a:ln>
        </p:spPr>
      </p:sp>
      <p:sp>
        <p:nvSpPr>
          <p:cNvPr id="236" name="Google Shape;236;p24"/>
          <p:cNvSpPr/>
          <p:nvPr>
            <p:ph idx="15" type="pic"/>
          </p:nvPr>
        </p:nvSpPr>
        <p:spPr>
          <a:xfrm>
            <a:off x="885829" y="4449615"/>
            <a:ext cx="1566000" cy="1566000"/>
          </a:xfrm>
          <a:prstGeom prst="rect">
            <a:avLst/>
          </a:prstGeom>
          <a:solidFill>
            <a:srgbClr val="F2F2F2"/>
          </a:solidFill>
          <a:ln>
            <a:noFill/>
          </a:ln>
        </p:spPr>
      </p:sp>
      <p:sp>
        <p:nvSpPr>
          <p:cNvPr id="237" name="Google Shape;237;p24"/>
          <p:cNvSpPr/>
          <p:nvPr>
            <p:ph idx="16" type="pic"/>
          </p:nvPr>
        </p:nvSpPr>
        <p:spPr>
          <a:xfrm>
            <a:off x="2585067" y="4449615"/>
            <a:ext cx="1566000" cy="1566000"/>
          </a:xfrm>
          <a:prstGeom prst="rect">
            <a:avLst/>
          </a:prstGeom>
          <a:solidFill>
            <a:srgbClr val="F2F2F2"/>
          </a:solidFill>
          <a:ln>
            <a:noFill/>
          </a:ln>
        </p:spPr>
      </p:sp>
      <p:sp>
        <p:nvSpPr>
          <p:cNvPr id="238" name="Google Shape;238;p24"/>
          <p:cNvSpPr/>
          <p:nvPr>
            <p:ph idx="17" type="pic"/>
          </p:nvPr>
        </p:nvSpPr>
        <p:spPr>
          <a:xfrm>
            <a:off x="4284305" y="4449615"/>
            <a:ext cx="1566000" cy="1566000"/>
          </a:xfrm>
          <a:prstGeom prst="rect">
            <a:avLst/>
          </a:prstGeom>
          <a:solidFill>
            <a:srgbClr val="F2F2F2"/>
          </a:solidFill>
          <a:ln>
            <a:noFill/>
          </a:ln>
        </p:spPr>
      </p:sp>
      <p:sp>
        <p:nvSpPr>
          <p:cNvPr id="239" name="Google Shape;239;p24"/>
          <p:cNvSpPr/>
          <p:nvPr>
            <p:ph idx="18" type="pic"/>
          </p:nvPr>
        </p:nvSpPr>
        <p:spPr>
          <a:xfrm>
            <a:off x="5983543" y="4449615"/>
            <a:ext cx="1566000" cy="1566000"/>
          </a:xfrm>
          <a:prstGeom prst="rect">
            <a:avLst/>
          </a:prstGeom>
          <a:solidFill>
            <a:srgbClr val="F2F2F2"/>
          </a:solidFill>
          <a:ln>
            <a:noFill/>
          </a:ln>
        </p:spPr>
      </p:sp>
      <p:sp>
        <p:nvSpPr>
          <p:cNvPr id="240" name="Google Shape;240;p24"/>
          <p:cNvSpPr/>
          <p:nvPr>
            <p:ph idx="19" type="pic"/>
          </p:nvPr>
        </p:nvSpPr>
        <p:spPr>
          <a:xfrm>
            <a:off x="7682779" y="4447599"/>
            <a:ext cx="1566000" cy="1566000"/>
          </a:xfrm>
          <a:prstGeom prst="rect">
            <a:avLst/>
          </a:prstGeom>
          <a:solidFill>
            <a:srgbClr val="F2F2F2"/>
          </a:solidFill>
          <a:ln>
            <a:noFill/>
          </a:ln>
        </p:spPr>
      </p:sp>
      <p:sp>
        <p:nvSpPr>
          <p:cNvPr id="241" name="Google Shape;241;p24"/>
          <p:cNvSpPr/>
          <p:nvPr>
            <p:ph idx="20" type="pic"/>
          </p:nvPr>
        </p:nvSpPr>
        <p:spPr>
          <a:xfrm>
            <a:off x="9385079" y="1037468"/>
            <a:ext cx="1566000" cy="1566000"/>
          </a:xfrm>
          <a:prstGeom prst="rect">
            <a:avLst/>
          </a:prstGeom>
          <a:solidFill>
            <a:srgbClr val="F2F2F2"/>
          </a:solidFill>
          <a:ln>
            <a:noFill/>
          </a:ln>
        </p:spPr>
      </p:sp>
      <p:sp>
        <p:nvSpPr>
          <p:cNvPr id="242" name="Google Shape;242;p24"/>
          <p:cNvSpPr/>
          <p:nvPr>
            <p:ph idx="21" type="pic"/>
          </p:nvPr>
        </p:nvSpPr>
        <p:spPr>
          <a:xfrm>
            <a:off x="9385079" y="2747059"/>
            <a:ext cx="1566000" cy="1566000"/>
          </a:xfrm>
          <a:prstGeom prst="rect">
            <a:avLst/>
          </a:prstGeom>
          <a:solidFill>
            <a:srgbClr val="F2F2F2"/>
          </a:solidFill>
          <a:ln>
            <a:noFill/>
          </a:ln>
        </p:spPr>
      </p:sp>
      <p:sp>
        <p:nvSpPr>
          <p:cNvPr id="243" name="Google Shape;243;p24"/>
          <p:cNvSpPr/>
          <p:nvPr>
            <p:ph idx="22" type="pic"/>
          </p:nvPr>
        </p:nvSpPr>
        <p:spPr>
          <a:xfrm>
            <a:off x="9383575" y="4447599"/>
            <a:ext cx="1566000" cy="1566000"/>
          </a:xfrm>
          <a:prstGeom prst="rect">
            <a:avLst/>
          </a:prstGeom>
          <a:solidFill>
            <a:srgbClr val="F2F2F2"/>
          </a:solidFill>
          <a:ln>
            <a:noFill/>
          </a:ln>
        </p:spPr>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Titel und 6 Bilder_">
  <p:cSld name="6_Titel und 6 Bilder_">
    <p:spTree>
      <p:nvGrpSpPr>
        <p:cNvPr id="244" name="Shape 244"/>
        <p:cNvGrpSpPr/>
        <p:nvPr/>
      </p:nvGrpSpPr>
      <p:grpSpPr>
        <a:xfrm>
          <a:off x="0" y="0"/>
          <a:ext cx="0" cy="0"/>
          <a:chOff x="0" y="0"/>
          <a:chExt cx="0" cy="0"/>
        </a:xfrm>
      </p:grpSpPr>
      <p:sp>
        <p:nvSpPr>
          <p:cNvPr id="245" name="Google Shape;245;p25"/>
          <p:cNvSpPr txBox="1"/>
          <p:nvPr>
            <p:ph type="title"/>
          </p:nvPr>
        </p:nvSpPr>
        <p:spPr>
          <a:xfrm>
            <a:off x="874712" y="346076"/>
            <a:ext cx="10580687" cy="509588"/>
          </a:xfrm>
          <a:prstGeom prst="rect">
            <a:avLst/>
          </a:prstGeom>
          <a:noFill/>
          <a:ln>
            <a:noFill/>
          </a:ln>
        </p:spPr>
        <p:txBody>
          <a:bodyPr anchorCtr="0" anchor="t" bIns="0" lIns="0" spcFirstLastPara="1" rIns="0" wrap="square" tIns="0">
            <a:noAutofit/>
          </a:bodyPr>
          <a:lstStyle>
            <a:lvl1pPr lvl="0" algn="l">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6" name="Google Shape;246;p25"/>
          <p:cNvSpPr/>
          <p:nvPr>
            <p:ph idx="2" type="pic"/>
          </p:nvPr>
        </p:nvSpPr>
        <p:spPr>
          <a:xfrm>
            <a:off x="9703" y="1057584"/>
            <a:ext cx="4050000" cy="2520000"/>
          </a:xfrm>
          <a:prstGeom prst="rect">
            <a:avLst/>
          </a:prstGeom>
          <a:solidFill>
            <a:srgbClr val="F2F2F2"/>
          </a:solidFill>
          <a:ln>
            <a:noFill/>
          </a:ln>
        </p:spPr>
      </p:sp>
      <p:sp>
        <p:nvSpPr>
          <p:cNvPr id="247" name="Google Shape;247;p25"/>
          <p:cNvSpPr/>
          <p:nvPr>
            <p:ph idx="3" type="pic"/>
          </p:nvPr>
        </p:nvSpPr>
        <p:spPr>
          <a:xfrm>
            <a:off x="4081331" y="1057584"/>
            <a:ext cx="4050000" cy="2520000"/>
          </a:xfrm>
          <a:prstGeom prst="rect">
            <a:avLst/>
          </a:prstGeom>
          <a:solidFill>
            <a:srgbClr val="F2F2F2"/>
          </a:solidFill>
          <a:ln>
            <a:noFill/>
          </a:ln>
        </p:spPr>
      </p:sp>
      <p:sp>
        <p:nvSpPr>
          <p:cNvPr id="248" name="Google Shape;248;p25"/>
          <p:cNvSpPr/>
          <p:nvPr>
            <p:ph idx="4" type="pic"/>
          </p:nvPr>
        </p:nvSpPr>
        <p:spPr>
          <a:xfrm>
            <a:off x="8152960" y="1057584"/>
            <a:ext cx="4050000" cy="2520000"/>
          </a:xfrm>
          <a:prstGeom prst="rect">
            <a:avLst/>
          </a:prstGeom>
          <a:solidFill>
            <a:srgbClr val="F2F2F2"/>
          </a:solidFill>
          <a:ln>
            <a:noFill/>
          </a:ln>
        </p:spPr>
      </p:sp>
      <p:sp>
        <p:nvSpPr>
          <p:cNvPr id="249" name="Google Shape;249;p25"/>
          <p:cNvSpPr/>
          <p:nvPr>
            <p:ph idx="5" type="pic"/>
          </p:nvPr>
        </p:nvSpPr>
        <p:spPr>
          <a:xfrm>
            <a:off x="5151" y="3602514"/>
            <a:ext cx="4050000" cy="2520000"/>
          </a:xfrm>
          <a:prstGeom prst="rect">
            <a:avLst/>
          </a:prstGeom>
          <a:solidFill>
            <a:srgbClr val="F2F2F2"/>
          </a:solidFill>
          <a:ln>
            <a:noFill/>
          </a:ln>
        </p:spPr>
      </p:sp>
      <p:sp>
        <p:nvSpPr>
          <p:cNvPr id="250" name="Google Shape;250;p25"/>
          <p:cNvSpPr/>
          <p:nvPr>
            <p:ph idx="6" type="pic"/>
          </p:nvPr>
        </p:nvSpPr>
        <p:spPr>
          <a:xfrm>
            <a:off x="4076779" y="3602514"/>
            <a:ext cx="4050000" cy="2520000"/>
          </a:xfrm>
          <a:prstGeom prst="rect">
            <a:avLst/>
          </a:prstGeom>
          <a:solidFill>
            <a:srgbClr val="F2F2F2"/>
          </a:solidFill>
          <a:ln>
            <a:noFill/>
          </a:ln>
        </p:spPr>
      </p:sp>
      <p:sp>
        <p:nvSpPr>
          <p:cNvPr id="251" name="Google Shape;251;p25"/>
          <p:cNvSpPr/>
          <p:nvPr>
            <p:ph idx="7" type="pic"/>
          </p:nvPr>
        </p:nvSpPr>
        <p:spPr>
          <a:xfrm>
            <a:off x="8148408" y="3602514"/>
            <a:ext cx="4050000" cy="2520000"/>
          </a:xfrm>
          <a:prstGeom prst="rect">
            <a:avLst/>
          </a:prstGeom>
          <a:solidFill>
            <a:srgbClr val="F2F2F2"/>
          </a:solidFill>
          <a:ln>
            <a:noFill/>
          </a:ln>
        </p:spPr>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Nur Titel">
  <p:cSld name="2_Nur Titel">
    <p:spTree>
      <p:nvGrpSpPr>
        <p:cNvPr id="252" name="Shape 252"/>
        <p:cNvGrpSpPr/>
        <p:nvPr/>
      </p:nvGrpSpPr>
      <p:grpSpPr>
        <a:xfrm>
          <a:off x="0" y="0"/>
          <a:ext cx="0" cy="0"/>
          <a:chOff x="0" y="0"/>
          <a:chExt cx="0" cy="0"/>
        </a:xfrm>
      </p:grpSpPr>
      <p:sp>
        <p:nvSpPr>
          <p:cNvPr id="253" name="Google Shape;253;p26"/>
          <p:cNvSpPr txBox="1"/>
          <p:nvPr>
            <p:ph type="title"/>
          </p:nvPr>
        </p:nvSpPr>
        <p:spPr>
          <a:xfrm>
            <a:off x="874712" y="346076"/>
            <a:ext cx="10580687" cy="509588"/>
          </a:xfrm>
          <a:prstGeom prst="rect">
            <a:avLst/>
          </a:prstGeom>
          <a:noFill/>
          <a:ln>
            <a:noFill/>
          </a:ln>
        </p:spPr>
        <p:txBody>
          <a:bodyPr anchorCtr="0" anchor="t" bIns="0" lIns="0" spcFirstLastPara="1" rIns="0" wrap="square" tIns="0">
            <a:noAutofit/>
          </a:bodyPr>
          <a:lstStyle>
            <a:lvl1pPr lvl="0" algn="l">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Nur Titel">
  <p:cSld name="1_Nur Titel">
    <p:spTree>
      <p:nvGrpSpPr>
        <p:cNvPr id="254" name="Shape 254"/>
        <p:cNvGrpSpPr/>
        <p:nvPr/>
      </p:nvGrpSpPr>
      <p:grpSpPr>
        <a:xfrm>
          <a:off x="0" y="0"/>
          <a:ext cx="0" cy="0"/>
          <a:chOff x="0" y="0"/>
          <a:chExt cx="0" cy="0"/>
        </a:xfrm>
      </p:grpSpPr>
      <p:sp>
        <p:nvSpPr>
          <p:cNvPr id="255" name="Google Shape;255;p27"/>
          <p:cNvSpPr txBox="1"/>
          <p:nvPr>
            <p:ph type="title"/>
          </p:nvPr>
        </p:nvSpPr>
        <p:spPr>
          <a:xfrm>
            <a:off x="874712" y="346076"/>
            <a:ext cx="10580687" cy="509588"/>
          </a:xfrm>
          <a:prstGeom prst="rect">
            <a:avLst/>
          </a:prstGeom>
          <a:noFill/>
          <a:ln>
            <a:noFill/>
          </a:ln>
        </p:spPr>
        <p:txBody>
          <a:bodyPr anchorCtr="0" anchor="t" bIns="0" lIns="0" spcFirstLastPara="1" rIns="0" wrap="square" tIns="0">
            <a:noAutofit/>
          </a:bodyPr>
          <a:lstStyle>
            <a:lvl1pPr lvl="0" algn="l">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6" name="Google Shape;256;p27"/>
          <p:cNvSpPr/>
          <p:nvPr>
            <p:ph idx="2" type="pic"/>
          </p:nvPr>
        </p:nvSpPr>
        <p:spPr>
          <a:xfrm>
            <a:off x="0" y="1030288"/>
            <a:ext cx="12192000" cy="5099050"/>
          </a:xfrm>
          <a:prstGeom prst="rect">
            <a:avLst/>
          </a:prstGeom>
          <a:noFill/>
          <a:ln>
            <a:noFill/>
          </a:ln>
        </p:spPr>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eer">
  <p:cSld name="Leer">
    <p:spTree>
      <p:nvGrpSpPr>
        <p:cNvPr id="257" name="Shape 257"/>
        <p:cNvGrpSpPr/>
        <p:nvPr/>
      </p:nvGrpSpPr>
      <p:grpSpPr>
        <a:xfrm>
          <a:off x="0" y="0"/>
          <a:ext cx="0" cy="0"/>
          <a:chOff x="0" y="0"/>
          <a:chExt cx="0" cy="0"/>
        </a:xfrm>
      </p:grpSpPr>
      <p:sp>
        <p:nvSpPr>
          <p:cNvPr id="258" name="Google Shape;258;p28"/>
          <p:cNvSpPr/>
          <p:nvPr>
            <p:ph idx="2" type="pic"/>
          </p:nvPr>
        </p:nvSpPr>
        <p:spPr>
          <a:xfrm>
            <a:off x="0" y="6"/>
            <a:ext cx="12192000" cy="6129331"/>
          </a:xfrm>
          <a:prstGeom prst="rect">
            <a:avLst/>
          </a:prstGeom>
          <a:noFill/>
          <a:ln>
            <a:noFill/>
          </a:ln>
        </p:spPr>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Benutzerdefiniertes Layout">
  <p:cSld name="1_Benutzerdefiniertes Layout">
    <p:spTree>
      <p:nvGrpSpPr>
        <p:cNvPr id="259" name="Shape 259"/>
        <p:cNvGrpSpPr/>
        <p:nvPr/>
      </p:nvGrpSpPr>
      <p:grpSpPr>
        <a:xfrm>
          <a:off x="0" y="0"/>
          <a:ext cx="0" cy="0"/>
          <a:chOff x="0" y="0"/>
          <a:chExt cx="0" cy="0"/>
        </a:xfrm>
      </p:grpSpPr>
      <p:sp>
        <p:nvSpPr>
          <p:cNvPr id="260" name="Google Shape;260;p29"/>
          <p:cNvSpPr/>
          <p:nvPr/>
        </p:nvSpPr>
        <p:spPr>
          <a:xfrm>
            <a:off x="0" y="2"/>
            <a:ext cx="12192000" cy="6129336"/>
          </a:xfrm>
          <a:prstGeom prst="rect">
            <a:avLst/>
          </a:prstGeom>
          <a:gradFill>
            <a:gsLst>
              <a:gs pos="0">
                <a:schemeClr val="accent2"/>
              </a:gs>
              <a:gs pos="14000">
                <a:schemeClr val="accent2"/>
              </a:gs>
              <a:gs pos="100000">
                <a:schemeClr val="accent1"/>
              </a:gs>
            </a:gsLst>
            <a:lin ang="15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Open Sans"/>
              <a:ea typeface="Open Sans"/>
              <a:cs typeface="Open Sans"/>
              <a:sym typeface="Open Sans"/>
            </a:endParaRPr>
          </a:p>
        </p:txBody>
      </p:sp>
      <p:sp>
        <p:nvSpPr>
          <p:cNvPr id="261" name="Google Shape;261;p29"/>
          <p:cNvSpPr txBox="1"/>
          <p:nvPr>
            <p:ph type="title"/>
          </p:nvPr>
        </p:nvSpPr>
        <p:spPr>
          <a:xfrm>
            <a:off x="882771" y="3835706"/>
            <a:ext cx="3941317" cy="492443"/>
          </a:xfrm>
          <a:prstGeom prst="rect">
            <a:avLst/>
          </a:prstGeom>
          <a:solidFill>
            <a:schemeClr val="lt1">
              <a:alpha val="89803"/>
            </a:schemeClr>
          </a:solidFill>
          <a:ln>
            <a:noFill/>
          </a:ln>
        </p:spPr>
        <p:txBody>
          <a:bodyPr anchorCtr="0" anchor="t" bIns="0" lIns="72000" spcFirstLastPara="1" rIns="36000" wrap="square" tIns="0">
            <a:spAutoFit/>
          </a:bodyPr>
          <a:lstStyle>
            <a:lvl1pPr lvl="0" algn="l">
              <a:spcBef>
                <a:spcPts val="0"/>
              </a:spcBef>
              <a:spcAft>
                <a:spcPts val="0"/>
              </a:spcAft>
              <a:buClr>
                <a:schemeClr val="accent1"/>
              </a:buClr>
              <a:buSzPts val="3200"/>
              <a:buFont typeface="Open Sans"/>
              <a:buNone/>
              <a:defRPr b="1" sz="32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62" name="Google Shape;262;p29"/>
          <p:cNvSpPr txBox="1"/>
          <p:nvPr>
            <p:ph idx="1" type="body"/>
          </p:nvPr>
        </p:nvSpPr>
        <p:spPr>
          <a:xfrm>
            <a:off x="882770" y="4375609"/>
            <a:ext cx="4803348" cy="492443"/>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600"/>
              </a:spcBef>
              <a:spcAft>
                <a:spcPts val="0"/>
              </a:spcAft>
              <a:buClr>
                <a:schemeClr val="accent1"/>
              </a:buClr>
              <a:buSzPts val="3200"/>
              <a:buNone/>
              <a:defRPr b="0" sz="3200">
                <a:solidFill>
                  <a:schemeClr val="accent1"/>
                </a:solidFill>
              </a:defRPr>
            </a:lvl1pPr>
            <a:lvl2pPr indent="-228600" lvl="1" marL="914400" algn="l">
              <a:spcBef>
                <a:spcPts val="600"/>
              </a:spcBef>
              <a:spcAft>
                <a:spcPts val="0"/>
              </a:spcAft>
              <a:buClr>
                <a:schemeClr val="accent1"/>
              </a:buClr>
              <a:buSzPts val="1800"/>
              <a:buNone/>
              <a:defRPr/>
            </a:lvl2pPr>
            <a:lvl3pPr indent="-228600" lvl="2" marL="1371600" algn="l">
              <a:spcBef>
                <a:spcPts val="0"/>
              </a:spcBef>
              <a:spcAft>
                <a:spcPts val="0"/>
              </a:spcAft>
              <a:buClr>
                <a:schemeClr val="accent1"/>
              </a:buClr>
              <a:buSzPts val="1600"/>
              <a:buNone/>
              <a:defRPr/>
            </a:lvl3pPr>
            <a:lvl4pPr indent="-228600" lvl="3" marL="1828800" algn="l">
              <a:spcBef>
                <a:spcPts val="0"/>
              </a:spcBef>
              <a:spcAft>
                <a:spcPts val="0"/>
              </a:spcAft>
              <a:buClr>
                <a:schemeClr val="accent1"/>
              </a:buClr>
              <a:buSzPts val="1600"/>
              <a:buNone/>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Benutzerdefiniertes Layout">
  <p:cSld name="2_Benutzerdefiniertes Layout">
    <p:spTree>
      <p:nvGrpSpPr>
        <p:cNvPr id="263" name="Shape 263"/>
        <p:cNvGrpSpPr/>
        <p:nvPr/>
      </p:nvGrpSpPr>
      <p:grpSpPr>
        <a:xfrm>
          <a:off x="0" y="0"/>
          <a:ext cx="0" cy="0"/>
          <a:chOff x="0" y="0"/>
          <a:chExt cx="0" cy="0"/>
        </a:xfrm>
      </p:grpSpPr>
      <p:sp>
        <p:nvSpPr>
          <p:cNvPr id="264" name="Google Shape;264;p30"/>
          <p:cNvSpPr/>
          <p:nvPr/>
        </p:nvSpPr>
        <p:spPr>
          <a:xfrm>
            <a:off x="0" y="2"/>
            <a:ext cx="12192000" cy="6129336"/>
          </a:xfrm>
          <a:prstGeom prst="rect">
            <a:avLst/>
          </a:prstGeom>
          <a:gradFill>
            <a:gsLst>
              <a:gs pos="0">
                <a:schemeClr val="accent5"/>
              </a:gs>
              <a:gs pos="14000">
                <a:schemeClr val="accent5"/>
              </a:gs>
              <a:gs pos="100000">
                <a:schemeClr val="accent4"/>
              </a:gs>
            </a:gsLst>
            <a:lin ang="15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Open Sans"/>
              <a:ea typeface="Open Sans"/>
              <a:cs typeface="Open Sans"/>
              <a:sym typeface="Open Sans"/>
            </a:endParaRPr>
          </a:p>
        </p:txBody>
      </p:sp>
      <p:sp>
        <p:nvSpPr>
          <p:cNvPr id="265" name="Google Shape;265;p30"/>
          <p:cNvSpPr txBox="1"/>
          <p:nvPr>
            <p:ph type="title"/>
          </p:nvPr>
        </p:nvSpPr>
        <p:spPr>
          <a:xfrm>
            <a:off x="882771" y="3835706"/>
            <a:ext cx="3881437" cy="492443"/>
          </a:xfrm>
          <a:prstGeom prst="rect">
            <a:avLst/>
          </a:prstGeom>
          <a:noFill/>
          <a:ln>
            <a:noFill/>
          </a:ln>
        </p:spPr>
        <p:txBody>
          <a:bodyPr anchorCtr="0" anchor="t" bIns="0" lIns="0" spcFirstLastPara="1" rIns="0" wrap="square" tIns="0">
            <a:spAutoFit/>
          </a:bodyPr>
          <a:lstStyle>
            <a:lvl1pPr lvl="0" algn="l">
              <a:spcBef>
                <a:spcPts val="0"/>
              </a:spcBef>
              <a:spcAft>
                <a:spcPts val="0"/>
              </a:spcAft>
              <a:buClr>
                <a:schemeClr val="lt1"/>
              </a:buClr>
              <a:buSzPts val="3200"/>
              <a:buFont typeface="Open Sans"/>
              <a:buNone/>
              <a:defRPr b="1" sz="32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66" name="Google Shape;266;p30"/>
          <p:cNvSpPr txBox="1"/>
          <p:nvPr>
            <p:ph idx="1" type="body"/>
          </p:nvPr>
        </p:nvSpPr>
        <p:spPr>
          <a:xfrm>
            <a:off x="882770" y="4375609"/>
            <a:ext cx="4694293" cy="492443"/>
          </a:xfrm>
          <a:prstGeom prst="rect">
            <a:avLst/>
          </a:prstGeom>
          <a:noFill/>
          <a:ln>
            <a:noFill/>
          </a:ln>
        </p:spPr>
        <p:txBody>
          <a:bodyPr anchorCtr="0" anchor="t" bIns="0" lIns="0" spcFirstLastPara="1" rIns="0" wrap="square" tIns="0">
            <a:spAutoFit/>
          </a:bodyPr>
          <a:lstStyle>
            <a:lvl1pPr indent="-228600" lvl="0" marL="457200" algn="l">
              <a:spcBef>
                <a:spcPts val="600"/>
              </a:spcBef>
              <a:spcAft>
                <a:spcPts val="0"/>
              </a:spcAft>
              <a:buClr>
                <a:schemeClr val="lt1"/>
              </a:buClr>
              <a:buSzPts val="3200"/>
              <a:buNone/>
              <a:defRPr b="0" sz="3200">
                <a:solidFill>
                  <a:schemeClr val="lt1"/>
                </a:solidFill>
              </a:defRPr>
            </a:lvl1pPr>
            <a:lvl2pPr indent="-228600" lvl="1" marL="914400" algn="l">
              <a:spcBef>
                <a:spcPts val="600"/>
              </a:spcBef>
              <a:spcAft>
                <a:spcPts val="0"/>
              </a:spcAft>
              <a:buClr>
                <a:schemeClr val="accent1"/>
              </a:buClr>
              <a:buSzPts val="1800"/>
              <a:buNone/>
              <a:defRPr/>
            </a:lvl2pPr>
            <a:lvl3pPr indent="-228600" lvl="2" marL="1371600" algn="l">
              <a:spcBef>
                <a:spcPts val="0"/>
              </a:spcBef>
              <a:spcAft>
                <a:spcPts val="0"/>
              </a:spcAft>
              <a:buClr>
                <a:schemeClr val="accent1"/>
              </a:buClr>
              <a:buSzPts val="1600"/>
              <a:buNone/>
              <a:defRPr/>
            </a:lvl3pPr>
            <a:lvl4pPr indent="-228600" lvl="3" marL="1828800" algn="l">
              <a:spcBef>
                <a:spcPts val="0"/>
              </a:spcBef>
              <a:spcAft>
                <a:spcPts val="0"/>
              </a:spcAft>
              <a:buClr>
                <a:schemeClr val="accent1"/>
              </a:buClr>
              <a:buSzPts val="1600"/>
              <a:buNone/>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enutzerdefiniertes Layout">
  <p:cSld name="Benutzerdefiniertes Layout">
    <p:spTree>
      <p:nvGrpSpPr>
        <p:cNvPr id="29" name="Shape 29"/>
        <p:cNvGrpSpPr/>
        <p:nvPr/>
      </p:nvGrpSpPr>
      <p:grpSpPr>
        <a:xfrm>
          <a:off x="0" y="0"/>
          <a:ext cx="0" cy="0"/>
          <a:chOff x="0" y="0"/>
          <a:chExt cx="0" cy="0"/>
        </a:xfrm>
      </p:grpSpPr>
      <p:sp>
        <p:nvSpPr>
          <p:cNvPr id="30" name="Google Shape;30;p4"/>
          <p:cNvSpPr/>
          <p:nvPr/>
        </p:nvSpPr>
        <p:spPr>
          <a:xfrm>
            <a:off x="0" y="2"/>
            <a:ext cx="12192000" cy="6129336"/>
          </a:xfrm>
          <a:prstGeom prst="rect">
            <a:avLst/>
          </a:prstGeom>
          <a:gradFill>
            <a:gsLst>
              <a:gs pos="0">
                <a:schemeClr val="accent2"/>
              </a:gs>
              <a:gs pos="14000">
                <a:schemeClr val="accent2"/>
              </a:gs>
              <a:gs pos="100000">
                <a:schemeClr val="accent1"/>
              </a:gs>
            </a:gsLst>
            <a:lin ang="15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Open Sans"/>
              <a:ea typeface="Open Sans"/>
              <a:cs typeface="Open Sans"/>
              <a:sym typeface="Open Sans"/>
            </a:endParaRPr>
          </a:p>
        </p:txBody>
      </p:sp>
      <p:sp>
        <p:nvSpPr>
          <p:cNvPr id="31" name="Google Shape;31;p4"/>
          <p:cNvSpPr txBox="1"/>
          <p:nvPr>
            <p:ph type="title"/>
          </p:nvPr>
        </p:nvSpPr>
        <p:spPr>
          <a:xfrm>
            <a:off x="882771" y="3835706"/>
            <a:ext cx="3881437" cy="492443"/>
          </a:xfrm>
          <a:prstGeom prst="rect">
            <a:avLst/>
          </a:prstGeom>
          <a:noFill/>
          <a:ln>
            <a:noFill/>
          </a:ln>
        </p:spPr>
        <p:txBody>
          <a:bodyPr anchorCtr="0" anchor="t" bIns="0" lIns="0" spcFirstLastPara="1" rIns="0" wrap="square" tIns="0">
            <a:spAutoFit/>
          </a:bodyPr>
          <a:lstStyle>
            <a:lvl1pPr lvl="0" algn="l">
              <a:spcBef>
                <a:spcPts val="0"/>
              </a:spcBef>
              <a:spcAft>
                <a:spcPts val="0"/>
              </a:spcAft>
              <a:buClr>
                <a:schemeClr val="lt1"/>
              </a:buClr>
              <a:buSzPts val="3200"/>
              <a:buFont typeface="Open Sans"/>
              <a:buNone/>
              <a:defRPr b="1" sz="32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4"/>
          <p:cNvSpPr txBox="1"/>
          <p:nvPr>
            <p:ph idx="1" type="body"/>
          </p:nvPr>
        </p:nvSpPr>
        <p:spPr>
          <a:xfrm>
            <a:off x="882770" y="4375609"/>
            <a:ext cx="4694293" cy="492443"/>
          </a:xfrm>
          <a:prstGeom prst="rect">
            <a:avLst/>
          </a:prstGeom>
          <a:noFill/>
          <a:ln>
            <a:noFill/>
          </a:ln>
        </p:spPr>
        <p:txBody>
          <a:bodyPr anchorCtr="0" anchor="t" bIns="0" lIns="0" spcFirstLastPara="1" rIns="0" wrap="square" tIns="0">
            <a:spAutoFit/>
          </a:bodyPr>
          <a:lstStyle>
            <a:lvl1pPr indent="-228600" lvl="0" marL="457200" algn="l">
              <a:spcBef>
                <a:spcPts val="600"/>
              </a:spcBef>
              <a:spcAft>
                <a:spcPts val="0"/>
              </a:spcAft>
              <a:buClr>
                <a:schemeClr val="lt1"/>
              </a:buClr>
              <a:buSzPts val="3200"/>
              <a:buNone/>
              <a:defRPr b="0" sz="3200">
                <a:solidFill>
                  <a:schemeClr val="lt1"/>
                </a:solidFill>
              </a:defRPr>
            </a:lvl1pPr>
            <a:lvl2pPr indent="-228600" lvl="1" marL="914400" algn="l">
              <a:spcBef>
                <a:spcPts val="600"/>
              </a:spcBef>
              <a:spcAft>
                <a:spcPts val="0"/>
              </a:spcAft>
              <a:buClr>
                <a:schemeClr val="accent1"/>
              </a:buClr>
              <a:buSzPts val="1800"/>
              <a:buNone/>
              <a:defRPr/>
            </a:lvl2pPr>
            <a:lvl3pPr indent="-228600" lvl="2" marL="1371600" algn="l">
              <a:spcBef>
                <a:spcPts val="0"/>
              </a:spcBef>
              <a:spcAft>
                <a:spcPts val="0"/>
              </a:spcAft>
              <a:buClr>
                <a:schemeClr val="accent1"/>
              </a:buClr>
              <a:buSzPts val="1600"/>
              <a:buNone/>
              <a:defRPr/>
            </a:lvl3pPr>
            <a:lvl4pPr indent="-228600" lvl="3" marL="1828800" algn="l">
              <a:spcBef>
                <a:spcPts val="0"/>
              </a:spcBef>
              <a:spcAft>
                <a:spcPts val="0"/>
              </a:spcAft>
              <a:buClr>
                <a:schemeClr val="accent1"/>
              </a:buClr>
              <a:buSzPts val="1600"/>
              <a:buNone/>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Benutzerdefiniertes Layout">
  <p:cSld name="3_Benutzerdefiniertes Layout">
    <p:spTree>
      <p:nvGrpSpPr>
        <p:cNvPr id="267" name="Shape 267"/>
        <p:cNvGrpSpPr/>
        <p:nvPr/>
      </p:nvGrpSpPr>
      <p:grpSpPr>
        <a:xfrm>
          <a:off x="0" y="0"/>
          <a:ext cx="0" cy="0"/>
          <a:chOff x="0" y="0"/>
          <a:chExt cx="0" cy="0"/>
        </a:xfrm>
      </p:grpSpPr>
      <p:sp>
        <p:nvSpPr>
          <p:cNvPr id="268" name="Google Shape;268;p31"/>
          <p:cNvSpPr/>
          <p:nvPr>
            <p:ph idx="2" type="pic"/>
          </p:nvPr>
        </p:nvSpPr>
        <p:spPr>
          <a:xfrm>
            <a:off x="0" y="0"/>
            <a:ext cx="12192000" cy="6129338"/>
          </a:xfrm>
          <a:prstGeom prst="rect">
            <a:avLst/>
          </a:prstGeom>
          <a:solidFill>
            <a:srgbClr val="F2F2F2"/>
          </a:solidFill>
          <a:ln>
            <a:noFill/>
          </a:ln>
        </p:spPr>
      </p:sp>
      <p:sp>
        <p:nvSpPr>
          <p:cNvPr id="269" name="Google Shape;269;p31"/>
          <p:cNvSpPr txBox="1"/>
          <p:nvPr>
            <p:ph type="title"/>
          </p:nvPr>
        </p:nvSpPr>
        <p:spPr>
          <a:xfrm>
            <a:off x="882771" y="3835706"/>
            <a:ext cx="3941317" cy="492443"/>
          </a:xfrm>
          <a:prstGeom prst="rect">
            <a:avLst/>
          </a:prstGeom>
          <a:solidFill>
            <a:schemeClr val="lt1">
              <a:alpha val="89803"/>
            </a:schemeClr>
          </a:solidFill>
          <a:ln>
            <a:noFill/>
          </a:ln>
        </p:spPr>
        <p:txBody>
          <a:bodyPr anchorCtr="0" anchor="t" bIns="0" lIns="72000" spcFirstLastPara="1" rIns="36000" wrap="square" tIns="0">
            <a:spAutoFit/>
          </a:bodyPr>
          <a:lstStyle>
            <a:lvl1pPr lvl="0" algn="l">
              <a:spcBef>
                <a:spcPts val="0"/>
              </a:spcBef>
              <a:spcAft>
                <a:spcPts val="0"/>
              </a:spcAft>
              <a:buClr>
                <a:schemeClr val="accent1"/>
              </a:buClr>
              <a:buSzPts val="3200"/>
              <a:buFont typeface="Open Sans"/>
              <a:buNone/>
              <a:defRPr b="1" sz="32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0" name="Google Shape;270;p31"/>
          <p:cNvSpPr txBox="1"/>
          <p:nvPr>
            <p:ph idx="1" type="body"/>
          </p:nvPr>
        </p:nvSpPr>
        <p:spPr>
          <a:xfrm>
            <a:off x="882770" y="4375609"/>
            <a:ext cx="4803348" cy="492443"/>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600"/>
              </a:spcBef>
              <a:spcAft>
                <a:spcPts val="0"/>
              </a:spcAft>
              <a:buClr>
                <a:schemeClr val="accent1"/>
              </a:buClr>
              <a:buSzPts val="3200"/>
              <a:buNone/>
              <a:defRPr b="0" sz="3200">
                <a:solidFill>
                  <a:schemeClr val="accent1"/>
                </a:solidFill>
              </a:defRPr>
            </a:lvl1pPr>
            <a:lvl2pPr indent="-228600" lvl="1" marL="914400" algn="l">
              <a:spcBef>
                <a:spcPts val="600"/>
              </a:spcBef>
              <a:spcAft>
                <a:spcPts val="0"/>
              </a:spcAft>
              <a:buClr>
                <a:schemeClr val="accent1"/>
              </a:buClr>
              <a:buSzPts val="1800"/>
              <a:buNone/>
              <a:defRPr/>
            </a:lvl2pPr>
            <a:lvl3pPr indent="-228600" lvl="2" marL="1371600" algn="l">
              <a:spcBef>
                <a:spcPts val="0"/>
              </a:spcBef>
              <a:spcAft>
                <a:spcPts val="0"/>
              </a:spcAft>
              <a:buClr>
                <a:schemeClr val="accent1"/>
              </a:buClr>
              <a:buSzPts val="1600"/>
              <a:buNone/>
              <a:defRPr/>
            </a:lvl3pPr>
            <a:lvl4pPr indent="-228600" lvl="3" marL="1828800" algn="l">
              <a:spcBef>
                <a:spcPts val="0"/>
              </a:spcBef>
              <a:spcAft>
                <a:spcPts val="0"/>
              </a:spcAft>
              <a:buClr>
                <a:schemeClr val="accent1"/>
              </a:buClr>
              <a:buSzPts val="1600"/>
              <a:buNone/>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el und 2 Inhalte">
  <p:cSld name="2_Titel und 2 Inhalte">
    <p:spTree>
      <p:nvGrpSpPr>
        <p:cNvPr id="33" name="Shape 33"/>
        <p:cNvGrpSpPr/>
        <p:nvPr/>
      </p:nvGrpSpPr>
      <p:grpSpPr>
        <a:xfrm>
          <a:off x="0" y="0"/>
          <a:ext cx="0" cy="0"/>
          <a:chOff x="0" y="0"/>
          <a:chExt cx="0" cy="0"/>
        </a:xfrm>
      </p:grpSpPr>
      <p:sp>
        <p:nvSpPr>
          <p:cNvPr id="34" name="Google Shape;34;p5"/>
          <p:cNvSpPr txBox="1"/>
          <p:nvPr>
            <p:ph type="title"/>
          </p:nvPr>
        </p:nvSpPr>
        <p:spPr>
          <a:xfrm>
            <a:off x="874712" y="346075"/>
            <a:ext cx="10580687" cy="684213"/>
          </a:xfrm>
          <a:prstGeom prst="rect">
            <a:avLst/>
          </a:prstGeom>
          <a:noFill/>
          <a:ln>
            <a:noFill/>
          </a:ln>
        </p:spPr>
        <p:txBody>
          <a:bodyPr anchorCtr="0" anchor="t" bIns="0" lIns="0" spcFirstLastPara="1" rIns="0" wrap="square" tIns="0">
            <a:noAutofit/>
          </a:bodyPr>
          <a:lstStyle>
            <a:lvl1pPr lvl="0" algn="l">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5"/>
          <p:cNvSpPr/>
          <p:nvPr>
            <p:ph idx="2" type="pic"/>
          </p:nvPr>
        </p:nvSpPr>
        <p:spPr>
          <a:xfrm>
            <a:off x="6267449" y="1484314"/>
            <a:ext cx="5187950" cy="4344985"/>
          </a:xfrm>
          <a:prstGeom prst="rect">
            <a:avLst/>
          </a:prstGeom>
          <a:noFill/>
          <a:ln>
            <a:noFill/>
          </a:ln>
        </p:spPr>
      </p:sp>
      <p:sp>
        <p:nvSpPr>
          <p:cNvPr id="36" name="Google Shape;36;p5"/>
          <p:cNvSpPr txBox="1"/>
          <p:nvPr>
            <p:ph idx="1" type="body"/>
          </p:nvPr>
        </p:nvSpPr>
        <p:spPr>
          <a:xfrm>
            <a:off x="874713" y="1484313"/>
            <a:ext cx="5195887" cy="4357687"/>
          </a:xfrm>
          <a:prstGeom prst="rect">
            <a:avLst/>
          </a:prstGeom>
          <a:noFill/>
          <a:ln>
            <a:noFill/>
          </a:ln>
        </p:spPr>
        <p:txBody>
          <a:bodyPr anchorCtr="0" anchor="t" bIns="0" lIns="0" spcFirstLastPara="1" rIns="0" wrap="square" tIns="0">
            <a:noAutofit/>
          </a:bodyPr>
          <a:lstStyle>
            <a:lvl1pPr indent="-228600" lvl="0" marL="457200" algn="l">
              <a:spcBef>
                <a:spcPts val="600"/>
              </a:spcBef>
              <a:spcAft>
                <a:spcPts val="0"/>
              </a:spcAft>
              <a:buClr>
                <a:schemeClr val="accent1"/>
              </a:buClr>
              <a:buSzPts val="1800"/>
              <a:buNone/>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elfolie_TUD_blau" showMasterSp="0">
  <p:cSld name="1_Titelfolie_TUD_blau">
    <p:spTree>
      <p:nvGrpSpPr>
        <p:cNvPr id="37" name="Shape 37"/>
        <p:cNvGrpSpPr/>
        <p:nvPr/>
      </p:nvGrpSpPr>
      <p:grpSpPr>
        <a:xfrm>
          <a:off x="0" y="0"/>
          <a:ext cx="0" cy="0"/>
          <a:chOff x="0" y="0"/>
          <a:chExt cx="0" cy="0"/>
        </a:xfrm>
      </p:grpSpPr>
      <p:sp>
        <p:nvSpPr>
          <p:cNvPr id="38" name="Google Shape;38;p6"/>
          <p:cNvSpPr/>
          <p:nvPr/>
        </p:nvSpPr>
        <p:spPr>
          <a:xfrm>
            <a:off x="0" y="0"/>
            <a:ext cx="12192000" cy="6858001"/>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Open Sans"/>
              <a:ea typeface="Open Sans"/>
              <a:cs typeface="Open Sans"/>
              <a:sym typeface="Open Sans"/>
            </a:endParaRPr>
          </a:p>
        </p:txBody>
      </p:sp>
      <p:pic>
        <p:nvPicPr>
          <p:cNvPr descr="Logo. Acht unregelmäßige Dreiecksflächen sind, im Uhrzeigersinn zu einem regelmäßig achteckigen Ring angeordnet. Links daneben zweizeilig der Schriftzug &quot;DRESDEN concept" id="39" name="Google Shape;39;p6" title="Logo Dresden concept"/>
          <p:cNvPicPr preferRelativeResize="0"/>
          <p:nvPr/>
        </p:nvPicPr>
        <p:blipFill rotWithShape="1">
          <a:blip r:embed="rId2">
            <a:alphaModFix/>
          </a:blip>
          <a:srcRect b="0" l="0" r="0" t="0"/>
          <a:stretch/>
        </p:blipFill>
        <p:spPr>
          <a:xfrm>
            <a:off x="10407694" y="329323"/>
            <a:ext cx="1463906" cy="543600"/>
          </a:xfrm>
          <a:prstGeom prst="rect">
            <a:avLst/>
          </a:prstGeom>
          <a:noFill/>
          <a:ln>
            <a:noFill/>
          </a:ln>
        </p:spPr>
      </p:pic>
      <p:pic>
        <p:nvPicPr>
          <p:cNvPr descr="Logo. Schriftzug &quot;Technische Universität Dresden&quot;. Links davon befindet sich ein Achteck, das in zwei Bereiche aufgeteilt ist, die zusammen die Buchstaben &quot;T&quot; und &quot;U&quot; ergeben." id="40" name="Google Shape;40;p6" title="Logo der TU Dresden"/>
          <p:cNvPicPr preferRelativeResize="0"/>
          <p:nvPr/>
        </p:nvPicPr>
        <p:blipFill rotWithShape="1">
          <a:blip r:embed="rId3">
            <a:alphaModFix/>
          </a:blip>
          <a:srcRect b="0" l="0" r="0" t="0"/>
          <a:stretch/>
        </p:blipFill>
        <p:spPr>
          <a:xfrm>
            <a:off x="290304" y="349731"/>
            <a:ext cx="1765029" cy="514800"/>
          </a:xfrm>
          <a:prstGeom prst="rect">
            <a:avLst/>
          </a:prstGeom>
          <a:noFill/>
          <a:ln>
            <a:noFill/>
          </a:ln>
        </p:spPr>
      </p:pic>
      <p:sp>
        <p:nvSpPr>
          <p:cNvPr id="41" name="Google Shape;41;p6"/>
          <p:cNvSpPr txBox="1"/>
          <p:nvPr>
            <p:ph idx="1" type="body"/>
          </p:nvPr>
        </p:nvSpPr>
        <p:spPr>
          <a:xfrm>
            <a:off x="882808" y="2852116"/>
            <a:ext cx="1692959" cy="246221"/>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Clr>
                <a:schemeClr val="lt1"/>
              </a:buClr>
              <a:buSzPts val="1600"/>
              <a:buNone/>
              <a:defRPr b="1" sz="1600">
                <a:solidFill>
                  <a:schemeClr val="l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42" name="Google Shape;42;p6"/>
          <p:cNvSpPr txBox="1"/>
          <p:nvPr>
            <p:ph type="title"/>
          </p:nvPr>
        </p:nvSpPr>
        <p:spPr>
          <a:xfrm>
            <a:off x="882771" y="3835706"/>
            <a:ext cx="3881437" cy="492443"/>
          </a:xfrm>
          <a:prstGeom prst="rect">
            <a:avLst/>
          </a:prstGeom>
          <a:noFill/>
          <a:ln>
            <a:noFill/>
          </a:ln>
        </p:spPr>
        <p:txBody>
          <a:bodyPr anchorCtr="0" anchor="t" bIns="0" lIns="0" spcFirstLastPara="1" rIns="0" wrap="square" tIns="0">
            <a:spAutoFit/>
          </a:bodyPr>
          <a:lstStyle>
            <a:lvl1pPr lvl="0" algn="l">
              <a:spcBef>
                <a:spcPts val="0"/>
              </a:spcBef>
              <a:spcAft>
                <a:spcPts val="0"/>
              </a:spcAft>
              <a:buClr>
                <a:schemeClr val="lt1"/>
              </a:buClr>
              <a:buSzPts val="3200"/>
              <a:buFont typeface="Open Sans"/>
              <a:buNone/>
              <a:defRPr b="1" sz="32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3" name="Google Shape;43;p6"/>
          <p:cNvSpPr txBox="1"/>
          <p:nvPr>
            <p:ph idx="2" type="subTitle"/>
          </p:nvPr>
        </p:nvSpPr>
        <p:spPr>
          <a:xfrm>
            <a:off x="882772" y="5028236"/>
            <a:ext cx="5981697" cy="246221"/>
          </a:xfrm>
          <a:prstGeom prst="rect">
            <a:avLst/>
          </a:prstGeom>
          <a:noFill/>
          <a:ln>
            <a:noFill/>
          </a:ln>
        </p:spPr>
        <p:txBody>
          <a:bodyPr anchorCtr="0" anchor="t" bIns="0" lIns="0" spcFirstLastPara="1" rIns="0" wrap="square" tIns="0">
            <a:spAutoFit/>
          </a:bodyPr>
          <a:lstStyle>
            <a:lvl1pPr lvl="0" algn="l">
              <a:spcBef>
                <a:spcPts val="600"/>
              </a:spcBef>
              <a:spcAft>
                <a:spcPts val="0"/>
              </a:spcAft>
              <a:buClr>
                <a:schemeClr val="lt1"/>
              </a:buClr>
              <a:buSzPts val="1600"/>
              <a:buNone/>
              <a:defRPr b="0">
                <a:solidFill>
                  <a:schemeClr val="lt1"/>
                </a:solidFill>
              </a:defRPr>
            </a:lvl1pPr>
            <a:lvl2pPr lvl="1" algn="ctr">
              <a:spcBef>
                <a:spcPts val="600"/>
              </a:spcBef>
              <a:spcAft>
                <a:spcPts val="0"/>
              </a:spcAft>
              <a:buClr>
                <a:srgbClr val="888888"/>
              </a:buClr>
              <a:buSzPts val="1600"/>
              <a:buNone/>
              <a:defRPr>
                <a:solidFill>
                  <a:srgbClr val="888888"/>
                </a:solidFill>
              </a:defRPr>
            </a:lvl2pPr>
            <a:lvl3pPr lvl="2" algn="ctr">
              <a:spcBef>
                <a:spcPts val="0"/>
              </a:spcBef>
              <a:spcAft>
                <a:spcPts val="0"/>
              </a:spcAft>
              <a:buClr>
                <a:srgbClr val="888888"/>
              </a:buClr>
              <a:buSzPts val="1600"/>
              <a:buNone/>
              <a:defRPr>
                <a:solidFill>
                  <a:srgbClr val="888888"/>
                </a:solidFill>
              </a:defRPr>
            </a:lvl3pPr>
            <a:lvl4pPr lvl="3" algn="ctr">
              <a:spcBef>
                <a:spcPts val="0"/>
              </a:spcBef>
              <a:spcAft>
                <a:spcPts val="0"/>
              </a:spcAft>
              <a:buClr>
                <a:srgbClr val="888888"/>
              </a:buClr>
              <a:buSzPts val="1600"/>
              <a:buNone/>
              <a:defRPr>
                <a:solidFill>
                  <a:srgbClr val="888888"/>
                </a:solidFill>
              </a:defRPr>
            </a:lvl4pPr>
            <a:lvl5pPr lvl="4" algn="ctr">
              <a:spcBef>
                <a:spcPts val="600"/>
              </a:spcBef>
              <a:spcAft>
                <a:spcPts val="0"/>
              </a:spcAft>
              <a:buClr>
                <a:srgbClr val="888888"/>
              </a:buClr>
              <a:buSzPts val="1400"/>
              <a:buNone/>
              <a:defRPr>
                <a:solidFill>
                  <a:srgbClr val="888888"/>
                </a:solidFill>
              </a:defRPr>
            </a:lvl5pPr>
            <a:lvl6pPr lvl="5" algn="ctr">
              <a:lnSpc>
                <a:spcPct val="100000"/>
              </a:lnSpc>
              <a:spcBef>
                <a:spcPts val="600"/>
              </a:spcBef>
              <a:spcAft>
                <a:spcPts val="0"/>
              </a:spcAft>
              <a:buClr>
                <a:srgbClr val="888888"/>
              </a:buClr>
              <a:buSzPts val="1400"/>
              <a:buNone/>
              <a:defRPr>
                <a:solidFill>
                  <a:srgbClr val="888888"/>
                </a:solidFill>
              </a:defRPr>
            </a:lvl6pPr>
            <a:lvl7pPr lvl="6" algn="ctr">
              <a:lnSpc>
                <a:spcPct val="100000"/>
              </a:lnSpc>
              <a:spcBef>
                <a:spcPts val="0"/>
              </a:spcBef>
              <a:spcAft>
                <a:spcPts val="0"/>
              </a:spcAft>
              <a:buClr>
                <a:srgbClr val="888888"/>
              </a:buClr>
              <a:buSzPts val="1400"/>
              <a:buNone/>
              <a:defRPr>
                <a:solidFill>
                  <a:srgbClr val="888888"/>
                </a:solidFill>
              </a:defRPr>
            </a:lvl7pPr>
            <a:lvl8pPr lvl="7" algn="ctr">
              <a:lnSpc>
                <a:spcPct val="100000"/>
              </a:lnSpc>
              <a:spcBef>
                <a:spcPts val="0"/>
              </a:spcBef>
              <a:spcAft>
                <a:spcPts val="0"/>
              </a:spcAft>
              <a:buClr>
                <a:srgbClr val="888888"/>
              </a:buClr>
              <a:buSzPts val="1400"/>
              <a:buNone/>
              <a:defRPr>
                <a:solidFill>
                  <a:srgbClr val="888888"/>
                </a:solidFill>
              </a:defRPr>
            </a:lvl8pPr>
            <a:lvl9pPr lvl="8" algn="ctr">
              <a:lnSpc>
                <a:spcPct val="100000"/>
              </a:lnSpc>
              <a:spcBef>
                <a:spcPts val="0"/>
              </a:spcBef>
              <a:spcAft>
                <a:spcPts val="0"/>
              </a:spcAft>
              <a:buClr>
                <a:srgbClr val="888888"/>
              </a:buClr>
              <a:buSzPts val="1400"/>
              <a:buNone/>
              <a:defRPr>
                <a:solidFill>
                  <a:srgbClr val="888888"/>
                </a:solidFill>
              </a:defRPr>
            </a:lvl9pPr>
          </a:lstStyle>
          <a:p/>
        </p:txBody>
      </p:sp>
      <p:sp>
        <p:nvSpPr>
          <p:cNvPr id="44" name="Google Shape;44;p6"/>
          <p:cNvSpPr txBox="1"/>
          <p:nvPr>
            <p:ph idx="3" type="body"/>
          </p:nvPr>
        </p:nvSpPr>
        <p:spPr>
          <a:xfrm>
            <a:off x="882808" y="3138045"/>
            <a:ext cx="3028966" cy="246221"/>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Clr>
                <a:schemeClr val="lt1"/>
              </a:buClr>
              <a:buSzPts val="1600"/>
              <a:buNone/>
              <a:defRPr b="0" sz="1600">
                <a:solidFill>
                  <a:schemeClr val="l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45" name="Google Shape;45;p6"/>
          <p:cNvSpPr txBox="1"/>
          <p:nvPr>
            <p:ph idx="4" type="body"/>
          </p:nvPr>
        </p:nvSpPr>
        <p:spPr>
          <a:xfrm>
            <a:off x="882770" y="4375609"/>
            <a:ext cx="4694293" cy="492443"/>
          </a:xfrm>
          <a:prstGeom prst="rect">
            <a:avLst/>
          </a:prstGeom>
          <a:noFill/>
          <a:ln>
            <a:noFill/>
          </a:ln>
        </p:spPr>
        <p:txBody>
          <a:bodyPr anchorCtr="0" anchor="t" bIns="0" lIns="0" spcFirstLastPara="1" rIns="0" wrap="square" tIns="0">
            <a:spAutoFit/>
          </a:bodyPr>
          <a:lstStyle>
            <a:lvl1pPr indent="-228600" lvl="0" marL="457200" algn="l">
              <a:spcBef>
                <a:spcPts val="600"/>
              </a:spcBef>
              <a:spcAft>
                <a:spcPts val="0"/>
              </a:spcAft>
              <a:buClr>
                <a:schemeClr val="lt1"/>
              </a:buClr>
              <a:buSzPts val="3200"/>
              <a:buNone/>
              <a:defRPr b="0" sz="3200">
                <a:solidFill>
                  <a:schemeClr val="lt1"/>
                </a:solidFill>
              </a:defRPr>
            </a:lvl1pPr>
            <a:lvl2pPr indent="-228600" lvl="1" marL="914400" algn="l">
              <a:spcBef>
                <a:spcPts val="600"/>
              </a:spcBef>
              <a:spcAft>
                <a:spcPts val="0"/>
              </a:spcAft>
              <a:buClr>
                <a:schemeClr val="accent1"/>
              </a:buClr>
              <a:buSzPts val="1800"/>
              <a:buNone/>
              <a:defRPr/>
            </a:lvl2pPr>
            <a:lvl3pPr indent="-228600" lvl="2" marL="1371600" algn="l">
              <a:spcBef>
                <a:spcPts val="0"/>
              </a:spcBef>
              <a:spcAft>
                <a:spcPts val="0"/>
              </a:spcAft>
              <a:buClr>
                <a:schemeClr val="accent1"/>
              </a:buClr>
              <a:buSzPts val="1600"/>
              <a:buNone/>
              <a:defRPr/>
            </a:lvl3pPr>
            <a:lvl4pPr indent="-228600" lvl="3" marL="1828800" algn="l">
              <a:spcBef>
                <a:spcPts val="0"/>
              </a:spcBef>
              <a:spcAft>
                <a:spcPts val="0"/>
              </a:spcAft>
              <a:buClr>
                <a:schemeClr val="accent1"/>
              </a:buClr>
              <a:buSzPts val="1600"/>
              <a:buNone/>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46" name="Google Shape;46;p6"/>
          <p:cNvSpPr txBox="1"/>
          <p:nvPr>
            <p:ph idx="5" type="body"/>
          </p:nvPr>
        </p:nvSpPr>
        <p:spPr>
          <a:xfrm>
            <a:off x="882808" y="5312641"/>
            <a:ext cx="4602029" cy="246221"/>
          </a:xfrm>
          <a:prstGeom prst="rect">
            <a:avLst/>
          </a:prstGeom>
          <a:noFill/>
          <a:ln>
            <a:noFill/>
          </a:ln>
        </p:spPr>
        <p:txBody>
          <a:bodyPr anchorCtr="0" anchor="t" bIns="0" lIns="0" spcFirstLastPara="1" rIns="0" wrap="square" tIns="0">
            <a:spAutoFit/>
          </a:bodyPr>
          <a:lstStyle>
            <a:lvl1pPr indent="-228600" lvl="0" marL="457200" algn="l">
              <a:spcBef>
                <a:spcPts val="600"/>
              </a:spcBef>
              <a:spcAft>
                <a:spcPts val="0"/>
              </a:spcAft>
              <a:buClr>
                <a:schemeClr val="lt1"/>
              </a:buClr>
              <a:buSzPts val="1600"/>
              <a:buNone/>
              <a:defRPr b="0">
                <a:solidFill>
                  <a:schemeClr val="l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elfolie_TUD_blauverlauf" showMasterSp="0">
  <p:cSld name="1_Titelfolie_TUD_blauverlauf">
    <p:spTree>
      <p:nvGrpSpPr>
        <p:cNvPr id="47" name="Shape 47"/>
        <p:cNvGrpSpPr/>
        <p:nvPr/>
      </p:nvGrpSpPr>
      <p:grpSpPr>
        <a:xfrm>
          <a:off x="0" y="0"/>
          <a:ext cx="0" cy="0"/>
          <a:chOff x="0" y="0"/>
          <a:chExt cx="0" cy="0"/>
        </a:xfrm>
      </p:grpSpPr>
      <p:sp>
        <p:nvSpPr>
          <p:cNvPr id="48" name="Google Shape;48;p7"/>
          <p:cNvSpPr/>
          <p:nvPr/>
        </p:nvSpPr>
        <p:spPr>
          <a:xfrm>
            <a:off x="0" y="0"/>
            <a:ext cx="12192000" cy="6858001"/>
          </a:xfrm>
          <a:prstGeom prst="rect">
            <a:avLst/>
          </a:prstGeom>
          <a:gradFill>
            <a:gsLst>
              <a:gs pos="0">
                <a:schemeClr val="accent2"/>
              </a:gs>
              <a:gs pos="14000">
                <a:schemeClr val="accent2"/>
              </a:gs>
              <a:gs pos="100000">
                <a:schemeClr val="accent1"/>
              </a:gs>
            </a:gsLst>
            <a:lin ang="15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Open Sans"/>
              <a:ea typeface="Open Sans"/>
              <a:cs typeface="Open Sans"/>
              <a:sym typeface="Open Sans"/>
            </a:endParaRPr>
          </a:p>
        </p:txBody>
      </p:sp>
      <p:sp>
        <p:nvSpPr>
          <p:cNvPr id="49" name="Google Shape;49;p7"/>
          <p:cNvSpPr txBox="1"/>
          <p:nvPr>
            <p:ph idx="1" type="body"/>
          </p:nvPr>
        </p:nvSpPr>
        <p:spPr>
          <a:xfrm>
            <a:off x="882808" y="2852116"/>
            <a:ext cx="1692959" cy="246221"/>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Clr>
                <a:schemeClr val="lt1"/>
              </a:buClr>
              <a:buSzPts val="1600"/>
              <a:buNone/>
              <a:defRPr b="1" sz="1600">
                <a:solidFill>
                  <a:schemeClr val="l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50" name="Google Shape;50;p7"/>
          <p:cNvSpPr txBox="1"/>
          <p:nvPr>
            <p:ph type="title"/>
          </p:nvPr>
        </p:nvSpPr>
        <p:spPr>
          <a:xfrm>
            <a:off x="882771" y="3835706"/>
            <a:ext cx="3881437" cy="492443"/>
          </a:xfrm>
          <a:prstGeom prst="rect">
            <a:avLst/>
          </a:prstGeom>
          <a:noFill/>
          <a:ln>
            <a:noFill/>
          </a:ln>
        </p:spPr>
        <p:txBody>
          <a:bodyPr anchorCtr="0" anchor="t" bIns="0" lIns="0" spcFirstLastPara="1" rIns="0" wrap="square" tIns="0">
            <a:spAutoFit/>
          </a:bodyPr>
          <a:lstStyle>
            <a:lvl1pPr lvl="0" algn="l">
              <a:spcBef>
                <a:spcPts val="0"/>
              </a:spcBef>
              <a:spcAft>
                <a:spcPts val="0"/>
              </a:spcAft>
              <a:buClr>
                <a:schemeClr val="lt1"/>
              </a:buClr>
              <a:buSzPts val="3200"/>
              <a:buFont typeface="Open Sans"/>
              <a:buNone/>
              <a:defRPr b="1" sz="32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7"/>
          <p:cNvSpPr txBox="1"/>
          <p:nvPr>
            <p:ph idx="2" type="subTitle"/>
          </p:nvPr>
        </p:nvSpPr>
        <p:spPr>
          <a:xfrm>
            <a:off x="882772" y="5028236"/>
            <a:ext cx="5981697" cy="246221"/>
          </a:xfrm>
          <a:prstGeom prst="rect">
            <a:avLst/>
          </a:prstGeom>
          <a:noFill/>
          <a:ln>
            <a:noFill/>
          </a:ln>
        </p:spPr>
        <p:txBody>
          <a:bodyPr anchorCtr="0" anchor="t" bIns="0" lIns="0" spcFirstLastPara="1" rIns="0" wrap="square" tIns="0">
            <a:spAutoFit/>
          </a:bodyPr>
          <a:lstStyle>
            <a:lvl1pPr lvl="0" algn="l">
              <a:spcBef>
                <a:spcPts val="600"/>
              </a:spcBef>
              <a:spcAft>
                <a:spcPts val="0"/>
              </a:spcAft>
              <a:buClr>
                <a:schemeClr val="lt1"/>
              </a:buClr>
              <a:buSzPts val="1600"/>
              <a:buNone/>
              <a:defRPr b="0">
                <a:solidFill>
                  <a:schemeClr val="lt1"/>
                </a:solidFill>
              </a:defRPr>
            </a:lvl1pPr>
            <a:lvl2pPr lvl="1" algn="ctr">
              <a:spcBef>
                <a:spcPts val="600"/>
              </a:spcBef>
              <a:spcAft>
                <a:spcPts val="0"/>
              </a:spcAft>
              <a:buClr>
                <a:srgbClr val="888888"/>
              </a:buClr>
              <a:buSzPts val="1600"/>
              <a:buNone/>
              <a:defRPr>
                <a:solidFill>
                  <a:srgbClr val="888888"/>
                </a:solidFill>
              </a:defRPr>
            </a:lvl2pPr>
            <a:lvl3pPr lvl="2" algn="ctr">
              <a:spcBef>
                <a:spcPts val="0"/>
              </a:spcBef>
              <a:spcAft>
                <a:spcPts val="0"/>
              </a:spcAft>
              <a:buClr>
                <a:srgbClr val="888888"/>
              </a:buClr>
              <a:buSzPts val="1600"/>
              <a:buNone/>
              <a:defRPr>
                <a:solidFill>
                  <a:srgbClr val="888888"/>
                </a:solidFill>
              </a:defRPr>
            </a:lvl3pPr>
            <a:lvl4pPr lvl="3" algn="ctr">
              <a:spcBef>
                <a:spcPts val="0"/>
              </a:spcBef>
              <a:spcAft>
                <a:spcPts val="0"/>
              </a:spcAft>
              <a:buClr>
                <a:srgbClr val="888888"/>
              </a:buClr>
              <a:buSzPts val="1600"/>
              <a:buNone/>
              <a:defRPr>
                <a:solidFill>
                  <a:srgbClr val="888888"/>
                </a:solidFill>
              </a:defRPr>
            </a:lvl4pPr>
            <a:lvl5pPr lvl="4" algn="ctr">
              <a:spcBef>
                <a:spcPts val="600"/>
              </a:spcBef>
              <a:spcAft>
                <a:spcPts val="0"/>
              </a:spcAft>
              <a:buClr>
                <a:srgbClr val="888888"/>
              </a:buClr>
              <a:buSzPts val="1400"/>
              <a:buNone/>
              <a:defRPr>
                <a:solidFill>
                  <a:srgbClr val="888888"/>
                </a:solidFill>
              </a:defRPr>
            </a:lvl5pPr>
            <a:lvl6pPr lvl="5" algn="ctr">
              <a:lnSpc>
                <a:spcPct val="100000"/>
              </a:lnSpc>
              <a:spcBef>
                <a:spcPts val="600"/>
              </a:spcBef>
              <a:spcAft>
                <a:spcPts val="0"/>
              </a:spcAft>
              <a:buClr>
                <a:srgbClr val="888888"/>
              </a:buClr>
              <a:buSzPts val="1400"/>
              <a:buNone/>
              <a:defRPr>
                <a:solidFill>
                  <a:srgbClr val="888888"/>
                </a:solidFill>
              </a:defRPr>
            </a:lvl6pPr>
            <a:lvl7pPr lvl="6" algn="ctr">
              <a:lnSpc>
                <a:spcPct val="100000"/>
              </a:lnSpc>
              <a:spcBef>
                <a:spcPts val="0"/>
              </a:spcBef>
              <a:spcAft>
                <a:spcPts val="0"/>
              </a:spcAft>
              <a:buClr>
                <a:srgbClr val="888888"/>
              </a:buClr>
              <a:buSzPts val="1400"/>
              <a:buNone/>
              <a:defRPr>
                <a:solidFill>
                  <a:srgbClr val="888888"/>
                </a:solidFill>
              </a:defRPr>
            </a:lvl7pPr>
            <a:lvl8pPr lvl="7" algn="ctr">
              <a:lnSpc>
                <a:spcPct val="100000"/>
              </a:lnSpc>
              <a:spcBef>
                <a:spcPts val="0"/>
              </a:spcBef>
              <a:spcAft>
                <a:spcPts val="0"/>
              </a:spcAft>
              <a:buClr>
                <a:srgbClr val="888888"/>
              </a:buClr>
              <a:buSzPts val="1400"/>
              <a:buNone/>
              <a:defRPr>
                <a:solidFill>
                  <a:srgbClr val="888888"/>
                </a:solidFill>
              </a:defRPr>
            </a:lvl8pPr>
            <a:lvl9pPr lvl="8" algn="ctr">
              <a:lnSpc>
                <a:spcPct val="100000"/>
              </a:lnSpc>
              <a:spcBef>
                <a:spcPts val="0"/>
              </a:spcBef>
              <a:spcAft>
                <a:spcPts val="0"/>
              </a:spcAft>
              <a:buClr>
                <a:srgbClr val="888888"/>
              </a:buClr>
              <a:buSzPts val="1400"/>
              <a:buNone/>
              <a:defRPr>
                <a:solidFill>
                  <a:srgbClr val="888888"/>
                </a:solidFill>
              </a:defRPr>
            </a:lvl9pPr>
          </a:lstStyle>
          <a:p/>
        </p:txBody>
      </p:sp>
      <p:sp>
        <p:nvSpPr>
          <p:cNvPr id="52" name="Google Shape;52;p7"/>
          <p:cNvSpPr txBox="1"/>
          <p:nvPr>
            <p:ph idx="3" type="body"/>
          </p:nvPr>
        </p:nvSpPr>
        <p:spPr>
          <a:xfrm>
            <a:off x="882808" y="3138045"/>
            <a:ext cx="3028966" cy="246221"/>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Clr>
                <a:schemeClr val="lt1"/>
              </a:buClr>
              <a:buSzPts val="1600"/>
              <a:buNone/>
              <a:defRPr b="0" sz="1600">
                <a:solidFill>
                  <a:schemeClr val="l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53" name="Google Shape;53;p7"/>
          <p:cNvSpPr txBox="1"/>
          <p:nvPr>
            <p:ph idx="4" type="body"/>
          </p:nvPr>
        </p:nvSpPr>
        <p:spPr>
          <a:xfrm>
            <a:off x="882770" y="4375609"/>
            <a:ext cx="4694293" cy="492443"/>
          </a:xfrm>
          <a:prstGeom prst="rect">
            <a:avLst/>
          </a:prstGeom>
          <a:noFill/>
          <a:ln>
            <a:noFill/>
          </a:ln>
        </p:spPr>
        <p:txBody>
          <a:bodyPr anchorCtr="0" anchor="t" bIns="0" lIns="0" spcFirstLastPara="1" rIns="0" wrap="square" tIns="0">
            <a:spAutoFit/>
          </a:bodyPr>
          <a:lstStyle>
            <a:lvl1pPr indent="-228600" lvl="0" marL="457200" algn="l">
              <a:spcBef>
                <a:spcPts val="600"/>
              </a:spcBef>
              <a:spcAft>
                <a:spcPts val="0"/>
              </a:spcAft>
              <a:buClr>
                <a:schemeClr val="lt1"/>
              </a:buClr>
              <a:buSzPts val="3200"/>
              <a:buNone/>
              <a:defRPr b="0" sz="3200">
                <a:solidFill>
                  <a:schemeClr val="lt1"/>
                </a:solidFill>
              </a:defRPr>
            </a:lvl1pPr>
            <a:lvl2pPr indent="-228600" lvl="1" marL="914400" algn="l">
              <a:spcBef>
                <a:spcPts val="600"/>
              </a:spcBef>
              <a:spcAft>
                <a:spcPts val="0"/>
              </a:spcAft>
              <a:buClr>
                <a:schemeClr val="accent1"/>
              </a:buClr>
              <a:buSzPts val="1800"/>
              <a:buNone/>
              <a:defRPr/>
            </a:lvl2pPr>
            <a:lvl3pPr indent="-228600" lvl="2" marL="1371600" algn="l">
              <a:spcBef>
                <a:spcPts val="0"/>
              </a:spcBef>
              <a:spcAft>
                <a:spcPts val="0"/>
              </a:spcAft>
              <a:buClr>
                <a:schemeClr val="accent1"/>
              </a:buClr>
              <a:buSzPts val="1600"/>
              <a:buNone/>
              <a:defRPr/>
            </a:lvl3pPr>
            <a:lvl4pPr indent="-228600" lvl="3" marL="1828800" algn="l">
              <a:spcBef>
                <a:spcPts val="0"/>
              </a:spcBef>
              <a:spcAft>
                <a:spcPts val="0"/>
              </a:spcAft>
              <a:buClr>
                <a:schemeClr val="accent1"/>
              </a:buClr>
              <a:buSzPts val="1600"/>
              <a:buNone/>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54" name="Google Shape;54;p7"/>
          <p:cNvSpPr txBox="1"/>
          <p:nvPr>
            <p:ph idx="5" type="body"/>
          </p:nvPr>
        </p:nvSpPr>
        <p:spPr>
          <a:xfrm>
            <a:off x="882808" y="5312641"/>
            <a:ext cx="4602029" cy="246221"/>
          </a:xfrm>
          <a:prstGeom prst="rect">
            <a:avLst/>
          </a:prstGeom>
          <a:noFill/>
          <a:ln>
            <a:noFill/>
          </a:ln>
        </p:spPr>
        <p:txBody>
          <a:bodyPr anchorCtr="0" anchor="t" bIns="0" lIns="0" spcFirstLastPara="1" rIns="0" wrap="square" tIns="0">
            <a:spAutoFit/>
          </a:bodyPr>
          <a:lstStyle>
            <a:lvl1pPr indent="-228600" lvl="0" marL="457200" algn="l">
              <a:spcBef>
                <a:spcPts val="600"/>
              </a:spcBef>
              <a:spcAft>
                <a:spcPts val="0"/>
              </a:spcAft>
              <a:buClr>
                <a:schemeClr val="lt1"/>
              </a:buClr>
              <a:buSzPts val="1600"/>
              <a:buNone/>
              <a:defRPr b="0">
                <a:solidFill>
                  <a:schemeClr val="l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pic>
        <p:nvPicPr>
          <p:cNvPr descr="Logo. Acht unregelmäßige Dreiecksflächen sind, im Uhrzeigersinn zu einem regelmäßig achteckigen Ring angeordnet. Links daneben zweizeilig der Schriftzug &quot;DRESDEN concept" id="55" name="Google Shape;55;p7" title="Logo Dresden concept"/>
          <p:cNvPicPr preferRelativeResize="0"/>
          <p:nvPr/>
        </p:nvPicPr>
        <p:blipFill rotWithShape="1">
          <a:blip r:embed="rId2">
            <a:alphaModFix/>
          </a:blip>
          <a:srcRect b="0" l="0" r="0" t="0"/>
          <a:stretch/>
        </p:blipFill>
        <p:spPr>
          <a:xfrm>
            <a:off x="10407694" y="329323"/>
            <a:ext cx="1463906" cy="543600"/>
          </a:xfrm>
          <a:prstGeom prst="rect">
            <a:avLst/>
          </a:prstGeom>
          <a:noFill/>
          <a:ln>
            <a:noFill/>
          </a:ln>
        </p:spPr>
      </p:pic>
      <p:pic>
        <p:nvPicPr>
          <p:cNvPr descr="Logo. Schriftzug &quot;Technische Universität Dresden&quot;. Links davon befindet sich ein Achteck, das in zwei Bereiche aufgeteilt ist, die zusammen die Buchstaben &quot;T&quot; und &quot;U&quot; ergeben." id="56" name="Google Shape;56;p7" title="Logo der TU Dresden"/>
          <p:cNvPicPr preferRelativeResize="0"/>
          <p:nvPr/>
        </p:nvPicPr>
        <p:blipFill rotWithShape="1">
          <a:blip r:embed="rId3">
            <a:alphaModFix/>
          </a:blip>
          <a:srcRect b="0" l="0" r="0" t="0"/>
          <a:stretch/>
        </p:blipFill>
        <p:spPr>
          <a:xfrm>
            <a:off x="290304" y="349731"/>
            <a:ext cx="1765029" cy="514800"/>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elfolie_TUD_weiß" showMasterSp="0">
  <p:cSld name="1_Titelfolie_TUD_weiß">
    <p:spTree>
      <p:nvGrpSpPr>
        <p:cNvPr id="57" name="Shape 57"/>
        <p:cNvGrpSpPr/>
        <p:nvPr/>
      </p:nvGrpSpPr>
      <p:grpSpPr>
        <a:xfrm>
          <a:off x="0" y="0"/>
          <a:ext cx="0" cy="0"/>
          <a:chOff x="0" y="0"/>
          <a:chExt cx="0" cy="0"/>
        </a:xfrm>
      </p:grpSpPr>
      <p:sp>
        <p:nvSpPr>
          <p:cNvPr id="58" name="Google Shape;58;p8"/>
          <p:cNvSpPr txBox="1"/>
          <p:nvPr>
            <p:ph idx="1" type="body"/>
          </p:nvPr>
        </p:nvSpPr>
        <p:spPr>
          <a:xfrm>
            <a:off x="882808" y="2852116"/>
            <a:ext cx="1692959" cy="246221"/>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Clr>
                <a:schemeClr val="accent1"/>
              </a:buClr>
              <a:buSzPts val="1600"/>
              <a:buNone/>
              <a:defRPr b="1" sz="1600">
                <a:solidFill>
                  <a:schemeClr val="accen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59" name="Google Shape;59;p8"/>
          <p:cNvSpPr txBox="1"/>
          <p:nvPr>
            <p:ph type="title"/>
          </p:nvPr>
        </p:nvSpPr>
        <p:spPr>
          <a:xfrm>
            <a:off x="882771" y="3835706"/>
            <a:ext cx="3881437" cy="492443"/>
          </a:xfrm>
          <a:prstGeom prst="rect">
            <a:avLst/>
          </a:prstGeom>
          <a:noFill/>
          <a:ln>
            <a:noFill/>
          </a:ln>
        </p:spPr>
        <p:txBody>
          <a:bodyPr anchorCtr="0" anchor="t" bIns="0" lIns="0" spcFirstLastPara="1" rIns="0" wrap="square" tIns="0">
            <a:spAutoFit/>
          </a:bodyPr>
          <a:lstStyle>
            <a:lvl1pPr lvl="0" algn="l">
              <a:spcBef>
                <a:spcPts val="0"/>
              </a:spcBef>
              <a:spcAft>
                <a:spcPts val="0"/>
              </a:spcAft>
              <a:buClr>
                <a:schemeClr val="accent1"/>
              </a:buClr>
              <a:buSzPts val="3200"/>
              <a:buFont typeface="Open Sans"/>
              <a:buNone/>
              <a:defRPr b="1" sz="32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8"/>
          <p:cNvSpPr txBox="1"/>
          <p:nvPr>
            <p:ph idx="2" type="subTitle"/>
          </p:nvPr>
        </p:nvSpPr>
        <p:spPr>
          <a:xfrm>
            <a:off x="882772" y="5028236"/>
            <a:ext cx="5981697" cy="246221"/>
          </a:xfrm>
          <a:prstGeom prst="rect">
            <a:avLst/>
          </a:prstGeom>
          <a:noFill/>
          <a:ln>
            <a:noFill/>
          </a:ln>
        </p:spPr>
        <p:txBody>
          <a:bodyPr anchorCtr="0" anchor="t" bIns="0" lIns="0" spcFirstLastPara="1" rIns="0" wrap="square" tIns="0">
            <a:spAutoFit/>
          </a:bodyPr>
          <a:lstStyle>
            <a:lvl1pPr lvl="0" algn="l">
              <a:spcBef>
                <a:spcPts val="600"/>
              </a:spcBef>
              <a:spcAft>
                <a:spcPts val="0"/>
              </a:spcAft>
              <a:buClr>
                <a:schemeClr val="accent1"/>
              </a:buClr>
              <a:buSzPts val="1600"/>
              <a:buNone/>
              <a:defRPr b="0">
                <a:solidFill>
                  <a:schemeClr val="accent1"/>
                </a:solidFill>
              </a:defRPr>
            </a:lvl1pPr>
            <a:lvl2pPr lvl="1" algn="ctr">
              <a:spcBef>
                <a:spcPts val="600"/>
              </a:spcBef>
              <a:spcAft>
                <a:spcPts val="0"/>
              </a:spcAft>
              <a:buClr>
                <a:srgbClr val="888888"/>
              </a:buClr>
              <a:buSzPts val="1600"/>
              <a:buNone/>
              <a:defRPr>
                <a:solidFill>
                  <a:srgbClr val="888888"/>
                </a:solidFill>
              </a:defRPr>
            </a:lvl2pPr>
            <a:lvl3pPr lvl="2" algn="ctr">
              <a:spcBef>
                <a:spcPts val="0"/>
              </a:spcBef>
              <a:spcAft>
                <a:spcPts val="0"/>
              </a:spcAft>
              <a:buClr>
                <a:srgbClr val="888888"/>
              </a:buClr>
              <a:buSzPts val="1600"/>
              <a:buNone/>
              <a:defRPr>
                <a:solidFill>
                  <a:srgbClr val="888888"/>
                </a:solidFill>
              </a:defRPr>
            </a:lvl3pPr>
            <a:lvl4pPr lvl="3" algn="ctr">
              <a:spcBef>
                <a:spcPts val="0"/>
              </a:spcBef>
              <a:spcAft>
                <a:spcPts val="0"/>
              </a:spcAft>
              <a:buClr>
                <a:srgbClr val="888888"/>
              </a:buClr>
              <a:buSzPts val="1600"/>
              <a:buNone/>
              <a:defRPr>
                <a:solidFill>
                  <a:srgbClr val="888888"/>
                </a:solidFill>
              </a:defRPr>
            </a:lvl4pPr>
            <a:lvl5pPr lvl="4" algn="ctr">
              <a:spcBef>
                <a:spcPts val="600"/>
              </a:spcBef>
              <a:spcAft>
                <a:spcPts val="0"/>
              </a:spcAft>
              <a:buClr>
                <a:srgbClr val="888888"/>
              </a:buClr>
              <a:buSzPts val="1400"/>
              <a:buNone/>
              <a:defRPr>
                <a:solidFill>
                  <a:srgbClr val="888888"/>
                </a:solidFill>
              </a:defRPr>
            </a:lvl5pPr>
            <a:lvl6pPr lvl="5" algn="ctr">
              <a:lnSpc>
                <a:spcPct val="100000"/>
              </a:lnSpc>
              <a:spcBef>
                <a:spcPts val="600"/>
              </a:spcBef>
              <a:spcAft>
                <a:spcPts val="0"/>
              </a:spcAft>
              <a:buClr>
                <a:srgbClr val="888888"/>
              </a:buClr>
              <a:buSzPts val="1400"/>
              <a:buNone/>
              <a:defRPr>
                <a:solidFill>
                  <a:srgbClr val="888888"/>
                </a:solidFill>
              </a:defRPr>
            </a:lvl6pPr>
            <a:lvl7pPr lvl="6" algn="ctr">
              <a:lnSpc>
                <a:spcPct val="100000"/>
              </a:lnSpc>
              <a:spcBef>
                <a:spcPts val="0"/>
              </a:spcBef>
              <a:spcAft>
                <a:spcPts val="0"/>
              </a:spcAft>
              <a:buClr>
                <a:srgbClr val="888888"/>
              </a:buClr>
              <a:buSzPts val="1400"/>
              <a:buNone/>
              <a:defRPr>
                <a:solidFill>
                  <a:srgbClr val="888888"/>
                </a:solidFill>
              </a:defRPr>
            </a:lvl7pPr>
            <a:lvl8pPr lvl="7" algn="ctr">
              <a:lnSpc>
                <a:spcPct val="100000"/>
              </a:lnSpc>
              <a:spcBef>
                <a:spcPts val="0"/>
              </a:spcBef>
              <a:spcAft>
                <a:spcPts val="0"/>
              </a:spcAft>
              <a:buClr>
                <a:srgbClr val="888888"/>
              </a:buClr>
              <a:buSzPts val="1400"/>
              <a:buNone/>
              <a:defRPr>
                <a:solidFill>
                  <a:srgbClr val="888888"/>
                </a:solidFill>
              </a:defRPr>
            </a:lvl8pPr>
            <a:lvl9pPr lvl="8" algn="ctr">
              <a:lnSpc>
                <a:spcPct val="100000"/>
              </a:lnSpc>
              <a:spcBef>
                <a:spcPts val="0"/>
              </a:spcBef>
              <a:spcAft>
                <a:spcPts val="0"/>
              </a:spcAft>
              <a:buClr>
                <a:srgbClr val="888888"/>
              </a:buClr>
              <a:buSzPts val="1400"/>
              <a:buNone/>
              <a:defRPr>
                <a:solidFill>
                  <a:srgbClr val="888888"/>
                </a:solidFill>
              </a:defRPr>
            </a:lvl9pPr>
          </a:lstStyle>
          <a:p/>
        </p:txBody>
      </p:sp>
      <p:sp>
        <p:nvSpPr>
          <p:cNvPr id="61" name="Google Shape;61;p8"/>
          <p:cNvSpPr txBox="1"/>
          <p:nvPr>
            <p:ph idx="3" type="body"/>
          </p:nvPr>
        </p:nvSpPr>
        <p:spPr>
          <a:xfrm>
            <a:off x="882808" y="3138045"/>
            <a:ext cx="3028966" cy="246221"/>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Clr>
                <a:schemeClr val="accent1"/>
              </a:buClr>
              <a:buSzPts val="1600"/>
              <a:buNone/>
              <a:defRPr b="0" sz="1600">
                <a:solidFill>
                  <a:schemeClr val="accen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62" name="Google Shape;62;p8"/>
          <p:cNvSpPr txBox="1"/>
          <p:nvPr>
            <p:ph idx="4" type="body"/>
          </p:nvPr>
        </p:nvSpPr>
        <p:spPr>
          <a:xfrm>
            <a:off x="882770" y="4375609"/>
            <a:ext cx="4694293" cy="492443"/>
          </a:xfrm>
          <a:prstGeom prst="rect">
            <a:avLst/>
          </a:prstGeom>
          <a:noFill/>
          <a:ln>
            <a:noFill/>
          </a:ln>
        </p:spPr>
        <p:txBody>
          <a:bodyPr anchorCtr="0" anchor="t" bIns="0" lIns="0" spcFirstLastPara="1" rIns="0" wrap="square" tIns="0">
            <a:spAutoFit/>
          </a:bodyPr>
          <a:lstStyle>
            <a:lvl1pPr indent="-228600" lvl="0" marL="457200" algn="l">
              <a:spcBef>
                <a:spcPts val="600"/>
              </a:spcBef>
              <a:spcAft>
                <a:spcPts val="0"/>
              </a:spcAft>
              <a:buClr>
                <a:schemeClr val="accent1"/>
              </a:buClr>
              <a:buSzPts val="3200"/>
              <a:buNone/>
              <a:defRPr b="0" sz="3200">
                <a:solidFill>
                  <a:schemeClr val="accent1"/>
                </a:solidFill>
              </a:defRPr>
            </a:lvl1pPr>
            <a:lvl2pPr indent="-228600" lvl="1" marL="914400" algn="l">
              <a:spcBef>
                <a:spcPts val="600"/>
              </a:spcBef>
              <a:spcAft>
                <a:spcPts val="0"/>
              </a:spcAft>
              <a:buClr>
                <a:schemeClr val="accent1"/>
              </a:buClr>
              <a:buSzPts val="1800"/>
              <a:buNone/>
              <a:defRPr/>
            </a:lvl2pPr>
            <a:lvl3pPr indent="-228600" lvl="2" marL="1371600" algn="l">
              <a:spcBef>
                <a:spcPts val="0"/>
              </a:spcBef>
              <a:spcAft>
                <a:spcPts val="0"/>
              </a:spcAft>
              <a:buClr>
                <a:schemeClr val="accent1"/>
              </a:buClr>
              <a:buSzPts val="1600"/>
              <a:buNone/>
              <a:defRPr/>
            </a:lvl3pPr>
            <a:lvl4pPr indent="-228600" lvl="3" marL="1828800" algn="l">
              <a:spcBef>
                <a:spcPts val="0"/>
              </a:spcBef>
              <a:spcAft>
                <a:spcPts val="0"/>
              </a:spcAft>
              <a:buClr>
                <a:schemeClr val="accent1"/>
              </a:buClr>
              <a:buSzPts val="1600"/>
              <a:buNone/>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63" name="Google Shape;63;p8"/>
          <p:cNvSpPr txBox="1"/>
          <p:nvPr>
            <p:ph idx="5" type="body"/>
          </p:nvPr>
        </p:nvSpPr>
        <p:spPr>
          <a:xfrm>
            <a:off x="882808" y="5312641"/>
            <a:ext cx="4602029" cy="246221"/>
          </a:xfrm>
          <a:prstGeom prst="rect">
            <a:avLst/>
          </a:prstGeom>
          <a:noFill/>
          <a:ln>
            <a:noFill/>
          </a:ln>
        </p:spPr>
        <p:txBody>
          <a:bodyPr anchorCtr="0" anchor="t" bIns="0" lIns="0" spcFirstLastPara="1" rIns="0" wrap="square" tIns="0">
            <a:spAutoFit/>
          </a:bodyPr>
          <a:lstStyle>
            <a:lvl1pPr indent="-228600" lvl="0" marL="457200" algn="l">
              <a:spcBef>
                <a:spcPts val="600"/>
              </a:spcBef>
              <a:spcAft>
                <a:spcPts val="0"/>
              </a:spcAft>
              <a:buClr>
                <a:schemeClr val="accent1"/>
              </a:buClr>
              <a:buSzPts val="1600"/>
              <a:buNone/>
              <a:defRPr b="0">
                <a:solidFill>
                  <a:schemeClr val="accen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pic>
        <p:nvPicPr>
          <p:cNvPr id="64" name="Google Shape;64;p8"/>
          <p:cNvPicPr preferRelativeResize="0"/>
          <p:nvPr/>
        </p:nvPicPr>
        <p:blipFill rotWithShape="1">
          <a:blip r:embed="rId2">
            <a:alphaModFix/>
          </a:blip>
          <a:srcRect b="0" l="0" r="0" t="0"/>
          <a:stretch/>
        </p:blipFill>
        <p:spPr>
          <a:xfrm>
            <a:off x="10406348" y="330108"/>
            <a:ext cx="1468046" cy="544572"/>
          </a:xfrm>
          <a:prstGeom prst="rect">
            <a:avLst/>
          </a:prstGeom>
          <a:noFill/>
          <a:ln>
            <a:noFill/>
          </a:ln>
        </p:spPr>
      </p:pic>
      <p:pic>
        <p:nvPicPr>
          <p:cNvPr id="65" name="Google Shape;65;p8"/>
          <p:cNvPicPr preferRelativeResize="0"/>
          <p:nvPr/>
        </p:nvPicPr>
        <p:blipFill rotWithShape="1">
          <a:blip r:embed="rId3">
            <a:alphaModFix/>
          </a:blip>
          <a:srcRect b="0" l="0" r="0" t="0"/>
          <a:stretch/>
        </p:blipFill>
        <p:spPr>
          <a:xfrm>
            <a:off x="290304" y="349751"/>
            <a:ext cx="1764000" cy="512044"/>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elfolie_TUD_Foto_a" showMasterSp="0">
  <p:cSld name="2_Titelfolie_TUD_Foto_a">
    <p:spTree>
      <p:nvGrpSpPr>
        <p:cNvPr id="66" name="Shape 66"/>
        <p:cNvGrpSpPr/>
        <p:nvPr/>
      </p:nvGrpSpPr>
      <p:grpSpPr>
        <a:xfrm>
          <a:off x="0" y="0"/>
          <a:ext cx="0" cy="0"/>
          <a:chOff x="0" y="0"/>
          <a:chExt cx="0" cy="0"/>
        </a:xfrm>
      </p:grpSpPr>
      <p:sp>
        <p:nvSpPr>
          <p:cNvPr id="67" name="Google Shape;67;p9"/>
          <p:cNvSpPr/>
          <p:nvPr>
            <p:ph idx="2" type="pic"/>
          </p:nvPr>
        </p:nvSpPr>
        <p:spPr>
          <a:xfrm>
            <a:off x="0" y="0"/>
            <a:ext cx="12192000" cy="6858000"/>
          </a:xfrm>
          <a:prstGeom prst="rect">
            <a:avLst/>
          </a:prstGeom>
          <a:solidFill>
            <a:srgbClr val="F2F2F2"/>
          </a:solidFill>
          <a:ln>
            <a:noFill/>
          </a:ln>
        </p:spPr>
      </p:sp>
      <p:grpSp>
        <p:nvGrpSpPr>
          <p:cNvPr id="68" name="Google Shape;68;p9"/>
          <p:cNvGrpSpPr/>
          <p:nvPr/>
        </p:nvGrpSpPr>
        <p:grpSpPr>
          <a:xfrm>
            <a:off x="10411983" y="326258"/>
            <a:ext cx="1467221" cy="557364"/>
            <a:chOff x="13050" y="-8950"/>
            <a:chExt cx="2996775" cy="3035750"/>
          </a:xfrm>
        </p:grpSpPr>
        <p:sp>
          <p:nvSpPr>
            <p:cNvPr id="69" name="Google Shape;69;p9"/>
            <p:cNvSpPr/>
            <p:nvPr/>
          </p:nvSpPr>
          <p:spPr>
            <a:xfrm>
              <a:off x="13050" y="1830350"/>
              <a:ext cx="130750" cy="473225"/>
            </a:xfrm>
            <a:custGeom>
              <a:rect b="b" l="l" r="r" t="t"/>
              <a:pathLst>
                <a:path extrusionOk="0" h="18929" w="5230">
                  <a:moveTo>
                    <a:pt x="3007" y="0"/>
                  </a:moveTo>
                  <a:cubicBezTo>
                    <a:pt x="1439" y="0"/>
                    <a:pt x="1" y="2500"/>
                    <a:pt x="1" y="9643"/>
                  </a:cubicBezTo>
                  <a:cubicBezTo>
                    <a:pt x="1" y="16429"/>
                    <a:pt x="1439" y="18929"/>
                    <a:pt x="3007" y="18929"/>
                  </a:cubicBezTo>
                  <a:cubicBezTo>
                    <a:pt x="3922" y="18929"/>
                    <a:pt x="4707" y="18215"/>
                    <a:pt x="5230" y="16786"/>
                  </a:cubicBezTo>
                  <a:cubicBezTo>
                    <a:pt x="5230" y="16786"/>
                    <a:pt x="5230" y="16786"/>
                    <a:pt x="4315" y="14286"/>
                  </a:cubicBezTo>
                  <a:cubicBezTo>
                    <a:pt x="3922" y="15357"/>
                    <a:pt x="3530" y="16072"/>
                    <a:pt x="3007" y="16072"/>
                  </a:cubicBezTo>
                  <a:cubicBezTo>
                    <a:pt x="2485" y="16072"/>
                    <a:pt x="2092" y="15357"/>
                    <a:pt x="1831" y="14286"/>
                  </a:cubicBezTo>
                  <a:cubicBezTo>
                    <a:pt x="1439" y="13215"/>
                    <a:pt x="1308" y="11786"/>
                    <a:pt x="1308" y="9643"/>
                  </a:cubicBezTo>
                  <a:cubicBezTo>
                    <a:pt x="1308" y="7500"/>
                    <a:pt x="1439" y="6072"/>
                    <a:pt x="1831" y="5000"/>
                  </a:cubicBezTo>
                  <a:cubicBezTo>
                    <a:pt x="2092" y="3929"/>
                    <a:pt x="2485" y="3215"/>
                    <a:pt x="3007" y="3215"/>
                  </a:cubicBezTo>
                  <a:cubicBezTo>
                    <a:pt x="3530" y="3215"/>
                    <a:pt x="3922" y="3929"/>
                    <a:pt x="4315" y="5000"/>
                  </a:cubicBezTo>
                  <a:cubicBezTo>
                    <a:pt x="4315" y="5000"/>
                    <a:pt x="4315" y="5000"/>
                    <a:pt x="5230" y="2500"/>
                  </a:cubicBezTo>
                  <a:cubicBezTo>
                    <a:pt x="4707" y="715"/>
                    <a:pt x="3922" y="0"/>
                    <a:pt x="3007" y="0"/>
                  </a:cubicBezTo>
                  <a:close/>
                </a:path>
              </a:pathLst>
            </a:custGeom>
            <a:solidFill>
              <a:srgbClr val="192D6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9"/>
            <p:cNvSpPr/>
            <p:nvPr/>
          </p:nvSpPr>
          <p:spPr>
            <a:xfrm>
              <a:off x="209150" y="1821425"/>
              <a:ext cx="143800" cy="482150"/>
            </a:xfrm>
            <a:custGeom>
              <a:rect b="b" l="l" r="r" t="t"/>
              <a:pathLst>
                <a:path extrusionOk="0" h="19286" w="5752">
                  <a:moveTo>
                    <a:pt x="2876" y="3572"/>
                  </a:moveTo>
                  <a:cubicBezTo>
                    <a:pt x="3137" y="3572"/>
                    <a:pt x="3529" y="3929"/>
                    <a:pt x="3791" y="4643"/>
                  </a:cubicBezTo>
                  <a:cubicBezTo>
                    <a:pt x="4183" y="5714"/>
                    <a:pt x="4314" y="7857"/>
                    <a:pt x="4314" y="9643"/>
                  </a:cubicBezTo>
                  <a:cubicBezTo>
                    <a:pt x="4314" y="11786"/>
                    <a:pt x="4183" y="13572"/>
                    <a:pt x="3791" y="15000"/>
                  </a:cubicBezTo>
                  <a:cubicBezTo>
                    <a:pt x="3660" y="15714"/>
                    <a:pt x="3268" y="16072"/>
                    <a:pt x="2876" y="16072"/>
                  </a:cubicBezTo>
                  <a:cubicBezTo>
                    <a:pt x="2353" y="16072"/>
                    <a:pt x="2092" y="15714"/>
                    <a:pt x="1830" y="15000"/>
                  </a:cubicBezTo>
                  <a:cubicBezTo>
                    <a:pt x="1438" y="13572"/>
                    <a:pt x="1307" y="11786"/>
                    <a:pt x="1307" y="9643"/>
                  </a:cubicBezTo>
                  <a:cubicBezTo>
                    <a:pt x="1307" y="7857"/>
                    <a:pt x="1438" y="5714"/>
                    <a:pt x="1830" y="4643"/>
                  </a:cubicBezTo>
                  <a:cubicBezTo>
                    <a:pt x="2092" y="3929"/>
                    <a:pt x="2353" y="3572"/>
                    <a:pt x="2876" y="3572"/>
                  </a:cubicBezTo>
                  <a:close/>
                  <a:moveTo>
                    <a:pt x="2876" y="0"/>
                  </a:moveTo>
                  <a:cubicBezTo>
                    <a:pt x="1830" y="0"/>
                    <a:pt x="1307" y="1072"/>
                    <a:pt x="784" y="2143"/>
                  </a:cubicBezTo>
                  <a:cubicBezTo>
                    <a:pt x="131" y="4286"/>
                    <a:pt x="0" y="6429"/>
                    <a:pt x="0" y="9643"/>
                  </a:cubicBezTo>
                  <a:cubicBezTo>
                    <a:pt x="0" y="12857"/>
                    <a:pt x="131" y="15357"/>
                    <a:pt x="784" y="17143"/>
                  </a:cubicBezTo>
                  <a:cubicBezTo>
                    <a:pt x="1176" y="18572"/>
                    <a:pt x="1830" y="19286"/>
                    <a:pt x="2876" y="19286"/>
                  </a:cubicBezTo>
                  <a:cubicBezTo>
                    <a:pt x="3660" y="19286"/>
                    <a:pt x="4444" y="18572"/>
                    <a:pt x="4837" y="17143"/>
                  </a:cubicBezTo>
                  <a:cubicBezTo>
                    <a:pt x="5490" y="15357"/>
                    <a:pt x="5621" y="12857"/>
                    <a:pt x="5752" y="9643"/>
                  </a:cubicBezTo>
                  <a:cubicBezTo>
                    <a:pt x="5752" y="6429"/>
                    <a:pt x="5490" y="4286"/>
                    <a:pt x="4837" y="2143"/>
                  </a:cubicBezTo>
                  <a:cubicBezTo>
                    <a:pt x="4444" y="1072"/>
                    <a:pt x="3791" y="0"/>
                    <a:pt x="2876" y="0"/>
                  </a:cubicBezTo>
                  <a:close/>
                </a:path>
              </a:pathLst>
            </a:custGeom>
            <a:solidFill>
              <a:srgbClr val="192D6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9"/>
            <p:cNvSpPr/>
            <p:nvPr/>
          </p:nvSpPr>
          <p:spPr>
            <a:xfrm>
              <a:off x="431350" y="1821425"/>
              <a:ext cx="137300" cy="482150"/>
            </a:xfrm>
            <a:custGeom>
              <a:rect b="b" l="l" r="r" t="t"/>
              <a:pathLst>
                <a:path extrusionOk="0" h="19286" w="5492">
                  <a:moveTo>
                    <a:pt x="3138" y="0"/>
                  </a:moveTo>
                  <a:cubicBezTo>
                    <a:pt x="2485" y="0"/>
                    <a:pt x="1831" y="714"/>
                    <a:pt x="1308" y="2143"/>
                  </a:cubicBezTo>
                  <a:cubicBezTo>
                    <a:pt x="1308" y="2143"/>
                    <a:pt x="1308" y="2143"/>
                    <a:pt x="1308" y="357"/>
                  </a:cubicBezTo>
                  <a:lnTo>
                    <a:pt x="1" y="357"/>
                  </a:lnTo>
                  <a:cubicBezTo>
                    <a:pt x="1" y="357"/>
                    <a:pt x="1" y="357"/>
                    <a:pt x="1" y="19286"/>
                  </a:cubicBezTo>
                  <a:lnTo>
                    <a:pt x="1308" y="19286"/>
                  </a:lnTo>
                  <a:cubicBezTo>
                    <a:pt x="1308" y="19286"/>
                    <a:pt x="1308" y="19286"/>
                    <a:pt x="1308" y="7857"/>
                  </a:cubicBezTo>
                  <a:cubicBezTo>
                    <a:pt x="1308" y="5000"/>
                    <a:pt x="1962" y="3572"/>
                    <a:pt x="2746" y="3572"/>
                  </a:cubicBezTo>
                  <a:cubicBezTo>
                    <a:pt x="3530" y="3572"/>
                    <a:pt x="4184" y="4643"/>
                    <a:pt x="4184" y="7857"/>
                  </a:cubicBezTo>
                  <a:cubicBezTo>
                    <a:pt x="4184" y="7857"/>
                    <a:pt x="4184" y="7857"/>
                    <a:pt x="4184" y="19286"/>
                  </a:cubicBezTo>
                  <a:lnTo>
                    <a:pt x="5491" y="19286"/>
                  </a:lnTo>
                  <a:cubicBezTo>
                    <a:pt x="5491" y="19286"/>
                    <a:pt x="5491" y="19286"/>
                    <a:pt x="5491" y="7143"/>
                  </a:cubicBezTo>
                  <a:cubicBezTo>
                    <a:pt x="5491" y="5000"/>
                    <a:pt x="5360" y="3214"/>
                    <a:pt x="4838" y="1786"/>
                  </a:cubicBezTo>
                  <a:cubicBezTo>
                    <a:pt x="4445" y="714"/>
                    <a:pt x="3922" y="0"/>
                    <a:pt x="3138" y="0"/>
                  </a:cubicBezTo>
                  <a:close/>
                </a:path>
              </a:pathLst>
            </a:custGeom>
            <a:solidFill>
              <a:srgbClr val="192D6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9"/>
            <p:cNvSpPr/>
            <p:nvPr/>
          </p:nvSpPr>
          <p:spPr>
            <a:xfrm>
              <a:off x="643775" y="1830350"/>
              <a:ext cx="134025" cy="473225"/>
            </a:xfrm>
            <a:custGeom>
              <a:rect b="b" l="l" r="r" t="t"/>
              <a:pathLst>
                <a:path extrusionOk="0" h="18929" w="5361">
                  <a:moveTo>
                    <a:pt x="3138" y="0"/>
                  </a:moveTo>
                  <a:cubicBezTo>
                    <a:pt x="1569" y="0"/>
                    <a:pt x="1" y="2500"/>
                    <a:pt x="1" y="9643"/>
                  </a:cubicBezTo>
                  <a:cubicBezTo>
                    <a:pt x="1" y="16429"/>
                    <a:pt x="1569" y="18929"/>
                    <a:pt x="3138" y="18929"/>
                  </a:cubicBezTo>
                  <a:cubicBezTo>
                    <a:pt x="4053" y="18929"/>
                    <a:pt x="4707" y="18215"/>
                    <a:pt x="5360" y="16786"/>
                  </a:cubicBezTo>
                  <a:cubicBezTo>
                    <a:pt x="5360" y="16786"/>
                    <a:pt x="5360" y="16786"/>
                    <a:pt x="4445" y="14286"/>
                  </a:cubicBezTo>
                  <a:cubicBezTo>
                    <a:pt x="4053" y="15357"/>
                    <a:pt x="3661" y="16072"/>
                    <a:pt x="3138" y="16072"/>
                  </a:cubicBezTo>
                  <a:cubicBezTo>
                    <a:pt x="2615" y="16072"/>
                    <a:pt x="2223" y="15357"/>
                    <a:pt x="1831" y="14286"/>
                  </a:cubicBezTo>
                  <a:cubicBezTo>
                    <a:pt x="1569" y="13215"/>
                    <a:pt x="1439" y="11786"/>
                    <a:pt x="1439" y="9643"/>
                  </a:cubicBezTo>
                  <a:cubicBezTo>
                    <a:pt x="1439" y="7500"/>
                    <a:pt x="1569" y="6072"/>
                    <a:pt x="1831" y="5000"/>
                  </a:cubicBezTo>
                  <a:cubicBezTo>
                    <a:pt x="2092" y="3929"/>
                    <a:pt x="2615" y="3215"/>
                    <a:pt x="3138" y="3215"/>
                  </a:cubicBezTo>
                  <a:cubicBezTo>
                    <a:pt x="3661" y="3215"/>
                    <a:pt x="4053" y="3929"/>
                    <a:pt x="4445" y="5000"/>
                  </a:cubicBezTo>
                  <a:cubicBezTo>
                    <a:pt x="4445" y="5000"/>
                    <a:pt x="4445" y="5000"/>
                    <a:pt x="5360" y="2500"/>
                  </a:cubicBezTo>
                  <a:cubicBezTo>
                    <a:pt x="4707" y="715"/>
                    <a:pt x="4053" y="0"/>
                    <a:pt x="3138" y="0"/>
                  </a:cubicBezTo>
                  <a:close/>
                </a:path>
              </a:pathLst>
            </a:custGeom>
            <a:solidFill>
              <a:srgbClr val="192D6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9"/>
            <p:cNvSpPr/>
            <p:nvPr/>
          </p:nvSpPr>
          <p:spPr>
            <a:xfrm>
              <a:off x="839850" y="1830350"/>
              <a:ext cx="147100" cy="482150"/>
            </a:xfrm>
            <a:custGeom>
              <a:rect b="b" l="l" r="r" t="t"/>
              <a:pathLst>
                <a:path extrusionOk="0" h="19286" w="5884">
                  <a:moveTo>
                    <a:pt x="2877" y="2857"/>
                  </a:moveTo>
                  <a:cubicBezTo>
                    <a:pt x="3530" y="2857"/>
                    <a:pt x="4053" y="3929"/>
                    <a:pt x="4314" y="5357"/>
                  </a:cubicBezTo>
                  <a:cubicBezTo>
                    <a:pt x="4314" y="6072"/>
                    <a:pt x="4445" y="6786"/>
                    <a:pt x="4445" y="7857"/>
                  </a:cubicBezTo>
                  <a:lnTo>
                    <a:pt x="1439" y="7857"/>
                  </a:lnTo>
                  <a:cubicBezTo>
                    <a:pt x="1439" y="6786"/>
                    <a:pt x="1439" y="6072"/>
                    <a:pt x="1569" y="5357"/>
                  </a:cubicBezTo>
                  <a:cubicBezTo>
                    <a:pt x="1700" y="3929"/>
                    <a:pt x="2223" y="2857"/>
                    <a:pt x="2877" y="2857"/>
                  </a:cubicBezTo>
                  <a:close/>
                  <a:moveTo>
                    <a:pt x="2877" y="0"/>
                  </a:moveTo>
                  <a:cubicBezTo>
                    <a:pt x="1177" y="0"/>
                    <a:pt x="1" y="3572"/>
                    <a:pt x="1" y="9643"/>
                  </a:cubicBezTo>
                  <a:cubicBezTo>
                    <a:pt x="1" y="16786"/>
                    <a:pt x="1308" y="19286"/>
                    <a:pt x="3007" y="19286"/>
                  </a:cubicBezTo>
                  <a:cubicBezTo>
                    <a:pt x="4314" y="19286"/>
                    <a:pt x="4968" y="18215"/>
                    <a:pt x="5622" y="16072"/>
                  </a:cubicBezTo>
                  <a:cubicBezTo>
                    <a:pt x="5622" y="16072"/>
                    <a:pt x="5622" y="16072"/>
                    <a:pt x="4707" y="13929"/>
                  </a:cubicBezTo>
                  <a:cubicBezTo>
                    <a:pt x="4314" y="15357"/>
                    <a:pt x="3792" y="15715"/>
                    <a:pt x="3007" y="15715"/>
                  </a:cubicBezTo>
                  <a:cubicBezTo>
                    <a:pt x="1962" y="15715"/>
                    <a:pt x="1308" y="13929"/>
                    <a:pt x="1308" y="10357"/>
                  </a:cubicBezTo>
                  <a:lnTo>
                    <a:pt x="5883" y="10357"/>
                  </a:lnTo>
                  <a:cubicBezTo>
                    <a:pt x="5883" y="10357"/>
                    <a:pt x="5883" y="10357"/>
                    <a:pt x="5883" y="8929"/>
                  </a:cubicBezTo>
                  <a:cubicBezTo>
                    <a:pt x="5883" y="3929"/>
                    <a:pt x="4707" y="0"/>
                    <a:pt x="2877" y="0"/>
                  </a:cubicBezTo>
                  <a:close/>
                </a:path>
              </a:pathLst>
            </a:custGeom>
            <a:solidFill>
              <a:srgbClr val="192D6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9"/>
            <p:cNvSpPr/>
            <p:nvPr/>
          </p:nvSpPr>
          <p:spPr>
            <a:xfrm>
              <a:off x="1062075" y="1821425"/>
              <a:ext cx="140550" cy="669650"/>
            </a:xfrm>
            <a:custGeom>
              <a:rect b="b" l="l" r="r" t="t"/>
              <a:pathLst>
                <a:path extrusionOk="0" h="26786" w="5622">
                  <a:moveTo>
                    <a:pt x="2746" y="3572"/>
                  </a:moveTo>
                  <a:cubicBezTo>
                    <a:pt x="4053" y="3572"/>
                    <a:pt x="4314" y="6429"/>
                    <a:pt x="4184" y="9643"/>
                  </a:cubicBezTo>
                  <a:cubicBezTo>
                    <a:pt x="4184" y="12857"/>
                    <a:pt x="4053" y="16072"/>
                    <a:pt x="2746" y="16072"/>
                  </a:cubicBezTo>
                  <a:cubicBezTo>
                    <a:pt x="1569" y="16072"/>
                    <a:pt x="1308" y="12857"/>
                    <a:pt x="1308" y="9643"/>
                  </a:cubicBezTo>
                  <a:cubicBezTo>
                    <a:pt x="1308" y="6429"/>
                    <a:pt x="1569" y="3572"/>
                    <a:pt x="2746" y="3572"/>
                  </a:cubicBezTo>
                  <a:close/>
                  <a:moveTo>
                    <a:pt x="3138" y="0"/>
                  </a:moveTo>
                  <a:cubicBezTo>
                    <a:pt x="2484" y="0"/>
                    <a:pt x="1831" y="714"/>
                    <a:pt x="1308" y="2143"/>
                  </a:cubicBezTo>
                  <a:cubicBezTo>
                    <a:pt x="1308" y="2143"/>
                    <a:pt x="1308" y="2143"/>
                    <a:pt x="1308" y="357"/>
                  </a:cubicBezTo>
                  <a:lnTo>
                    <a:pt x="1" y="357"/>
                  </a:lnTo>
                  <a:cubicBezTo>
                    <a:pt x="1" y="357"/>
                    <a:pt x="1" y="357"/>
                    <a:pt x="1" y="26786"/>
                  </a:cubicBezTo>
                  <a:lnTo>
                    <a:pt x="1308" y="26786"/>
                  </a:lnTo>
                  <a:cubicBezTo>
                    <a:pt x="1308" y="26786"/>
                    <a:pt x="1308" y="26786"/>
                    <a:pt x="1308" y="17143"/>
                  </a:cubicBezTo>
                  <a:cubicBezTo>
                    <a:pt x="1831" y="18929"/>
                    <a:pt x="2484" y="19286"/>
                    <a:pt x="3138" y="19286"/>
                  </a:cubicBezTo>
                  <a:cubicBezTo>
                    <a:pt x="3792" y="19286"/>
                    <a:pt x="4445" y="18572"/>
                    <a:pt x="4837" y="17857"/>
                  </a:cubicBezTo>
                  <a:cubicBezTo>
                    <a:pt x="5622" y="15714"/>
                    <a:pt x="5622" y="12500"/>
                    <a:pt x="5622" y="9643"/>
                  </a:cubicBezTo>
                  <a:cubicBezTo>
                    <a:pt x="5622" y="6786"/>
                    <a:pt x="5491" y="3572"/>
                    <a:pt x="4837" y="1786"/>
                  </a:cubicBezTo>
                  <a:cubicBezTo>
                    <a:pt x="4445" y="714"/>
                    <a:pt x="3792" y="0"/>
                    <a:pt x="3138" y="0"/>
                  </a:cubicBezTo>
                  <a:close/>
                </a:path>
              </a:pathLst>
            </a:custGeom>
            <a:solidFill>
              <a:srgbClr val="192D6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9"/>
            <p:cNvSpPr/>
            <p:nvPr/>
          </p:nvSpPr>
          <p:spPr>
            <a:xfrm>
              <a:off x="1267950" y="1696425"/>
              <a:ext cx="85000" cy="607150"/>
            </a:xfrm>
            <a:custGeom>
              <a:rect b="b" l="l" r="r" t="t"/>
              <a:pathLst>
                <a:path extrusionOk="0" h="24286" w="3400">
                  <a:moveTo>
                    <a:pt x="785" y="0"/>
                  </a:moveTo>
                  <a:cubicBezTo>
                    <a:pt x="785" y="0"/>
                    <a:pt x="785" y="0"/>
                    <a:pt x="785" y="5714"/>
                  </a:cubicBezTo>
                  <a:lnTo>
                    <a:pt x="1" y="5714"/>
                  </a:lnTo>
                  <a:cubicBezTo>
                    <a:pt x="1" y="5714"/>
                    <a:pt x="1" y="5714"/>
                    <a:pt x="1" y="8572"/>
                  </a:cubicBezTo>
                  <a:lnTo>
                    <a:pt x="785" y="8572"/>
                  </a:lnTo>
                  <a:cubicBezTo>
                    <a:pt x="785" y="8572"/>
                    <a:pt x="785" y="8572"/>
                    <a:pt x="785" y="18929"/>
                  </a:cubicBezTo>
                  <a:cubicBezTo>
                    <a:pt x="785" y="21429"/>
                    <a:pt x="1308" y="24286"/>
                    <a:pt x="2615" y="24286"/>
                  </a:cubicBezTo>
                  <a:lnTo>
                    <a:pt x="3400" y="24286"/>
                  </a:lnTo>
                  <a:cubicBezTo>
                    <a:pt x="3400" y="24286"/>
                    <a:pt x="3400" y="24286"/>
                    <a:pt x="3400" y="20714"/>
                  </a:cubicBezTo>
                  <a:lnTo>
                    <a:pt x="2877" y="20714"/>
                  </a:lnTo>
                  <a:cubicBezTo>
                    <a:pt x="2354" y="20714"/>
                    <a:pt x="2092" y="20000"/>
                    <a:pt x="2092" y="18572"/>
                  </a:cubicBezTo>
                  <a:cubicBezTo>
                    <a:pt x="2092" y="18572"/>
                    <a:pt x="2092" y="18572"/>
                    <a:pt x="2092" y="8572"/>
                  </a:cubicBezTo>
                  <a:lnTo>
                    <a:pt x="3400" y="8572"/>
                  </a:lnTo>
                  <a:cubicBezTo>
                    <a:pt x="3400" y="8572"/>
                    <a:pt x="3400" y="8572"/>
                    <a:pt x="3400" y="5714"/>
                  </a:cubicBezTo>
                  <a:lnTo>
                    <a:pt x="2092" y="5714"/>
                  </a:lnTo>
                  <a:cubicBezTo>
                    <a:pt x="2092" y="5714"/>
                    <a:pt x="2092" y="5714"/>
                    <a:pt x="2092" y="0"/>
                  </a:cubicBezTo>
                  <a:close/>
                </a:path>
              </a:pathLst>
            </a:custGeom>
            <a:solidFill>
              <a:srgbClr val="192D6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9"/>
            <p:cNvSpPr/>
            <p:nvPr/>
          </p:nvSpPr>
          <p:spPr>
            <a:xfrm>
              <a:off x="16325" y="723200"/>
              <a:ext cx="173225" cy="651800"/>
            </a:xfrm>
            <a:custGeom>
              <a:rect b="b" l="l" r="r" t="t"/>
              <a:pathLst>
                <a:path extrusionOk="0" h="26072" w="6929">
                  <a:moveTo>
                    <a:pt x="3269" y="3572"/>
                  </a:moveTo>
                  <a:cubicBezTo>
                    <a:pt x="3922" y="3572"/>
                    <a:pt x="4445" y="3929"/>
                    <a:pt x="4837" y="5358"/>
                  </a:cubicBezTo>
                  <a:cubicBezTo>
                    <a:pt x="5360" y="6786"/>
                    <a:pt x="5360" y="9286"/>
                    <a:pt x="5360" y="13215"/>
                  </a:cubicBezTo>
                  <a:cubicBezTo>
                    <a:pt x="5360" y="16786"/>
                    <a:pt x="5360" y="19643"/>
                    <a:pt x="4837" y="21072"/>
                  </a:cubicBezTo>
                  <a:cubicBezTo>
                    <a:pt x="4445" y="22143"/>
                    <a:pt x="3922" y="22858"/>
                    <a:pt x="3269" y="22858"/>
                  </a:cubicBezTo>
                  <a:lnTo>
                    <a:pt x="1439" y="22858"/>
                  </a:lnTo>
                  <a:cubicBezTo>
                    <a:pt x="1439" y="22858"/>
                    <a:pt x="1439" y="22858"/>
                    <a:pt x="1439" y="3572"/>
                  </a:cubicBezTo>
                  <a:close/>
                  <a:moveTo>
                    <a:pt x="1" y="1"/>
                  </a:moveTo>
                  <a:cubicBezTo>
                    <a:pt x="1" y="1"/>
                    <a:pt x="1" y="1"/>
                    <a:pt x="1" y="26072"/>
                  </a:cubicBezTo>
                  <a:lnTo>
                    <a:pt x="3399" y="26072"/>
                  </a:lnTo>
                  <a:cubicBezTo>
                    <a:pt x="4314" y="26072"/>
                    <a:pt x="5229" y="25358"/>
                    <a:pt x="5883" y="23929"/>
                  </a:cubicBezTo>
                  <a:cubicBezTo>
                    <a:pt x="6929" y="21072"/>
                    <a:pt x="6929" y="16786"/>
                    <a:pt x="6929" y="12858"/>
                  </a:cubicBezTo>
                  <a:cubicBezTo>
                    <a:pt x="6929" y="8929"/>
                    <a:pt x="6929" y="5358"/>
                    <a:pt x="5883" y="2501"/>
                  </a:cubicBezTo>
                  <a:cubicBezTo>
                    <a:pt x="5229" y="715"/>
                    <a:pt x="4314" y="1"/>
                    <a:pt x="3399" y="1"/>
                  </a:cubicBezTo>
                  <a:close/>
                </a:path>
              </a:pathLst>
            </a:custGeom>
            <a:solidFill>
              <a:srgbClr val="192D6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9"/>
            <p:cNvSpPr/>
            <p:nvPr/>
          </p:nvSpPr>
          <p:spPr>
            <a:xfrm>
              <a:off x="274500" y="723200"/>
              <a:ext cx="173225" cy="660750"/>
            </a:xfrm>
            <a:custGeom>
              <a:rect b="b" l="l" r="r" t="t"/>
              <a:pathLst>
                <a:path extrusionOk="0" h="26430" w="6929">
                  <a:moveTo>
                    <a:pt x="3530" y="3572"/>
                  </a:moveTo>
                  <a:cubicBezTo>
                    <a:pt x="4576" y="3572"/>
                    <a:pt x="5229" y="5001"/>
                    <a:pt x="5229" y="7501"/>
                  </a:cubicBezTo>
                  <a:cubicBezTo>
                    <a:pt x="5229" y="10358"/>
                    <a:pt x="4576" y="11786"/>
                    <a:pt x="3530" y="11786"/>
                  </a:cubicBezTo>
                  <a:lnTo>
                    <a:pt x="1308" y="11786"/>
                  </a:lnTo>
                  <a:cubicBezTo>
                    <a:pt x="1308" y="11786"/>
                    <a:pt x="1308" y="11786"/>
                    <a:pt x="1308" y="3572"/>
                  </a:cubicBezTo>
                  <a:close/>
                  <a:moveTo>
                    <a:pt x="0" y="1"/>
                  </a:moveTo>
                  <a:cubicBezTo>
                    <a:pt x="0" y="1"/>
                    <a:pt x="0" y="1"/>
                    <a:pt x="0" y="26429"/>
                  </a:cubicBezTo>
                  <a:lnTo>
                    <a:pt x="1438" y="26429"/>
                  </a:lnTo>
                  <a:cubicBezTo>
                    <a:pt x="1438" y="26429"/>
                    <a:pt x="1438" y="26429"/>
                    <a:pt x="1438" y="15358"/>
                  </a:cubicBezTo>
                  <a:lnTo>
                    <a:pt x="3268" y="15358"/>
                  </a:lnTo>
                  <a:cubicBezTo>
                    <a:pt x="3268" y="15358"/>
                    <a:pt x="3268" y="15358"/>
                    <a:pt x="5229" y="26429"/>
                  </a:cubicBezTo>
                  <a:lnTo>
                    <a:pt x="6928" y="26429"/>
                  </a:lnTo>
                  <a:cubicBezTo>
                    <a:pt x="6928" y="26429"/>
                    <a:pt x="6928" y="26429"/>
                    <a:pt x="4706" y="14643"/>
                  </a:cubicBezTo>
                  <a:cubicBezTo>
                    <a:pt x="5752" y="13929"/>
                    <a:pt x="6667" y="11429"/>
                    <a:pt x="6667" y="7501"/>
                  </a:cubicBezTo>
                  <a:cubicBezTo>
                    <a:pt x="6667" y="3215"/>
                    <a:pt x="5491" y="1"/>
                    <a:pt x="3661" y="1"/>
                  </a:cubicBezTo>
                  <a:close/>
                </a:path>
              </a:pathLst>
            </a:custGeom>
            <a:solidFill>
              <a:srgbClr val="192D6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9"/>
            <p:cNvSpPr/>
            <p:nvPr/>
          </p:nvSpPr>
          <p:spPr>
            <a:xfrm>
              <a:off x="526125" y="723200"/>
              <a:ext cx="153625" cy="660750"/>
            </a:xfrm>
            <a:custGeom>
              <a:rect b="b" l="l" r="r" t="t"/>
              <a:pathLst>
                <a:path extrusionOk="0" h="26430" w="6145">
                  <a:moveTo>
                    <a:pt x="1" y="1"/>
                  </a:moveTo>
                  <a:lnTo>
                    <a:pt x="1" y="26429"/>
                  </a:lnTo>
                  <a:lnTo>
                    <a:pt x="6145" y="26429"/>
                  </a:lnTo>
                  <a:lnTo>
                    <a:pt x="6145" y="22858"/>
                  </a:lnTo>
                  <a:lnTo>
                    <a:pt x="1439" y="22858"/>
                  </a:lnTo>
                  <a:lnTo>
                    <a:pt x="1439" y="14643"/>
                  </a:lnTo>
                  <a:lnTo>
                    <a:pt x="5491" y="14643"/>
                  </a:lnTo>
                  <a:lnTo>
                    <a:pt x="5491" y="11072"/>
                  </a:lnTo>
                  <a:lnTo>
                    <a:pt x="1439" y="11072"/>
                  </a:lnTo>
                  <a:lnTo>
                    <a:pt x="1439" y="3572"/>
                  </a:lnTo>
                  <a:lnTo>
                    <a:pt x="6145" y="3572"/>
                  </a:lnTo>
                  <a:lnTo>
                    <a:pt x="6145" y="1"/>
                  </a:lnTo>
                  <a:close/>
                </a:path>
              </a:pathLst>
            </a:custGeom>
            <a:solidFill>
              <a:srgbClr val="192D6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9"/>
            <p:cNvSpPr/>
            <p:nvPr/>
          </p:nvSpPr>
          <p:spPr>
            <a:xfrm>
              <a:off x="751625" y="723200"/>
              <a:ext cx="173225" cy="660750"/>
            </a:xfrm>
            <a:custGeom>
              <a:rect b="b" l="l" r="r" t="t"/>
              <a:pathLst>
                <a:path extrusionOk="0" h="26430" w="6929">
                  <a:moveTo>
                    <a:pt x="3530" y="1"/>
                  </a:moveTo>
                  <a:cubicBezTo>
                    <a:pt x="1569" y="1"/>
                    <a:pt x="262" y="3215"/>
                    <a:pt x="262" y="7501"/>
                  </a:cubicBezTo>
                  <a:cubicBezTo>
                    <a:pt x="262" y="9643"/>
                    <a:pt x="523" y="11429"/>
                    <a:pt x="1046" y="12501"/>
                  </a:cubicBezTo>
                  <a:cubicBezTo>
                    <a:pt x="1438" y="13929"/>
                    <a:pt x="2092" y="14643"/>
                    <a:pt x="2876" y="14643"/>
                  </a:cubicBezTo>
                  <a:cubicBezTo>
                    <a:pt x="2876" y="14643"/>
                    <a:pt x="2876" y="14643"/>
                    <a:pt x="3922" y="15358"/>
                  </a:cubicBezTo>
                  <a:cubicBezTo>
                    <a:pt x="4576" y="15358"/>
                    <a:pt x="4706" y="15715"/>
                    <a:pt x="4968" y="16429"/>
                  </a:cubicBezTo>
                  <a:cubicBezTo>
                    <a:pt x="5229" y="16786"/>
                    <a:pt x="5360" y="17858"/>
                    <a:pt x="5360" y="18929"/>
                  </a:cubicBezTo>
                  <a:cubicBezTo>
                    <a:pt x="5360" y="21786"/>
                    <a:pt x="4706" y="23215"/>
                    <a:pt x="3399" y="23215"/>
                  </a:cubicBezTo>
                  <a:cubicBezTo>
                    <a:pt x="2353" y="23215"/>
                    <a:pt x="1700" y="22501"/>
                    <a:pt x="915" y="20358"/>
                  </a:cubicBezTo>
                  <a:cubicBezTo>
                    <a:pt x="915" y="20358"/>
                    <a:pt x="915" y="20358"/>
                    <a:pt x="0" y="23215"/>
                  </a:cubicBezTo>
                  <a:cubicBezTo>
                    <a:pt x="785" y="25715"/>
                    <a:pt x="1830" y="26429"/>
                    <a:pt x="3399" y="26429"/>
                  </a:cubicBezTo>
                  <a:cubicBezTo>
                    <a:pt x="5360" y="26429"/>
                    <a:pt x="6798" y="23572"/>
                    <a:pt x="6928" y="19286"/>
                  </a:cubicBezTo>
                  <a:cubicBezTo>
                    <a:pt x="6928" y="16786"/>
                    <a:pt x="6667" y="15001"/>
                    <a:pt x="6144" y="13929"/>
                  </a:cubicBezTo>
                  <a:cubicBezTo>
                    <a:pt x="5752" y="12858"/>
                    <a:pt x="5229" y="12143"/>
                    <a:pt x="4314" y="11786"/>
                  </a:cubicBezTo>
                  <a:cubicBezTo>
                    <a:pt x="4314" y="11786"/>
                    <a:pt x="4314" y="11786"/>
                    <a:pt x="3138" y="11429"/>
                  </a:cubicBezTo>
                  <a:cubicBezTo>
                    <a:pt x="2745" y="11072"/>
                    <a:pt x="2353" y="10715"/>
                    <a:pt x="2092" y="10001"/>
                  </a:cubicBezTo>
                  <a:cubicBezTo>
                    <a:pt x="1830" y="9643"/>
                    <a:pt x="1700" y="8572"/>
                    <a:pt x="1700" y="7501"/>
                  </a:cubicBezTo>
                  <a:cubicBezTo>
                    <a:pt x="1700" y="5358"/>
                    <a:pt x="2353" y="3572"/>
                    <a:pt x="3530" y="3572"/>
                  </a:cubicBezTo>
                  <a:cubicBezTo>
                    <a:pt x="4314" y="3572"/>
                    <a:pt x="4968" y="3929"/>
                    <a:pt x="5621" y="5358"/>
                  </a:cubicBezTo>
                  <a:cubicBezTo>
                    <a:pt x="5621" y="5358"/>
                    <a:pt x="5621" y="5358"/>
                    <a:pt x="6536" y="2858"/>
                  </a:cubicBezTo>
                  <a:cubicBezTo>
                    <a:pt x="5752" y="715"/>
                    <a:pt x="4837" y="1"/>
                    <a:pt x="3530" y="1"/>
                  </a:cubicBezTo>
                  <a:close/>
                </a:path>
              </a:pathLst>
            </a:custGeom>
            <a:solidFill>
              <a:srgbClr val="192D6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9"/>
            <p:cNvSpPr/>
            <p:nvPr/>
          </p:nvSpPr>
          <p:spPr>
            <a:xfrm>
              <a:off x="1000000" y="723200"/>
              <a:ext cx="176475" cy="651800"/>
            </a:xfrm>
            <a:custGeom>
              <a:rect b="b" l="l" r="r" t="t"/>
              <a:pathLst>
                <a:path extrusionOk="0" h="26072" w="7059">
                  <a:moveTo>
                    <a:pt x="3399" y="3572"/>
                  </a:moveTo>
                  <a:cubicBezTo>
                    <a:pt x="4052" y="3572"/>
                    <a:pt x="4575" y="3929"/>
                    <a:pt x="4967" y="5358"/>
                  </a:cubicBezTo>
                  <a:cubicBezTo>
                    <a:pt x="5490" y="6786"/>
                    <a:pt x="5490" y="9286"/>
                    <a:pt x="5490" y="13215"/>
                  </a:cubicBezTo>
                  <a:cubicBezTo>
                    <a:pt x="5490" y="16786"/>
                    <a:pt x="5490" y="19643"/>
                    <a:pt x="4967" y="21072"/>
                  </a:cubicBezTo>
                  <a:cubicBezTo>
                    <a:pt x="4575" y="22143"/>
                    <a:pt x="4052" y="22858"/>
                    <a:pt x="3399" y="22858"/>
                  </a:cubicBezTo>
                  <a:lnTo>
                    <a:pt x="1569" y="22858"/>
                  </a:lnTo>
                  <a:cubicBezTo>
                    <a:pt x="1569" y="22858"/>
                    <a:pt x="1569" y="22858"/>
                    <a:pt x="1569" y="3572"/>
                  </a:cubicBezTo>
                  <a:close/>
                  <a:moveTo>
                    <a:pt x="0" y="1"/>
                  </a:moveTo>
                  <a:cubicBezTo>
                    <a:pt x="0" y="1"/>
                    <a:pt x="0" y="1"/>
                    <a:pt x="0" y="26072"/>
                  </a:cubicBezTo>
                  <a:lnTo>
                    <a:pt x="3399" y="26072"/>
                  </a:lnTo>
                  <a:cubicBezTo>
                    <a:pt x="4444" y="26072"/>
                    <a:pt x="5359" y="25358"/>
                    <a:pt x="6013" y="23929"/>
                  </a:cubicBezTo>
                  <a:cubicBezTo>
                    <a:pt x="7059" y="21072"/>
                    <a:pt x="6928" y="16786"/>
                    <a:pt x="6928" y="12858"/>
                  </a:cubicBezTo>
                  <a:cubicBezTo>
                    <a:pt x="6928" y="8929"/>
                    <a:pt x="7059" y="5358"/>
                    <a:pt x="6013" y="2501"/>
                  </a:cubicBezTo>
                  <a:cubicBezTo>
                    <a:pt x="5359" y="715"/>
                    <a:pt x="4444" y="1"/>
                    <a:pt x="3399" y="1"/>
                  </a:cubicBezTo>
                  <a:close/>
                </a:path>
              </a:pathLst>
            </a:custGeom>
            <a:solidFill>
              <a:srgbClr val="192D6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9"/>
            <p:cNvSpPr/>
            <p:nvPr/>
          </p:nvSpPr>
          <p:spPr>
            <a:xfrm>
              <a:off x="1258150" y="723200"/>
              <a:ext cx="153625" cy="660750"/>
            </a:xfrm>
            <a:custGeom>
              <a:rect b="b" l="l" r="r" t="t"/>
              <a:pathLst>
                <a:path extrusionOk="0" h="26430" w="6145">
                  <a:moveTo>
                    <a:pt x="1" y="1"/>
                  </a:moveTo>
                  <a:lnTo>
                    <a:pt x="1" y="26429"/>
                  </a:lnTo>
                  <a:lnTo>
                    <a:pt x="6145" y="26429"/>
                  </a:lnTo>
                  <a:lnTo>
                    <a:pt x="6145" y="22858"/>
                  </a:lnTo>
                  <a:lnTo>
                    <a:pt x="1439" y="22858"/>
                  </a:lnTo>
                  <a:lnTo>
                    <a:pt x="1439" y="14643"/>
                  </a:lnTo>
                  <a:lnTo>
                    <a:pt x="5491" y="14643"/>
                  </a:lnTo>
                  <a:lnTo>
                    <a:pt x="5491" y="11072"/>
                  </a:lnTo>
                  <a:lnTo>
                    <a:pt x="1439" y="11072"/>
                  </a:lnTo>
                  <a:lnTo>
                    <a:pt x="1439" y="3572"/>
                  </a:lnTo>
                  <a:lnTo>
                    <a:pt x="6145" y="3572"/>
                  </a:lnTo>
                  <a:lnTo>
                    <a:pt x="6145" y="1"/>
                  </a:lnTo>
                  <a:close/>
                </a:path>
              </a:pathLst>
            </a:custGeom>
            <a:solidFill>
              <a:srgbClr val="192D6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9"/>
            <p:cNvSpPr/>
            <p:nvPr/>
          </p:nvSpPr>
          <p:spPr>
            <a:xfrm>
              <a:off x="1493450" y="723200"/>
              <a:ext cx="179775" cy="660750"/>
            </a:xfrm>
            <a:custGeom>
              <a:rect b="b" l="l" r="r" t="t"/>
              <a:pathLst>
                <a:path extrusionOk="0" h="26430" w="7191">
                  <a:moveTo>
                    <a:pt x="1" y="1"/>
                  </a:moveTo>
                  <a:lnTo>
                    <a:pt x="1" y="26429"/>
                  </a:lnTo>
                  <a:lnTo>
                    <a:pt x="1438" y="26429"/>
                  </a:lnTo>
                  <a:lnTo>
                    <a:pt x="1438" y="7858"/>
                  </a:lnTo>
                  <a:lnTo>
                    <a:pt x="5883" y="26429"/>
                  </a:lnTo>
                  <a:lnTo>
                    <a:pt x="7190" y="26429"/>
                  </a:lnTo>
                  <a:lnTo>
                    <a:pt x="7190" y="1"/>
                  </a:lnTo>
                  <a:lnTo>
                    <a:pt x="5752" y="1"/>
                  </a:lnTo>
                  <a:lnTo>
                    <a:pt x="5752" y="18572"/>
                  </a:lnTo>
                  <a:lnTo>
                    <a:pt x="1308" y="1"/>
                  </a:lnTo>
                  <a:close/>
                </a:path>
              </a:pathLst>
            </a:custGeom>
            <a:solidFill>
              <a:srgbClr val="192D6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9"/>
            <p:cNvSpPr/>
            <p:nvPr/>
          </p:nvSpPr>
          <p:spPr>
            <a:xfrm>
              <a:off x="2405225" y="1919625"/>
              <a:ext cx="405250" cy="1107175"/>
            </a:xfrm>
            <a:custGeom>
              <a:rect b="b" l="l" r="r" t="t"/>
              <a:pathLst>
                <a:path extrusionOk="0" h="44287" w="16210">
                  <a:moveTo>
                    <a:pt x="16209" y="1"/>
                  </a:moveTo>
                  <a:lnTo>
                    <a:pt x="0" y="44286"/>
                  </a:lnTo>
                  <a:lnTo>
                    <a:pt x="0" y="44286"/>
                  </a:lnTo>
                  <a:lnTo>
                    <a:pt x="16209" y="30358"/>
                  </a:lnTo>
                  <a:lnTo>
                    <a:pt x="16209" y="1"/>
                  </a:lnTo>
                  <a:close/>
                </a:path>
              </a:pathLst>
            </a:custGeom>
            <a:solidFill>
              <a:srgbClr val="0A9BA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9"/>
            <p:cNvSpPr/>
            <p:nvPr/>
          </p:nvSpPr>
          <p:spPr>
            <a:xfrm>
              <a:off x="2810450" y="1107125"/>
              <a:ext cx="199375" cy="1571450"/>
            </a:xfrm>
            <a:custGeom>
              <a:rect b="b" l="l" r="r" t="t"/>
              <a:pathLst>
                <a:path extrusionOk="0" h="62858" w="7975">
                  <a:moveTo>
                    <a:pt x="0" y="1"/>
                  </a:moveTo>
                  <a:lnTo>
                    <a:pt x="0" y="62858"/>
                  </a:lnTo>
                  <a:lnTo>
                    <a:pt x="7974" y="21429"/>
                  </a:lnTo>
                  <a:lnTo>
                    <a:pt x="0" y="1"/>
                  </a:lnTo>
                  <a:close/>
                </a:path>
              </a:pathLst>
            </a:custGeom>
            <a:solidFill>
              <a:srgbClr val="A0DCF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9"/>
            <p:cNvSpPr/>
            <p:nvPr/>
          </p:nvSpPr>
          <p:spPr>
            <a:xfrm>
              <a:off x="2601300" y="535700"/>
              <a:ext cx="408525" cy="1107175"/>
            </a:xfrm>
            <a:custGeom>
              <a:rect b="b" l="l" r="r" t="t"/>
              <a:pathLst>
                <a:path extrusionOk="0" h="44287" w="16341">
                  <a:moveTo>
                    <a:pt x="0" y="1"/>
                  </a:moveTo>
                  <a:lnTo>
                    <a:pt x="16340" y="44286"/>
                  </a:lnTo>
                  <a:lnTo>
                    <a:pt x="11111" y="1"/>
                  </a:lnTo>
                  <a:close/>
                </a:path>
              </a:pathLst>
            </a:custGeom>
            <a:solidFill>
              <a:srgbClr val="649BB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9"/>
            <p:cNvSpPr/>
            <p:nvPr/>
          </p:nvSpPr>
          <p:spPr>
            <a:xfrm>
              <a:off x="2303900" y="-8950"/>
              <a:ext cx="575200" cy="544675"/>
            </a:xfrm>
            <a:custGeom>
              <a:rect b="b" l="l" r="r" t="t"/>
              <a:pathLst>
                <a:path extrusionOk="0" h="21787" w="23008">
                  <a:moveTo>
                    <a:pt x="7975" y="1"/>
                  </a:moveTo>
                  <a:lnTo>
                    <a:pt x="1" y="21787"/>
                  </a:lnTo>
                  <a:lnTo>
                    <a:pt x="23007" y="21787"/>
                  </a:lnTo>
                  <a:lnTo>
                    <a:pt x="7975" y="1"/>
                  </a:lnTo>
                  <a:close/>
                </a:path>
              </a:pathLst>
            </a:custGeom>
            <a:solidFill>
              <a:srgbClr val="32649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9"/>
            <p:cNvSpPr/>
            <p:nvPr/>
          </p:nvSpPr>
          <p:spPr>
            <a:xfrm>
              <a:off x="2094750" y="-8950"/>
              <a:ext cx="408525" cy="1116100"/>
            </a:xfrm>
            <a:custGeom>
              <a:rect b="b" l="l" r="r" t="t"/>
              <a:pathLst>
                <a:path extrusionOk="0" h="44644" w="16341">
                  <a:moveTo>
                    <a:pt x="16341" y="1"/>
                  </a:moveTo>
                  <a:lnTo>
                    <a:pt x="1" y="13929"/>
                  </a:lnTo>
                  <a:lnTo>
                    <a:pt x="1" y="44644"/>
                  </a:lnTo>
                  <a:lnTo>
                    <a:pt x="16341" y="1"/>
                  </a:lnTo>
                  <a:close/>
                </a:path>
              </a:pathLst>
            </a:custGeom>
            <a:solidFill>
              <a:srgbClr val="192D6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9"/>
            <p:cNvSpPr/>
            <p:nvPr/>
          </p:nvSpPr>
          <p:spPr>
            <a:xfrm>
              <a:off x="2026125" y="2491050"/>
              <a:ext cx="575200" cy="535750"/>
            </a:xfrm>
            <a:custGeom>
              <a:rect b="b" l="l" r="r" t="t"/>
              <a:pathLst>
                <a:path extrusionOk="0" h="21430" w="23008">
                  <a:moveTo>
                    <a:pt x="1" y="1"/>
                  </a:moveTo>
                  <a:lnTo>
                    <a:pt x="15164" y="21429"/>
                  </a:lnTo>
                  <a:lnTo>
                    <a:pt x="23007" y="1"/>
                  </a:lnTo>
                  <a:close/>
                </a:path>
              </a:pathLst>
            </a:custGeom>
            <a:solidFill>
              <a:srgbClr val="37B48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9"/>
            <p:cNvSpPr/>
            <p:nvPr/>
          </p:nvSpPr>
          <p:spPr>
            <a:xfrm>
              <a:off x="1895400" y="339275"/>
              <a:ext cx="199375" cy="1580375"/>
            </a:xfrm>
            <a:custGeom>
              <a:rect b="b" l="l" r="r" t="t"/>
              <a:pathLst>
                <a:path extrusionOk="0" h="63215" w="7975">
                  <a:moveTo>
                    <a:pt x="7975" y="0"/>
                  </a:moveTo>
                  <a:lnTo>
                    <a:pt x="1" y="41429"/>
                  </a:lnTo>
                  <a:lnTo>
                    <a:pt x="7975" y="63215"/>
                  </a:lnTo>
                  <a:lnTo>
                    <a:pt x="7975" y="0"/>
                  </a:lnTo>
                  <a:close/>
                </a:path>
              </a:pathLst>
            </a:custGeom>
            <a:solidFill>
              <a:srgbClr val="CDDC2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9"/>
            <p:cNvSpPr/>
            <p:nvPr/>
          </p:nvSpPr>
          <p:spPr>
            <a:xfrm>
              <a:off x="1895400" y="1375000"/>
              <a:ext cx="408525" cy="1116075"/>
            </a:xfrm>
            <a:custGeom>
              <a:rect b="b" l="l" r="r" t="t"/>
              <a:pathLst>
                <a:path extrusionOk="0" h="44643" w="16341">
                  <a:moveTo>
                    <a:pt x="1" y="0"/>
                  </a:moveTo>
                  <a:lnTo>
                    <a:pt x="5230" y="44643"/>
                  </a:lnTo>
                  <a:lnTo>
                    <a:pt x="16341" y="44643"/>
                  </a:lnTo>
                  <a:lnTo>
                    <a:pt x="1" y="0"/>
                  </a:lnTo>
                  <a:close/>
                </a:path>
              </a:pathLst>
            </a:custGeom>
            <a:solidFill>
              <a:srgbClr val="A0C85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1" name="Google Shape;91;p9"/>
          <p:cNvSpPr txBox="1"/>
          <p:nvPr>
            <p:ph idx="1" type="body"/>
          </p:nvPr>
        </p:nvSpPr>
        <p:spPr>
          <a:xfrm>
            <a:off x="882808" y="2852116"/>
            <a:ext cx="1802014" cy="246221"/>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0"/>
              </a:spcBef>
              <a:spcAft>
                <a:spcPts val="0"/>
              </a:spcAft>
              <a:buClr>
                <a:schemeClr val="accent1"/>
              </a:buClr>
              <a:buSzPts val="1600"/>
              <a:buNone/>
              <a:defRPr b="1" sz="1600">
                <a:solidFill>
                  <a:schemeClr val="accen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92" name="Google Shape;92;p9"/>
          <p:cNvSpPr txBox="1"/>
          <p:nvPr>
            <p:ph type="title"/>
          </p:nvPr>
        </p:nvSpPr>
        <p:spPr>
          <a:xfrm>
            <a:off x="882771" y="3835706"/>
            <a:ext cx="3941317" cy="492443"/>
          </a:xfrm>
          <a:prstGeom prst="rect">
            <a:avLst/>
          </a:prstGeom>
          <a:solidFill>
            <a:schemeClr val="lt1">
              <a:alpha val="89803"/>
            </a:schemeClr>
          </a:solidFill>
          <a:ln>
            <a:noFill/>
          </a:ln>
        </p:spPr>
        <p:txBody>
          <a:bodyPr anchorCtr="0" anchor="t" bIns="0" lIns="72000" spcFirstLastPara="1" rIns="36000" wrap="square" tIns="0">
            <a:spAutoFit/>
          </a:bodyPr>
          <a:lstStyle>
            <a:lvl1pPr lvl="0" algn="l">
              <a:spcBef>
                <a:spcPts val="0"/>
              </a:spcBef>
              <a:spcAft>
                <a:spcPts val="0"/>
              </a:spcAft>
              <a:buClr>
                <a:schemeClr val="accent1"/>
              </a:buClr>
              <a:buSzPts val="3200"/>
              <a:buFont typeface="Open Sans"/>
              <a:buNone/>
              <a:defRPr b="1" sz="32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3" name="Google Shape;93;p9"/>
          <p:cNvSpPr txBox="1"/>
          <p:nvPr>
            <p:ph idx="3" type="subTitle"/>
          </p:nvPr>
        </p:nvSpPr>
        <p:spPr>
          <a:xfrm>
            <a:off x="882772" y="5028236"/>
            <a:ext cx="6090752" cy="246221"/>
          </a:xfrm>
          <a:prstGeom prst="rect">
            <a:avLst/>
          </a:prstGeom>
          <a:solidFill>
            <a:schemeClr val="lt1">
              <a:alpha val="89803"/>
            </a:schemeClr>
          </a:solidFill>
          <a:ln>
            <a:noFill/>
          </a:ln>
        </p:spPr>
        <p:txBody>
          <a:bodyPr anchorCtr="0" anchor="t" bIns="0" lIns="72000" spcFirstLastPara="1" rIns="36000" wrap="square" tIns="0">
            <a:spAutoFit/>
          </a:bodyPr>
          <a:lstStyle>
            <a:lvl1pPr lvl="0" algn="l">
              <a:spcBef>
                <a:spcPts val="600"/>
              </a:spcBef>
              <a:spcAft>
                <a:spcPts val="0"/>
              </a:spcAft>
              <a:buClr>
                <a:schemeClr val="accent1"/>
              </a:buClr>
              <a:buSzPts val="1600"/>
              <a:buNone/>
              <a:defRPr b="0">
                <a:solidFill>
                  <a:schemeClr val="accent1"/>
                </a:solidFill>
              </a:defRPr>
            </a:lvl1pPr>
            <a:lvl2pPr lvl="1" algn="ctr">
              <a:spcBef>
                <a:spcPts val="600"/>
              </a:spcBef>
              <a:spcAft>
                <a:spcPts val="0"/>
              </a:spcAft>
              <a:buClr>
                <a:srgbClr val="888888"/>
              </a:buClr>
              <a:buSzPts val="1600"/>
              <a:buNone/>
              <a:defRPr>
                <a:solidFill>
                  <a:srgbClr val="888888"/>
                </a:solidFill>
              </a:defRPr>
            </a:lvl2pPr>
            <a:lvl3pPr lvl="2" algn="ctr">
              <a:spcBef>
                <a:spcPts val="0"/>
              </a:spcBef>
              <a:spcAft>
                <a:spcPts val="0"/>
              </a:spcAft>
              <a:buClr>
                <a:srgbClr val="888888"/>
              </a:buClr>
              <a:buSzPts val="1600"/>
              <a:buNone/>
              <a:defRPr>
                <a:solidFill>
                  <a:srgbClr val="888888"/>
                </a:solidFill>
              </a:defRPr>
            </a:lvl3pPr>
            <a:lvl4pPr lvl="3" algn="ctr">
              <a:spcBef>
                <a:spcPts val="0"/>
              </a:spcBef>
              <a:spcAft>
                <a:spcPts val="0"/>
              </a:spcAft>
              <a:buClr>
                <a:srgbClr val="888888"/>
              </a:buClr>
              <a:buSzPts val="1600"/>
              <a:buNone/>
              <a:defRPr>
                <a:solidFill>
                  <a:srgbClr val="888888"/>
                </a:solidFill>
              </a:defRPr>
            </a:lvl4pPr>
            <a:lvl5pPr lvl="4" algn="ctr">
              <a:spcBef>
                <a:spcPts val="600"/>
              </a:spcBef>
              <a:spcAft>
                <a:spcPts val="0"/>
              </a:spcAft>
              <a:buClr>
                <a:srgbClr val="888888"/>
              </a:buClr>
              <a:buSzPts val="1400"/>
              <a:buNone/>
              <a:defRPr>
                <a:solidFill>
                  <a:srgbClr val="888888"/>
                </a:solidFill>
              </a:defRPr>
            </a:lvl5pPr>
            <a:lvl6pPr lvl="5" algn="ctr">
              <a:lnSpc>
                <a:spcPct val="100000"/>
              </a:lnSpc>
              <a:spcBef>
                <a:spcPts val="600"/>
              </a:spcBef>
              <a:spcAft>
                <a:spcPts val="0"/>
              </a:spcAft>
              <a:buClr>
                <a:srgbClr val="888888"/>
              </a:buClr>
              <a:buSzPts val="1400"/>
              <a:buNone/>
              <a:defRPr>
                <a:solidFill>
                  <a:srgbClr val="888888"/>
                </a:solidFill>
              </a:defRPr>
            </a:lvl6pPr>
            <a:lvl7pPr lvl="6" algn="ctr">
              <a:lnSpc>
                <a:spcPct val="100000"/>
              </a:lnSpc>
              <a:spcBef>
                <a:spcPts val="0"/>
              </a:spcBef>
              <a:spcAft>
                <a:spcPts val="0"/>
              </a:spcAft>
              <a:buClr>
                <a:srgbClr val="888888"/>
              </a:buClr>
              <a:buSzPts val="1400"/>
              <a:buNone/>
              <a:defRPr>
                <a:solidFill>
                  <a:srgbClr val="888888"/>
                </a:solidFill>
              </a:defRPr>
            </a:lvl7pPr>
            <a:lvl8pPr lvl="7" algn="ctr">
              <a:lnSpc>
                <a:spcPct val="100000"/>
              </a:lnSpc>
              <a:spcBef>
                <a:spcPts val="0"/>
              </a:spcBef>
              <a:spcAft>
                <a:spcPts val="0"/>
              </a:spcAft>
              <a:buClr>
                <a:srgbClr val="888888"/>
              </a:buClr>
              <a:buSzPts val="1400"/>
              <a:buNone/>
              <a:defRPr>
                <a:solidFill>
                  <a:srgbClr val="888888"/>
                </a:solidFill>
              </a:defRPr>
            </a:lvl8pPr>
            <a:lvl9pPr lvl="8" algn="ctr">
              <a:lnSpc>
                <a:spcPct val="100000"/>
              </a:lnSpc>
              <a:spcBef>
                <a:spcPts val="0"/>
              </a:spcBef>
              <a:spcAft>
                <a:spcPts val="0"/>
              </a:spcAft>
              <a:buClr>
                <a:srgbClr val="888888"/>
              </a:buClr>
              <a:buSzPts val="1400"/>
              <a:buNone/>
              <a:defRPr>
                <a:solidFill>
                  <a:srgbClr val="888888"/>
                </a:solidFill>
              </a:defRPr>
            </a:lvl9pPr>
          </a:lstStyle>
          <a:p/>
        </p:txBody>
      </p:sp>
      <p:sp>
        <p:nvSpPr>
          <p:cNvPr id="94" name="Google Shape;94;p9"/>
          <p:cNvSpPr txBox="1"/>
          <p:nvPr>
            <p:ph idx="4" type="body"/>
          </p:nvPr>
        </p:nvSpPr>
        <p:spPr>
          <a:xfrm>
            <a:off x="882808" y="3138045"/>
            <a:ext cx="3138020" cy="246221"/>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0"/>
              </a:spcBef>
              <a:spcAft>
                <a:spcPts val="0"/>
              </a:spcAft>
              <a:buClr>
                <a:schemeClr val="accent1"/>
              </a:buClr>
              <a:buSzPts val="1600"/>
              <a:buNone/>
              <a:defRPr b="0" sz="1600">
                <a:solidFill>
                  <a:schemeClr val="accen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95" name="Google Shape;95;p9"/>
          <p:cNvSpPr txBox="1"/>
          <p:nvPr>
            <p:ph idx="5" type="body"/>
          </p:nvPr>
        </p:nvSpPr>
        <p:spPr>
          <a:xfrm>
            <a:off x="882770" y="4375609"/>
            <a:ext cx="4803348" cy="492443"/>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600"/>
              </a:spcBef>
              <a:spcAft>
                <a:spcPts val="0"/>
              </a:spcAft>
              <a:buClr>
                <a:schemeClr val="accent1"/>
              </a:buClr>
              <a:buSzPts val="3200"/>
              <a:buNone/>
              <a:defRPr b="0" sz="3200">
                <a:solidFill>
                  <a:schemeClr val="accent1"/>
                </a:solidFill>
              </a:defRPr>
            </a:lvl1pPr>
            <a:lvl2pPr indent="-228600" lvl="1" marL="914400" algn="l">
              <a:spcBef>
                <a:spcPts val="600"/>
              </a:spcBef>
              <a:spcAft>
                <a:spcPts val="0"/>
              </a:spcAft>
              <a:buClr>
                <a:schemeClr val="accent1"/>
              </a:buClr>
              <a:buSzPts val="1800"/>
              <a:buNone/>
              <a:defRPr/>
            </a:lvl2pPr>
            <a:lvl3pPr indent="-228600" lvl="2" marL="1371600" algn="l">
              <a:spcBef>
                <a:spcPts val="0"/>
              </a:spcBef>
              <a:spcAft>
                <a:spcPts val="0"/>
              </a:spcAft>
              <a:buClr>
                <a:schemeClr val="accent1"/>
              </a:buClr>
              <a:buSzPts val="1600"/>
              <a:buNone/>
              <a:defRPr/>
            </a:lvl3pPr>
            <a:lvl4pPr indent="-228600" lvl="3" marL="1828800" algn="l">
              <a:spcBef>
                <a:spcPts val="0"/>
              </a:spcBef>
              <a:spcAft>
                <a:spcPts val="0"/>
              </a:spcAft>
              <a:buClr>
                <a:schemeClr val="accent1"/>
              </a:buClr>
              <a:buSzPts val="1600"/>
              <a:buNone/>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96" name="Google Shape;96;p9"/>
          <p:cNvSpPr txBox="1"/>
          <p:nvPr>
            <p:ph idx="6" type="body"/>
          </p:nvPr>
        </p:nvSpPr>
        <p:spPr>
          <a:xfrm>
            <a:off x="882808" y="5312641"/>
            <a:ext cx="4711084" cy="246221"/>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600"/>
              </a:spcBef>
              <a:spcAft>
                <a:spcPts val="0"/>
              </a:spcAft>
              <a:buClr>
                <a:schemeClr val="accent1"/>
              </a:buClr>
              <a:buSzPts val="1600"/>
              <a:buNone/>
              <a:defRPr b="0">
                <a:solidFill>
                  <a:schemeClr val="accen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97" name="Google Shape;97;p9"/>
          <p:cNvSpPr/>
          <p:nvPr/>
        </p:nvSpPr>
        <p:spPr>
          <a:xfrm>
            <a:off x="286458" y="334822"/>
            <a:ext cx="1766749" cy="526057"/>
          </a:xfrm>
          <a:custGeom>
            <a:rect b="b" l="l" r="r" t="t"/>
            <a:pathLst>
              <a:path extrusionOk="0" h="122624" w="120187">
                <a:moveTo>
                  <a:pt x="93023" y="7869"/>
                </a:moveTo>
                <a:cubicBezTo>
                  <a:pt x="93023" y="7869"/>
                  <a:pt x="93023" y="7869"/>
                  <a:pt x="93023" y="7869"/>
                </a:cubicBezTo>
                <a:cubicBezTo>
                  <a:pt x="93023" y="7869"/>
                  <a:pt x="93023" y="7869"/>
                  <a:pt x="93023" y="7869"/>
                </a:cubicBezTo>
                <a:close/>
                <a:moveTo>
                  <a:pt x="40186" y="0"/>
                </a:moveTo>
                <a:cubicBezTo>
                  <a:pt x="40186" y="0"/>
                  <a:pt x="40186" y="0"/>
                  <a:pt x="40186" y="5902"/>
                </a:cubicBezTo>
                <a:lnTo>
                  <a:pt x="42605" y="5902"/>
                </a:lnTo>
                <a:cubicBezTo>
                  <a:pt x="42605" y="5902"/>
                  <a:pt x="42605" y="5902"/>
                  <a:pt x="42605" y="33443"/>
                </a:cubicBezTo>
                <a:lnTo>
                  <a:pt x="44465" y="33443"/>
                </a:lnTo>
                <a:cubicBezTo>
                  <a:pt x="44465" y="33443"/>
                  <a:pt x="44465" y="33443"/>
                  <a:pt x="44465" y="5902"/>
                </a:cubicBezTo>
                <a:lnTo>
                  <a:pt x="46884" y="5902"/>
                </a:lnTo>
                <a:cubicBezTo>
                  <a:pt x="46884" y="5902"/>
                  <a:pt x="46884" y="5902"/>
                  <a:pt x="46884" y="0"/>
                </a:cubicBezTo>
                <a:close/>
                <a:moveTo>
                  <a:pt x="48558" y="0"/>
                </a:moveTo>
                <a:cubicBezTo>
                  <a:pt x="48558" y="0"/>
                  <a:pt x="48558" y="0"/>
                  <a:pt x="48558" y="33443"/>
                </a:cubicBezTo>
                <a:lnTo>
                  <a:pt x="54884" y="33443"/>
                </a:lnTo>
                <a:cubicBezTo>
                  <a:pt x="54884" y="33443"/>
                  <a:pt x="54884" y="33443"/>
                  <a:pt x="54884" y="27541"/>
                </a:cubicBezTo>
                <a:lnTo>
                  <a:pt x="50419" y="27541"/>
                </a:lnTo>
                <a:cubicBezTo>
                  <a:pt x="50419" y="27541"/>
                  <a:pt x="50419" y="27541"/>
                  <a:pt x="50419" y="19672"/>
                </a:cubicBezTo>
                <a:lnTo>
                  <a:pt x="54140" y="19672"/>
                </a:lnTo>
                <a:cubicBezTo>
                  <a:pt x="54140" y="19672"/>
                  <a:pt x="54140" y="19672"/>
                  <a:pt x="54140" y="13771"/>
                </a:cubicBezTo>
                <a:lnTo>
                  <a:pt x="50419" y="13771"/>
                </a:lnTo>
                <a:cubicBezTo>
                  <a:pt x="50419" y="13771"/>
                  <a:pt x="50419" y="13771"/>
                  <a:pt x="50419" y="5902"/>
                </a:cubicBezTo>
                <a:lnTo>
                  <a:pt x="54884" y="5902"/>
                </a:lnTo>
                <a:cubicBezTo>
                  <a:pt x="54884" y="5902"/>
                  <a:pt x="54884" y="5902"/>
                  <a:pt x="54884" y="0"/>
                </a:cubicBezTo>
                <a:close/>
                <a:moveTo>
                  <a:pt x="59907" y="0"/>
                </a:moveTo>
                <a:cubicBezTo>
                  <a:pt x="58977" y="0"/>
                  <a:pt x="58047" y="1312"/>
                  <a:pt x="57488" y="3279"/>
                </a:cubicBezTo>
                <a:cubicBezTo>
                  <a:pt x="56930" y="5246"/>
                  <a:pt x="56744" y="6557"/>
                  <a:pt x="56558" y="8525"/>
                </a:cubicBezTo>
                <a:cubicBezTo>
                  <a:pt x="56558" y="10492"/>
                  <a:pt x="56558" y="13115"/>
                  <a:pt x="56558" y="17049"/>
                </a:cubicBezTo>
                <a:cubicBezTo>
                  <a:pt x="56558" y="20328"/>
                  <a:pt x="56558" y="22951"/>
                  <a:pt x="56558" y="24918"/>
                </a:cubicBezTo>
                <a:cubicBezTo>
                  <a:pt x="56744" y="26885"/>
                  <a:pt x="56930" y="28853"/>
                  <a:pt x="57488" y="30164"/>
                </a:cubicBezTo>
                <a:cubicBezTo>
                  <a:pt x="58047" y="32787"/>
                  <a:pt x="58977" y="33443"/>
                  <a:pt x="59907" y="33443"/>
                </a:cubicBezTo>
                <a:cubicBezTo>
                  <a:pt x="60837" y="33443"/>
                  <a:pt x="61581" y="32787"/>
                  <a:pt x="62326" y="30820"/>
                </a:cubicBezTo>
                <a:cubicBezTo>
                  <a:pt x="62884" y="29508"/>
                  <a:pt x="63256" y="26885"/>
                  <a:pt x="63442" y="22951"/>
                </a:cubicBezTo>
                <a:lnTo>
                  <a:pt x="61581" y="22951"/>
                </a:lnTo>
                <a:cubicBezTo>
                  <a:pt x="61395" y="24918"/>
                  <a:pt x="61209" y="25574"/>
                  <a:pt x="61023" y="26885"/>
                </a:cubicBezTo>
                <a:cubicBezTo>
                  <a:pt x="60837" y="27541"/>
                  <a:pt x="60465" y="28197"/>
                  <a:pt x="59907" y="28197"/>
                </a:cubicBezTo>
                <a:cubicBezTo>
                  <a:pt x="59535" y="28197"/>
                  <a:pt x="58977" y="27541"/>
                  <a:pt x="58791" y="26230"/>
                </a:cubicBezTo>
                <a:cubicBezTo>
                  <a:pt x="58605" y="25574"/>
                  <a:pt x="58605" y="25574"/>
                  <a:pt x="58605" y="24918"/>
                </a:cubicBezTo>
                <a:cubicBezTo>
                  <a:pt x="58419" y="24262"/>
                  <a:pt x="58419" y="24262"/>
                  <a:pt x="58419" y="23607"/>
                </a:cubicBezTo>
                <a:cubicBezTo>
                  <a:pt x="58419" y="22951"/>
                  <a:pt x="58419" y="21639"/>
                  <a:pt x="58419" y="20984"/>
                </a:cubicBezTo>
                <a:cubicBezTo>
                  <a:pt x="58419" y="19672"/>
                  <a:pt x="58233" y="18361"/>
                  <a:pt x="58233" y="17049"/>
                </a:cubicBezTo>
                <a:cubicBezTo>
                  <a:pt x="58233" y="15082"/>
                  <a:pt x="58419" y="13771"/>
                  <a:pt x="58419" y="12459"/>
                </a:cubicBezTo>
                <a:cubicBezTo>
                  <a:pt x="58419" y="11803"/>
                  <a:pt x="58419" y="11148"/>
                  <a:pt x="58419" y="10492"/>
                </a:cubicBezTo>
                <a:cubicBezTo>
                  <a:pt x="58419" y="9836"/>
                  <a:pt x="58419" y="9180"/>
                  <a:pt x="58605" y="8525"/>
                </a:cubicBezTo>
                <a:cubicBezTo>
                  <a:pt x="58605" y="7869"/>
                  <a:pt x="58605" y="7869"/>
                  <a:pt x="58791" y="7213"/>
                </a:cubicBezTo>
                <a:cubicBezTo>
                  <a:pt x="58977" y="6557"/>
                  <a:pt x="59535" y="5902"/>
                  <a:pt x="59907" y="5902"/>
                </a:cubicBezTo>
                <a:cubicBezTo>
                  <a:pt x="60465" y="5902"/>
                  <a:pt x="60837" y="5902"/>
                  <a:pt x="61023" y="7213"/>
                </a:cubicBezTo>
                <a:cubicBezTo>
                  <a:pt x="61209" y="7869"/>
                  <a:pt x="61395" y="9180"/>
                  <a:pt x="61581" y="10492"/>
                </a:cubicBezTo>
                <a:lnTo>
                  <a:pt x="63442" y="10492"/>
                </a:lnTo>
                <a:cubicBezTo>
                  <a:pt x="63256" y="7213"/>
                  <a:pt x="62884" y="4590"/>
                  <a:pt x="62326" y="2623"/>
                </a:cubicBezTo>
                <a:cubicBezTo>
                  <a:pt x="61581" y="656"/>
                  <a:pt x="60837" y="0"/>
                  <a:pt x="59907" y="0"/>
                </a:cubicBezTo>
                <a:close/>
                <a:moveTo>
                  <a:pt x="65116" y="0"/>
                </a:moveTo>
                <a:cubicBezTo>
                  <a:pt x="65116" y="0"/>
                  <a:pt x="65116" y="0"/>
                  <a:pt x="65116" y="33443"/>
                </a:cubicBezTo>
                <a:lnTo>
                  <a:pt x="66977" y="33443"/>
                </a:lnTo>
                <a:cubicBezTo>
                  <a:pt x="66977" y="33443"/>
                  <a:pt x="66977" y="33443"/>
                  <a:pt x="66977" y="19672"/>
                </a:cubicBezTo>
                <a:lnTo>
                  <a:pt x="70326" y="19672"/>
                </a:lnTo>
                <a:cubicBezTo>
                  <a:pt x="70326" y="19672"/>
                  <a:pt x="70326" y="19672"/>
                  <a:pt x="70326" y="33443"/>
                </a:cubicBezTo>
                <a:lnTo>
                  <a:pt x="72000" y="33443"/>
                </a:lnTo>
                <a:cubicBezTo>
                  <a:pt x="72000" y="33443"/>
                  <a:pt x="72000" y="33443"/>
                  <a:pt x="72000" y="0"/>
                </a:cubicBezTo>
                <a:lnTo>
                  <a:pt x="70326" y="0"/>
                </a:lnTo>
                <a:cubicBezTo>
                  <a:pt x="70326" y="0"/>
                  <a:pt x="70326" y="0"/>
                  <a:pt x="70326" y="13771"/>
                </a:cubicBezTo>
                <a:lnTo>
                  <a:pt x="66977" y="13771"/>
                </a:lnTo>
                <a:cubicBezTo>
                  <a:pt x="66977" y="13771"/>
                  <a:pt x="66977" y="13771"/>
                  <a:pt x="66977" y="0"/>
                </a:cubicBezTo>
                <a:close/>
                <a:moveTo>
                  <a:pt x="74419" y="0"/>
                </a:moveTo>
                <a:cubicBezTo>
                  <a:pt x="74419" y="0"/>
                  <a:pt x="74419" y="0"/>
                  <a:pt x="74419" y="33443"/>
                </a:cubicBezTo>
                <a:lnTo>
                  <a:pt x="76279" y="33443"/>
                </a:lnTo>
                <a:cubicBezTo>
                  <a:pt x="76279" y="33443"/>
                  <a:pt x="76279" y="33443"/>
                  <a:pt x="76279" y="13115"/>
                </a:cubicBezTo>
                <a:cubicBezTo>
                  <a:pt x="76279" y="13115"/>
                  <a:pt x="76279" y="13115"/>
                  <a:pt x="80000" y="33443"/>
                </a:cubicBezTo>
                <a:lnTo>
                  <a:pt x="81674" y="33443"/>
                </a:lnTo>
                <a:cubicBezTo>
                  <a:pt x="81674" y="33443"/>
                  <a:pt x="81674" y="33443"/>
                  <a:pt x="81674" y="0"/>
                </a:cubicBezTo>
                <a:lnTo>
                  <a:pt x="79814" y="0"/>
                </a:lnTo>
                <a:cubicBezTo>
                  <a:pt x="79814" y="0"/>
                  <a:pt x="79814" y="0"/>
                  <a:pt x="79814" y="20328"/>
                </a:cubicBezTo>
                <a:cubicBezTo>
                  <a:pt x="79814" y="20328"/>
                  <a:pt x="79814" y="20328"/>
                  <a:pt x="76093" y="0"/>
                </a:cubicBezTo>
                <a:close/>
                <a:moveTo>
                  <a:pt x="84093" y="0"/>
                </a:moveTo>
                <a:cubicBezTo>
                  <a:pt x="84093" y="0"/>
                  <a:pt x="84093" y="0"/>
                  <a:pt x="84093" y="33443"/>
                </a:cubicBezTo>
                <a:lnTo>
                  <a:pt x="85953" y="33443"/>
                </a:lnTo>
                <a:cubicBezTo>
                  <a:pt x="85953" y="33443"/>
                  <a:pt x="85953" y="33443"/>
                  <a:pt x="85953" y="0"/>
                </a:cubicBezTo>
                <a:close/>
                <a:moveTo>
                  <a:pt x="91163" y="0"/>
                </a:moveTo>
                <a:cubicBezTo>
                  <a:pt x="90047" y="0"/>
                  <a:pt x="89302" y="656"/>
                  <a:pt x="88744" y="2623"/>
                </a:cubicBezTo>
                <a:cubicBezTo>
                  <a:pt x="88186" y="4590"/>
                  <a:pt x="87814" y="7213"/>
                  <a:pt x="87814" y="9836"/>
                </a:cubicBezTo>
                <a:cubicBezTo>
                  <a:pt x="87814" y="12459"/>
                  <a:pt x="88000" y="15082"/>
                  <a:pt x="88558" y="16393"/>
                </a:cubicBezTo>
                <a:cubicBezTo>
                  <a:pt x="88930" y="17705"/>
                  <a:pt x="89488" y="19016"/>
                  <a:pt x="90233" y="19016"/>
                </a:cubicBezTo>
                <a:cubicBezTo>
                  <a:pt x="90233" y="19016"/>
                  <a:pt x="90233" y="19016"/>
                  <a:pt x="90977" y="19672"/>
                </a:cubicBezTo>
                <a:lnTo>
                  <a:pt x="91535" y="19672"/>
                </a:lnTo>
                <a:cubicBezTo>
                  <a:pt x="91907" y="20328"/>
                  <a:pt x="92093" y="20328"/>
                  <a:pt x="92279" y="20984"/>
                </a:cubicBezTo>
                <a:cubicBezTo>
                  <a:pt x="92465" y="21639"/>
                  <a:pt x="92651" y="22951"/>
                  <a:pt x="92651" y="23607"/>
                </a:cubicBezTo>
                <a:cubicBezTo>
                  <a:pt x="92651" y="26885"/>
                  <a:pt x="92093" y="28197"/>
                  <a:pt x="90977" y="28197"/>
                </a:cubicBezTo>
                <a:cubicBezTo>
                  <a:pt x="90419" y="28197"/>
                  <a:pt x="90047" y="27541"/>
                  <a:pt x="89674" y="27541"/>
                </a:cubicBezTo>
                <a:cubicBezTo>
                  <a:pt x="89302" y="26885"/>
                  <a:pt x="88930" y="26230"/>
                  <a:pt x="88558" y="24918"/>
                </a:cubicBezTo>
                <a:cubicBezTo>
                  <a:pt x="88558" y="24918"/>
                  <a:pt x="88558" y="24918"/>
                  <a:pt x="87442" y="29508"/>
                </a:cubicBezTo>
                <a:cubicBezTo>
                  <a:pt x="87814" y="30820"/>
                  <a:pt x="88372" y="32131"/>
                  <a:pt x="88930" y="32787"/>
                </a:cubicBezTo>
                <a:cubicBezTo>
                  <a:pt x="89488" y="33443"/>
                  <a:pt x="90233" y="33443"/>
                  <a:pt x="90977" y="33443"/>
                </a:cubicBezTo>
                <a:cubicBezTo>
                  <a:pt x="91907" y="33443"/>
                  <a:pt x="92837" y="32787"/>
                  <a:pt x="93395" y="30820"/>
                </a:cubicBezTo>
                <a:cubicBezTo>
                  <a:pt x="94140" y="29508"/>
                  <a:pt x="94326" y="26885"/>
                  <a:pt x="94326" y="23607"/>
                </a:cubicBezTo>
                <a:cubicBezTo>
                  <a:pt x="94326" y="20328"/>
                  <a:pt x="94140" y="18361"/>
                  <a:pt x="93581" y="16393"/>
                </a:cubicBezTo>
                <a:cubicBezTo>
                  <a:pt x="93395" y="15738"/>
                  <a:pt x="93209" y="15082"/>
                  <a:pt x="92837" y="15082"/>
                </a:cubicBezTo>
                <a:cubicBezTo>
                  <a:pt x="92651" y="14426"/>
                  <a:pt x="92279" y="14426"/>
                  <a:pt x="91907" y="13771"/>
                </a:cubicBezTo>
                <a:lnTo>
                  <a:pt x="91349" y="13771"/>
                </a:lnTo>
                <a:cubicBezTo>
                  <a:pt x="91349" y="13771"/>
                  <a:pt x="91349" y="13771"/>
                  <a:pt x="90791" y="13115"/>
                </a:cubicBezTo>
                <a:cubicBezTo>
                  <a:pt x="90419" y="13115"/>
                  <a:pt x="90047" y="13115"/>
                  <a:pt x="89860" y="11803"/>
                </a:cubicBezTo>
                <a:cubicBezTo>
                  <a:pt x="89674" y="11148"/>
                  <a:pt x="89674" y="10492"/>
                  <a:pt x="89674" y="9836"/>
                </a:cubicBezTo>
                <a:cubicBezTo>
                  <a:pt x="89674" y="8525"/>
                  <a:pt x="89674" y="7213"/>
                  <a:pt x="90047" y="6557"/>
                </a:cubicBezTo>
                <a:cubicBezTo>
                  <a:pt x="90233" y="5902"/>
                  <a:pt x="90605" y="5246"/>
                  <a:pt x="90977" y="5246"/>
                </a:cubicBezTo>
                <a:cubicBezTo>
                  <a:pt x="91349" y="5246"/>
                  <a:pt x="91721" y="5902"/>
                  <a:pt x="92093" y="5902"/>
                </a:cubicBezTo>
                <a:cubicBezTo>
                  <a:pt x="92465" y="6557"/>
                  <a:pt x="92651" y="7213"/>
                  <a:pt x="93023" y="7869"/>
                </a:cubicBezTo>
                <a:cubicBezTo>
                  <a:pt x="93023" y="7869"/>
                  <a:pt x="93023" y="7869"/>
                  <a:pt x="94140" y="3934"/>
                </a:cubicBezTo>
                <a:cubicBezTo>
                  <a:pt x="93767" y="2623"/>
                  <a:pt x="93395" y="1312"/>
                  <a:pt x="92837" y="656"/>
                </a:cubicBezTo>
                <a:cubicBezTo>
                  <a:pt x="92279" y="0"/>
                  <a:pt x="91721" y="0"/>
                  <a:pt x="91163" y="0"/>
                </a:cubicBezTo>
                <a:close/>
                <a:moveTo>
                  <a:pt x="99535" y="0"/>
                </a:moveTo>
                <a:cubicBezTo>
                  <a:pt x="98419" y="0"/>
                  <a:pt x="97674" y="1312"/>
                  <a:pt x="96930" y="3279"/>
                </a:cubicBezTo>
                <a:cubicBezTo>
                  <a:pt x="96558" y="5246"/>
                  <a:pt x="96186" y="6557"/>
                  <a:pt x="96186" y="8525"/>
                </a:cubicBezTo>
                <a:cubicBezTo>
                  <a:pt x="96000" y="10492"/>
                  <a:pt x="96000" y="13115"/>
                  <a:pt x="96000" y="17049"/>
                </a:cubicBezTo>
                <a:cubicBezTo>
                  <a:pt x="96000" y="20328"/>
                  <a:pt x="96000" y="22951"/>
                  <a:pt x="96186" y="24918"/>
                </a:cubicBezTo>
                <a:cubicBezTo>
                  <a:pt x="96186" y="26885"/>
                  <a:pt x="96558" y="28853"/>
                  <a:pt x="96930" y="30164"/>
                </a:cubicBezTo>
                <a:cubicBezTo>
                  <a:pt x="97674" y="32787"/>
                  <a:pt x="98419" y="33443"/>
                  <a:pt x="99535" y="33443"/>
                </a:cubicBezTo>
                <a:cubicBezTo>
                  <a:pt x="100279" y="33443"/>
                  <a:pt x="101209" y="32787"/>
                  <a:pt x="101767" y="30820"/>
                </a:cubicBezTo>
                <a:cubicBezTo>
                  <a:pt x="102326" y="29508"/>
                  <a:pt x="102698" y="26885"/>
                  <a:pt x="102884" y="22951"/>
                </a:cubicBezTo>
                <a:lnTo>
                  <a:pt x="101023" y="22951"/>
                </a:lnTo>
                <a:cubicBezTo>
                  <a:pt x="101023" y="24918"/>
                  <a:pt x="100837" y="25574"/>
                  <a:pt x="100465" y="26885"/>
                </a:cubicBezTo>
                <a:cubicBezTo>
                  <a:pt x="100279" y="27541"/>
                  <a:pt x="99907" y="28197"/>
                  <a:pt x="99535" y="28197"/>
                </a:cubicBezTo>
                <a:cubicBezTo>
                  <a:pt x="98977" y="28197"/>
                  <a:pt x="98605" y="27541"/>
                  <a:pt x="98233" y="26230"/>
                </a:cubicBezTo>
                <a:cubicBezTo>
                  <a:pt x="98233" y="25574"/>
                  <a:pt x="98047" y="25574"/>
                  <a:pt x="98047" y="24918"/>
                </a:cubicBezTo>
                <a:cubicBezTo>
                  <a:pt x="98047" y="24262"/>
                  <a:pt x="98047" y="24262"/>
                  <a:pt x="97860" y="23607"/>
                </a:cubicBezTo>
                <a:cubicBezTo>
                  <a:pt x="97860" y="22951"/>
                  <a:pt x="97860" y="21639"/>
                  <a:pt x="97860" y="20984"/>
                </a:cubicBezTo>
                <a:cubicBezTo>
                  <a:pt x="97860" y="19672"/>
                  <a:pt x="97860" y="18361"/>
                  <a:pt x="97860" y="17049"/>
                </a:cubicBezTo>
                <a:cubicBezTo>
                  <a:pt x="97860" y="15082"/>
                  <a:pt x="97860" y="13771"/>
                  <a:pt x="97860" y="12459"/>
                </a:cubicBezTo>
                <a:cubicBezTo>
                  <a:pt x="97860" y="11803"/>
                  <a:pt x="97860" y="11148"/>
                  <a:pt x="97860" y="10492"/>
                </a:cubicBezTo>
                <a:cubicBezTo>
                  <a:pt x="98047" y="9836"/>
                  <a:pt x="98047" y="9180"/>
                  <a:pt x="98047" y="8525"/>
                </a:cubicBezTo>
                <a:cubicBezTo>
                  <a:pt x="98047" y="7869"/>
                  <a:pt x="98233" y="7869"/>
                  <a:pt x="98233" y="7213"/>
                </a:cubicBezTo>
                <a:cubicBezTo>
                  <a:pt x="98605" y="6557"/>
                  <a:pt x="98977" y="5902"/>
                  <a:pt x="99535" y="5902"/>
                </a:cubicBezTo>
                <a:cubicBezTo>
                  <a:pt x="99907" y="5902"/>
                  <a:pt x="100279" y="5902"/>
                  <a:pt x="100465" y="7213"/>
                </a:cubicBezTo>
                <a:cubicBezTo>
                  <a:pt x="100837" y="7869"/>
                  <a:pt x="101023" y="9180"/>
                  <a:pt x="101023" y="10492"/>
                </a:cubicBezTo>
                <a:lnTo>
                  <a:pt x="102884" y="10492"/>
                </a:lnTo>
                <a:cubicBezTo>
                  <a:pt x="102698" y="7213"/>
                  <a:pt x="102326" y="4590"/>
                  <a:pt x="101767" y="2623"/>
                </a:cubicBezTo>
                <a:cubicBezTo>
                  <a:pt x="101209" y="656"/>
                  <a:pt x="100279" y="0"/>
                  <a:pt x="99535" y="0"/>
                </a:cubicBezTo>
                <a:close/>
                <a:moveTo>
                  <a:pt x="104744" y="0"/>
                </a:moveTo>
                <a:cubicBezTo>
                  <a:pt x="104744" y="0"/>
                  <a:pt x="104744" y="0"/>
                  <a:pt x="104744" y="33443"/>
                </a:cubicBezTo>
                <a:lnTo>
                  <a:pt x="106605" y="33443"/>
                </a:lnTo>
                <a:cubicBezTo>
                  <a:pt x="106605" y="33443"/>
                  <a:pt x="106605" y="33443"/>
                  <a:pt x="106605" y="19672"/>
                </a:cubicBezTo>
                <a:lnTo>
                  <a:pt x="109767" y="19672"/>
                </a:lnTo>
                <a:cubicBezTo>
                  <a:pt x="109767" y="19672"/>
                  <a:pt x="109767" y="19672"/>
                  <a:pt x="109767" y="33443"/>
                </a:cubicBezTo>
                <a:lnTo>
                  <a:pt x="111628" y="33443"/>
                </a:lnTo>
                <a:cubicBezTo>
                  <a:pt x="111628" y="33443"/>
                  <a:pt x="111628" y="33443"/>
                  <a:pt x="111628" y="0"/>
                </a:cubicBezTo>
                <a:lnTo>
                  <a:pt x="109767" y="0"/>
                </a:lnTo>
                <a:cubicBezTo>
                  <a:pt x="109767" y="0"/>
                  <a:pt x="109767" y="0"/>
                  <a:pt x="109767" y="13771"/>
                </a:cubicBezTo>
                <a:lnTo>
                  <a:pt x="106605" y="13771"/>
                </a:lnTo>
                <a:cubicBezTo>
                  <a:pt x="106605" y="13771"/>
                  <a:pt x="106605" y="13771"/>
                  <a:pt x="106605" y="0"/>
                </a:cubicBezTo>
                <a:close/>
                <a:moveTo>
                  <a:pt x="114047" y="0"/>
                </a:moveTo>
                <a:cubicBezTo>
                  <a:pt x="114047" y="0"/>
                  <a:pt x="114047" y="0"/>
                  <a:pt x="114047" y="33443"/>
                </a:cubicBezTo>
                <a:lnTo>
                  <a:pt x="120186" y="33443"/>
                </a:lnTo>
                <a:cubicBezTo>
                  <a:pt x="120186" y="33443"/>
                  <a:pt x="120186" y="33443"/>
                  <a:pt x="120186" y="27541"/>
                </a:cubicBezTo>
                <a:lnTo>
                  <a:pt x="115721" y="27541"/>
                </a:lnTo>
                <a:cubicBezTo>
                  <a:pt x="115721" y="27541"/>
                  <a:pt x="115721" y="27541"/>
                  <a:pt x="115721" y="19672"/>
                </a:cubicBezTo>
                <a:lnTo>
                  <a:pt x="119628" y="19672"/>
                </a:lnTo>
                <a:cubicBezTo>
                  <a:pt x="119628" y="19672"/>
                  <a:pt x="119628" y="19672"/>
                  <a:pt x="119628" y="13771"/>
                </a:cubicBezTo>
                <a:lnTo>
                  <a:pt x="115721" y="13771"/>
                </a:lnTo>
                <a:cubicBezTo>
                  <a:pt x="115721" y="13771"/>
                  <a:pt x="115721" y="13771"/>
                  <a:pt x="115721" y="5902"/>
                </a:cubicBezTo>
                <a:lnTo>
                  <a:pt x="120186" y="5902"/>
                </a:lnTo>
                <a:cubicBezTo>
                  <a:pt x="120186" y="5902"/>
                  <a:pt x="120186" y="5902"/>
                  <a:pt x="120186" y="0"/>
                </a:cubicBezTo>
                <a:close/>
                <a:moveTo>
                  <a:pt x="106419" y="38689"/>
                </a:moveTo>
                <a:cubicBezTo>
                  <a:pt x="106419" y="38689"/>
                  <a:pt x="106419" y="38689"/>
                  <a:pt x="106419" y="44590"/>
                </a:cubicBezTo>
                <a:lnTo>
                  <a:pt x="108093" y="44590"/>
                </a:lnTo>
                <a:cubicBezTo>
                  <a:pt x="108093" y="44590"/>
                  <a:pt x="108093" y="44590"/>
                  <a:pt x="108093" y="38689"/>
                </a:cubicBezTo>
                <a:close/>
                <a:moveTo>
                  <a:pt x="110884" y="38689"/>
                </a:moveTo>
                <a:cubicBezTo>
                  <a:pt x="110884" y="44590"/>
                  <a:pt x="110884" y="44590"/>
                  <a:pt x="110884" y="44590"/>
                </a:cubicBezTo>
                <a:lnTo>
                  <a:pt x="112558" y="44590"/>
                </a:lnTo>
                <a:cubicBezTo>
                  <a:pt x="112558" y="38689"/>
                  <a:pt x="112558" y="38689"/>
                  <a:pt x="112558" y="38689"/>
                </a:cubicBezTo>
                <a:close/>
                <a:moveTo>
                  <a:pt x="82233" y="50492"/>
                </a:moveTo>
                <a:cubicBezTo>
                  <a:pt x="82605" y="50492"/>
                  <a:pt x="82977" y="51148"/>
                  <a:pt x="83163" y="51803"/>
                </a:cubicBezTo>
                <a:cubicBezTo>
                  <a:pt x="83535" y="52459"/>
                  <a:pt x="83535" y="53771"/>
                  <a:pt x="83535" y="55082"/>
                </a:cubicBezTo>
                <a:cubicBezTo>
                  <a:pt x="83535" y="56393"/>
                  <a:pt x="83535" y="57049"/>
                  <a:pt x="83163" y="58361"/>
                </a:cubicBezTo>
                <a:cubicBezTo>
                  <a:pt x="82977" y="59016"/>
                  <a:pt x="82605" y="59016"/>
                  <a:pt x="82233" y="59016"/>
                </a:cubicBezTo>
                <a:lnTo>
                  <a:pt x="80558" y="59016"/>
                </a:lnTo>
                <a:cubicBezTo>
                  <a:pt x="80558" y="59016"/>
                  <a:pt x="80558" y="59016"/>
                  <a:pt x="80558" y="50492"/>
                </a:cubicBezTo>
                <a:close/>
                <a:moveTo>
                  <a:pt x="109395" y="54426"/>
                </a:moveTo>
                <a:lnTo>
                  <a:pt x="110698" y="66885"/>
                </a:lnTo>
                <a:lnTo>
                  <a:pt x="108279" y="66885"/>
                </a:lnTo>
                <a:cubicBezTo>
                  <a:pt x="108279" y="66885"/>
                  <a:pt x="108279" y="66885"/>
                  <a:pt x="109395" y="54426"/>
                </a:cubicBezTo>
                <a:close/>
                <a:moveTo>
                  <a:pt x="40186" y="44590"/>
                </a:moveTo>
                <a:cubicBezTo>
                  <a:pt x="40186" y="44590"/>
                  <a:pt x="40186" y="44590"/>
                  <a:pt x="40186" y="66885"/>
                </a:cubicBezTo>
                <a:cubicBezTo>
                  <a:pt x="40186" y="68197"/>
                  <a:pt x="40186" y="70164"/>
                  <a:pt x="40372" y="71475"/>
                </a:cubicBezTo>
                <a:cubicBezTo>
                  <a:pt x="40558" y="72787"/>
                  <a:pt x="40744" y="74098"/>
                  <a:pt x="41116" y="74754"/>
                </a:cubicBezTo>
                <a:cubicBezTo>
                  <a:pt x="41488" y="76066"/>
                  <a:pt x="41860" y="76721"/>
                  <a:pt x="42233" y="77377"/>
                </a:cubicBezTo>
                <a:cubicBezTo>
                  <a:pt x="42605" y="78033"/>
                  <a:pt x="43163" y="78033"/>
                  <a:pt x="43535" y="78033"/>
                </a:cubicBezTo>
                <a:cubicBezTo>
                  <a:pt x="44093" y="78033"/>
                  <a:pt x="44465" y="78033"/>
                  <a:pt x="45023" y="77377"/>
                </a:cubicBezTo>
                <a:cubicBezTo>
                  <a:pt x="45395" y="76721"/>
                  <a:pt x="45767" y="76066"/>
                  <a:pt x="46140" y="74754"/>
                </a:cubicBezTo>
                <a:cubicBezTo>
                  <a:pt x="46326" y="74098"/>
                  <a:pt x="46698" y="72787"/>
                  <a:pt x="46884" y="71475"/>
                </a:cubicBezTo>
                <a:cubicBezTo>
                  <a:pt x="47070" y="70164"/>
                  <a:pt x="47070" y="68197"/>
                  <a:pt x="47070" y="66885"/>
                </a:cubicBezTo>
                <a:cubicBezTo>
                  <a:pt x="47070" y="66885"/>
                  <a:pt x="47070" y="66885"/>
                  <a:pt x="47070" y="44590"/>
                </a:cubicBezTo>
                <a:lnTo>
                  <a:pt x="45209" y="44590"/>
                </a:lnTo>
                <a:cubicBezTo>
                  <a:pt x="45209" y="44590"/>
                  <a:pt x="45209" y="44590"/>
                  <a:pt x="45209" y="66230"/>
                </a:cubicBezTo>
                <a:cubicBezTo>
                  <a:pt x="45209" y="68197"/>
                  <a:pt x="45023" y="69508"/>
                  <a:pt x="44837" y="70820"/>
                </a:cubicBezTo>
                <a:cubicBezTo>
                  <a:pt x="44465" y="72131"/>
                  <a:pt x="44093" y="72787"/>
                  <a:pt x="43535" y="72787"/>
                </a:cubicBezTo>
                <a:cubicBezTo>
                  <a:pt x="43163" y="72787"/>
                  <a:pt x="42791" y="72131"/>
                  <a:pt x="42419" y="70820"/>
                </a:cubicBezTo>
                <a:cubicBezTo>
                  <a:pt x="42047" y="69508"/>
                  <a:pt x="42047" y="68197"/>
                  <a:pt x="42047" y="66230"/>
                </a:cubicBezTo>
                <a:cubicBezTo>
                  <a:pt x="42047" y="66230"/>
                  <a:pt x="42047" y="66230"/>
                  <a:pt x="42047" y="44590"/>
                </a:cubicBezTo>
                <a:close/>
                <a:moveTo>
                  <a:pt x="49116" y="44590"/>
                </a:moveTo>
                <a:cubicBezTo>
                  <a:pt x="49116" y="44590"/>
                  <a:pt x="49116" y="44590"/>
                  <a:pt x="49116" y="78033"/>
                </a:cubicBezTo>
                <a:lnTo>
                  <a:pt x="50977" y="78033"/>
                </a:lnTo>
                <a:cubicBezTo>
                  <a:pt x="50977" y="78033"/>
                  <a:pt x="50977" y="78033"/>
                  <a:pt x="50977" y="57705"/>
                </a:cubicBezTo>
                <a:cubicBezTo>
                  <a:pt x="50977" y="57705"/>
                  <a:pt x="50977" y="57705"/>
                  <a:pt x="54884" y="78033"/>
                </a:cubicBezTo>
                <a:lnTo>
                  <a:pt x="56372" y="78033"/>
                </a:lnTo>
                <a:cubicBezTo>
                  <a:pt x="56372" y="78033"/>
                  <a:pt x="56372" y="78033"/>
                  <a:pt x="56372" y="44590"/>
                </a:cubicBezTo>
                <a:lnTo>
                  <a:pt x="54512" y="44590"/>
                </a:lnTo>
                <a:cubicBezTo>
                  <a:pt x="54512" y="44590"/>
                  <a:pt x="54512" y="44590"/>
                  <a:pt x="54512" y="64918"/>
                </a:cubicBezTo>
                <a:cubicBezTo>
                  <a:pt x="54512" y="64918"/>
                  <a:pt x="54512" y="64918"/>
                  <a:pt x="50791" y="44590"/>
                </a:cubicBezTo>
                <a:close/>
                <a:moveTo>
                  <a:pt x="58791" y="44590"/>
                </a:moveTo>
                <a:cubicBezTo>
                  <a:pt x="58791" y="44590"/>
                  <a:pt x="58791" y="44590"/>
                  <a:pt x="58791" y="78033"/>
                </a:cubicBezTo>
                <a:lnTo>
                  <a:pt x="60651" y="78033"/>
                </a:lnTo>
                <a:cubicBezTo>
                  <a:pt x="60651" y="78033"/>
                  <a:pt x="60651" y="78033"/>
                  <a:pt x="60651" y="44590"/>
                </a:cubicBezTo>
                <a:close/>
                <a:moveTo>
                  <a:pt x="61767" y="44590"/>
                </a:moveTo>
                <a:cubicBezTo>
                  <a:pt x="61767" y="44590"/>
                  <a:pt x="61767" y="44590"/>
                  <a:pt x="64930" y="78033"/>
                </a:cubicBezTo>
                <a:lnTo>
                  <a:pt x="66233" y="78033"/>
                </a:lnTo>
                <a:lnTo>
                  <a:pt x="69395" y="44590"/>
                </a:lnTo>
                <a:lnTo>
                  <a:pt x="67535" y="44590"/>
                </a:lnTo>
                <a:cubicBezTo>
                  <a:pt x="67535" y="44590"/>
                  <a:pt x="67535" y="44590"/>
                  <a:pt x="65488" y="66230"/>
                </a:cubicBezTo>
                <a:cubicBezTo>
                  <a:pt x="65488" y="66230"/>
                  <a:pt x="65488" y="66230"/>
                  <a:pt x="63628" y="44590"/>
                </a:cubicBezTo>
                <a:close/>
                <a:moveTo>
                  <a:pt x="70512" y="44590"/>
                </a:moveTo>
                <a:cubicBezTo>
                  <a:pt x="70512" y="44590"/>
                  <a:pt x="70512" y="44590"/>
                  <a:pt x="70512" y="78033"/>
                </a:cubicBezTo>
                <a:lnTo>
                  <a:pt x="76837" y="78033"/>
                </a:lnTo>
                <a:cubicBezTo>
                  <a:pt x="76837" y="78033"/>
                  <a:pt x="76837" y="78033"/>
                  <a:pt x="76837" y="72131"/>
                </a:cubicBezTo>
                <a:lnTo>
                  <a:pt x="72372" y="72131"/>
                </a:lnTo>
                <a:cubicBezTo>
                  <a:pt x="72372" y="72131"/>
                  <a:pt x="72372" y="72131"/>
                  <a:pt x="72372" y="64262"/>
                </a:cubicBezTo>
                <a:lnTo>
                  <a:pt x="76093" y="64262"/>
                </a:lnTo>
                <a:cubicBezTo>
                  <a:pt x="76093" y="64262"/>
                  <a:pt x="76093" y="64262"/>
                  <a:pt x="76093" y="58361"/>
                </a:cubicBezTo>
                <a:lnTo>
                  <a:pt x="72372" y="58361"/>
                </a:lnTo>
                <a:cubicBezTo>
                  <a:pt x="72372" y="58361"/>
                  <a:pt x="72372" y="58361"/>
                  <a:pt x="72372" y="50492"/>
                </a:cubicBezTo>
                <a:lnTo>
                  <a:pt x="76837" y="50492"/>
                </a:lnTo>
                <a:cubicBezTo>
                  <a:pt x="76837" y="50492"/>
                  <a:pt x="76837" y="50492"/>
                  <a:pt x="76837" y="44590"/>
                </a:cubicBezTo>
                <a:close/>
                <a:moveTo>
                  <a:pt x="78698" y="44590"/>
                </a:moveTo>
                <a:cubicBezTo>
                  <a:pt x="78698" y="44590"/>
                  <a:pt x="78698" y="44590"/>
                  <a:pt x="78698" y="78033"/>
                </a:cubicBezTo>
                <a:lnTo>
                  <a:pt x="80558" y="78033"/>
                </a:lnTo>
                <a:cubicBezTo>
                  <a:pt x="80558" y="78033"/>
                  <a:pt x="80558" y="78033"/>
                  <a:pt x="80558" y="64918"/>
                </a:cubicBezTo>
                <a:lnTo>
                  <a:pt x="81860" y="64918"/>
                </a:lnTo>
                <a:cubicBezTo>
                  <a:pt x="81860" y="64918"/>
                  <a:pt x="81860" y="64918"/>
                  <a:pt x="83721" y="78033"/>
                </a:cubicBezTo>
                <a:lnTo>
                  <a:pt x="85767" y="78033"/>
                </a:lnTo>
                <a:cubicBezTo>
                  <a:pt x="85767" y="78033"/>
                  <a:pt x="85767" y="78033"/>
                  <a:pt x="83721" y="63607"/>
                </a:cubicBezTo>
                <a:cubicBezTo>
                  <a:pt x="84279" y="62951"/>
                  <a:pt x="84651" y="61639"/>
                  <a:pt x="85023" y="60328"/>
                </a:cubicBezTo>
                <a:cubicBezTo>
                  <a:pt x="85395" y="59016"/>
                  <a:pt x="85395" y="57049"/>
                  <a:pt x="85395" y="55082"/>
                </a:cubicBezTo>
                <a:cubicBezTo>
                  <a:pt x="85395" y="53771"/>
                  <a:pt x="85395" y="52459"/>
                  <a:pt x="85209" y="51148"/>
                </a:cubicBezTo>
                <a:cubicBezTo>
                  <a:pt x="85209" y="49836"/>
                  <a:pt x="84837" y="48525"/>
                  <a:pt x="84651" y="47869"/>
                </a:cubicBezTo>
                <a:cubicBezTo>
                  <a:pt x="84465" y="46557"/>
                  <a:pt x="84093" y="45902"/>
                  <a:pt x="83721" y="45246"/>
                </a:cubicBezTo>
                <a:cubicBezTo>
                  <a:pt x="83349" y="44590"/>
                  <a:pt x="82791" y="44590"/>
                  <a:pt x="82419" y="44590"/>
                </a:cubicBezTo>
                <a:close/>
                <a:moveTo>
                  <a:pt x="90233" y="44590"/>
                </a:moveTo>
                <a:cubicBezTo>
                  <a:pt x="89302" y="44590"/>
                  <a:pt x="88372" y="45246"/>
                  <a:pt x="87814" y="47213"/>
                </a:cubicBezTo>
                <a:cubicBezTo>
                  <a:pt x="87256" y="49180"/>
                  <a:pt x="86884" y="51148"/>
                  <a:pt x="86884" y="54426"/>
                </a:cubicBezTo>
                <a:cubicBezTo>
                  <a:pt x="86884" y="57049"/>
                  <a:pt x="87256" y="59672"/>
                  <a:pt x="87628" y="60984"/>
                </a:cubicBezTo>
                <a:cubicBezTo>
                  <a:pt x="88000" y="62295"/>
                  <a:pt x="88744" y="63607"/>
                  <a:pt x="89488" y="63607"/>
                </a:cubicBezTo>
                <a:cubicBezTo>
                  <a:pt x="89488" y="63607"/>
                  <a:pt x="89488" y="63607"/>
                  <a:pt x="90047" y="64262"/>
                </a:cubicBezTo>
                <a:lnTo>
                  <a:pt x="90605" y="64262"/>
                </a:lnTo>
                <a:cubicBezTo>
                  <a:pt x="90977" y="64918"/>
                  <a:pt x="91349" y="64918"/>
                  <a:pt x="91535" y="65574"/>
                </a:cubicBezTo>
                <a:cubicBezTo>
                  <a:pt x="91721" y="66230"/>
                  <a:pt x="91721" y="66885"/>
                  <a:pt x="91721" y="68197"/>
                </a:cubicBezTo>
                <a:cubicBezTo>
                  <a:pt x="91721" y="70820"/>
                  <a:pt x="91163" y="72787"/>
                  <a:pt x="90047" y="72787"/>
                </a:cubicBezTo>
                <a:cubicBezTo>
                  <a:pt x="89674" y="72787"/>
                  <a:pt x="89116" y="72131"/>
                  <a:pt x="88744" y="72131"/>
                </a:cubicBezTo>
                <a:cubicBezTo>
                  <a:pt x="88372" y="71475"/>
                  <a:pt x="88000" y="70820"/>
                  <a:pt x="87814" y="69508"/>
                </a:cubicBezTo>
                <a:cubicBezTo>
                  <a:pt x="87814" y="69508"/>
                  <a:pt x="87814" y="69508"/>
                  <a:pt x="86512" y="74098"/>
                </a:cubicBezTo>
                <a:cubicBezTo>
                  <a:pt x="87070" y="75410"/>
                  <a:pt x="87628" y="76721"/>
                  <a:pt x="88186" y="77377"/>
                </a:cubicBezTo>
                <a:cubicBezTo>
                  <a:pt x="88558" y="78033"/>
                  <a:pt x="89302" y="78033"/>
                  <a:pt x="90047" y="78033"/>
                </a:cubicBezTo>
                <a:cubicBezTo>
                  <a:pt x="90977" y="78033"/>
                  <a:pt x="91907" y="77377"/>
                  <a:pt x="92651" y="75410"/>
                </a:cubicBezTo>
                <a:cubicBezTo>
                  <a:pt x="93209" y="74098"/>
                  <a:pt x="93581" y="71475"/>
                  <a:pt x="93581" y="68197"/>
                </a:cubicBezTo>
                <a:cubicBezTo>
                  <a:pt x="93581" y="64918"/>
                  <a:pt x="93395" y="62951"/>
                  <a:pt x="92837" y="60984"/>
                </a:cubicBezTo>
                <a:cubicBezTo>
                  <a:pt x="92651" y="60328"/>
                  <a:pt x="92279" y="59672"/>
                  <a:pt x="92093" y="59672"/>
                </a:cubicBezTo>
                <a:cubicBezTo>
                  <a:pt x="91721" y="59016"/>
                  <a:pt x="91349" y="59016"/>
                  <a:pt x="90977" y="58361"/>
                </a:cubicBezTo>
                <a:lnTo>
                  <a:pt x="90419" y="58361"/>
                </a:lnTo>
                <a:cubicBezTo>
                  <a:pt x="90419" y="58361"/>
                  <a:pt x="90419" y="58361"/>
                  <a:pt x="89860" y="57705"/>
                </a:cubicBezTo>
                <a:cubicBezTo>
                  <a:pt x="89488" y="57705"/>
                  <a:pt x="89302" y="57049"/>
                  <a:pt x="89116" y="56393"/>
                </a:cubicBezTo>
                <a:cubicBezTo>
                  <a:pt x="88744" y="55738"/>
                  <a:pt x="88744" y="55082"/>
                  <a:pt x="88744" y="54426"/>
                </a:cubicBezTo>
                <a:cubicBezTo>
                  <a:pt x="88744" y="53115"/>
                  <a:pt x="88930" y="51803"/>
                  <a:pt x="89116" y="51148"/>
                </a:cubicBezTo>
                <a:cubicBezTo>
                  <a:pt x="89302" y="50492"/>
                  <a:pt x="89674" y="49836"/>
                  <a:pt x="90233" y="49836"/>
                </a:cubicBezTo>
                <a:cubicBezTo>
                  <a:pt x="90605" y="49836"/>
                  <a:pt x="90977" y="50492"/>
                  <a:pt x="91349" y="50492"/>
                </a:cubicBezTo>
                <a:cubicBezTo>
                  <a:pt x="91535" y="50492"/>
                  <a:pt x="91907" y="51148"/>
                  <a:pt x="92093" y="52459"/>
                </a:cubicBezTo>
                <a:cubicBezTo>
                  <a:pt x="92093" y="52459"/>
                  <a:pt x="92093" y="52459"/>
                  <a:pt x="93395" y="48525"/>
                </a:cubicBezTo>
                <a:cubicBezTo>
                  <a:pt x="92837" y="46557"/>
                  <a:pt x="92465" y="45902"/>
                  <a:pt x="91907" y="45246"/>
                </a:cubicBezTo>
                <a:cubicBezTo>
                  <a:pt x="91535" y="44590"/>
                  <a:pt x="90977" y="44590"/>
                  <a:pt x="90233" y="44590"/>
                </a:cubicBezTo>
                <a:close/>
                <a:moveTo>
                  <a:pt x="95256" y="44590"/>
                </a:moveTo>
                <a:cubicBezTo>
                  <a:pt x="95256" y="44590"/>
                  <a:pt x="95256" y="44590"/>
                  <a:pt x="95256" y="78033"/>
                </a:cubicBezTo>
                <a:lnTo>
                  <a:pt x="97116" y="78033"/>
                </a:lnTo>
                <a:cubicBezTo>
                  <a:pt x="97116" y="78033"/>
                  <a:pt x="97116" y="78033"/>
                  <a:pt x="97116" y="44590"/>
                </a:cubicBezTo>
                <a:close/>
                <a:moveTo>
                  <a:pt x="98791" y="44590"/>
                </a:moveTo>
                <a:cubicBezTo>
                  <a:pt x="98791" y="44590"/>
                  <a:pt x="98791" y="44590"/>
                  <a:pt x="98791" y="50492"/>
                </a:cubicBezTo>
                <a:lnTo>
                  <a:pt x="101209" y="50492"/>
                </a:lnTo>
                <a:cubicBezTo>
                  <a:pt x="101209" y="50492"/>
                  <a:pt x="101209" y="50492"/>
                  <a:pt x="101209" y="78033"/>
                </a:cubicBezTo>
                <a:lnTo>
                  <a:pt x="103070" y="78033"/>
                </a:lnTo>
                <a:cubicBezTo>
                  <a:pt x="103070" y="78033"/>
                  <a:pt x="103070" y="78033"/>
                  <a:pt x="103070" y="50492"/>
                </a:cubicBezTo>
                <a:lnTo>
                  <a:pt x="105488" y="50492"/>
                </a:lnTo>
                <a:cubicBezTo>
                  <a:pt x="105488" y="50492"/>
                  <a:pt x="105488" y="50492"/>
                  <a:pt x="105488" y="44590"/>
                </a:cubicBezTo>
                <a:close/>
                <a:moveTo>
                  <a:pt x="108651" y="44590"/>
                </a:moveTo>
                <a:cubicBezTo>
                  <a:pt x="108651" y="44590"/>
                  <a:pt x="108651" y="44590"/>
                  <a:pt x="105302" y="78033"/>
                </a:cubicBezTo>
                <a:lnTo>
                  <a:pt x="107163" y="78033"/>
                </a:lnTo>
                <a:cubicBezTo>
                  <a:pt x="107163" y="78033"/>
                  <a:pt x="107163" y="78033"/>
                  <a:pt x="107721" y="72131"/>
                </a:cubicBezTo>
                <a:lnTo>
                  <a:pt x="111070" y="72131"/>
                </a:lnTo>
                <a:cubicBezTo>
                  <a:pt x="111070" y="72131"/>
                  <a:pt x="111070" y="72131"/>
                  <a:pt x="111628" y="78033"/>
                </a:cubicBezTo>
                <a:lnTo>
                  <a:pt x="113674" y="78033"/>
                </a:lnTo>
                <a:cubicBezTo>
                  <a:pt x="113674" y="78033"/>
                  <a:pt x="113674" y="78033"/>
                  <a:pt x="110140" y="44590"/>
                </a:cubicBezTo>
                <a:close/>
                <a:moveTo>
                  <a:pt x="113302" y="44590"/>
                </a:moveTo>
                <a:cubicBezTo>
                  <a:pt x="113302" y="44590"/>
                  <a:pt x="113302" y="44590"/>
                  <a:pt x="113302" y="50492"/>
                </a:cubicBezTo>
                <a:lnTo>
                  <a:pt x="115721" y="50492"/>
                </a:lnTo>
                <a:cubicBezTo>
                  <a:pt x="115721" y="50492"/>
                  <a:pt x="115721" y="50492"/>
                  <a:pt x="115721" y="78033"/>
                </a:cubicBezTo>
                <a:lnTo>
                  <a:pt x="117581" y="78033"/>
                </a:lnTo>
                <a:cubicBezTo>
                  <a:pt x="117581" y="78033"/>
                  <a:pt x="117581" y="78033"/>
                  <a:pt x="117581" y="50492"/>
                </a:cubicBezTo>
                <a:lnTo>
                  <a:pt x="120186" y="50492"/>
                </a:lnTo>
                <a:cubicBezTo>
                  <a:pt x="120186" y="50492"/>
                  <a:pt x="120186" y="50492"/>
                  <a:pt x="120186" y="44590"/>
                </a:cubicBezTo>
                <a:close/>
                <a:moveTo>
                  <a:pt x="22884" y="11148"/>
                </a:moveTo>
                <a:cubicBezTo>
                  <a:pt x="31256" y="40656"/>
                  <a:pt x="31256" y="40656"/>
                  <a:pt x="31256" y="40656"/>
                </a:cubicBezTo>
                <a:lnTo>
                  <a:pt x="21023" y="40656"/>
                </a:lnTo>
                <a:cubicBezTo>
                  <a:pt x="21023" y="80000"/>
                  <a:pt x="21023" y="80000"/>
                  <a:pt x="21023" y="80000"/>
                </a:cubicBezTo>
                <a:lnTo>
                  <a:pt x="13581" y="80000"/>
                </a:lnTo>
                <a:cubicBezTo>
                  <a:pt x="13581" y="40656"/>
                  <a:pt x="13581" y="40656"/>
                  <a:pt x="13581" y="40656"/>
                </a:cubicBezTo>
                <a:lnTo>
                  <a:pt x="3349" y="40656"/>
                </a:lnTo>
                <a:cubicBezTo>
                  <a:pt x="11721" y="11148"/>
                  <a:pt x="11721" y="11148"/>
                  <a:pt x="11721" y="11148"/>
                </a:cubicBezTo>
                <a:close/>
                <a:moveTo>
                  <a:pt x="11349" y="7869"/>
                </a:moveTo>
                <a:cubicBezTo>
                  <a:pt x="2047" y="40000"/>
                  <a:pt x="2047" y="40000"/>
                  <a:pt x="2047" y="40000"/>
                </a:cubicBezTo>
                <a:cubicBezTo>
                  <a:pt x="2047" y="44590"/>
                  <a:pt x="2047" y="44590"/>
                  <a:pt x="2047" y="44590"/>
                </a:cubicBezTo>
                <a:lnTo>
                  <a:pt x="12651" y="44590"/>
                </a:lnTo>
                <a:cubicBezTo>
                  <a:pt x="12651" y="83279"/>
                  <a:pt x="12651" y="83279"/>
                  <a:pt x="12651" y="83279"/>
                </a:cubicBezTo>
                <a:lnTo>
                  <a:pt x="22140" y="83279"/>
                </a:lnTo>
                <a:cubicBezTo>
                  <a:pt x="22140" y="44590"/>
                  <a:pt x="22140" y="44590"/>
                  <a:pt x="22140" y="44590"/>
                </a:cubicBezTo>
                <a:lnTo>
                  <a:pt x="32558" y="44590"/>
                </a:lnTo>
                <a:cubicBezTo>
                  <a:pt x="32558" y="40000"/>
                  <a:pt x="32558" y="40000"/>
                  <a:pt x="32558" y="40000"/>
                </a:cubicBezTo>
                <a:cubicBezTo>
                  <a:pt x="23256" y="7869"/>
                  <a:pt x="23256" y="7869"/>
                  <a:pt x="23256" y="7869"/>
                </a:cubicBezTo>
                <a:close/>
                <a:moveTo>
                  <a:pt x="52465" y="95082"/>
                </a:moveTo>
                <a:cubicBezTo>
                  <a:pt x="53023" y="95082"/>
                  <a:pt x="53209" y="95082"/>
                  <a:pt x="53581" y="96393"/>
                </a:cubicBezTo>
                <a:cubicBezTo>
                  <a:pt x="53767" y="97049"/>
                  <a:pt x="53953" y="98361"/>
                  <a:pt x="53953" y="99672"/>
                </a:cubicBezTo>
                <a:cubicBezTo>
                  <a:pt x="53953" y="100984"/>
                  <a:pt x="53767" y="101639"/>
                  <a:pt x="53581" y="102295"/>
                </a:cubicBezTo>
                <a:cubicBezTo>
                  <a:pt x="53209" y="103607"/>
                  <a:pt x="53023" y="103607"/>
                  <a:pt x="52465" y="103607"/>
                </a:cubicBezTo>
                <a:lnTo>
                  <a:pt x="50791" y="103607"/>
                </a:lnTo>
                <a:cubicBezTo>
                  <a:pt x="50791" y="103607"/>
                  <a:pt x="50791" y="103607"/>
                  <a:pt x="50791" y="95082"/>
                </a:cubicBezTo>
                <a:close/>
                <a:moveTo>
                  <a:pt x="31442" y="51803"/>
                </a:moveTo>
                <a:cubicBezTo>
                  <a:pt x="31442" y="51803"/>
                  <a:pt x="31442" y="51803"/>
                  <a:pt x="31442" y="81312"/>
                </a:cubicBezTo>
                <a:cubicBezTo>
                  <a:pt x="31442" y="81312"/>
                  <a:pt x="31442" y="81312"/>
                  <a:pt x="22884" y="111475"/>
                </a:cubicBezTo>
                <a:lnTo>
                  <a:pt x="11721" y="111475"/>
                </a:lnTo>
                <a:cubicBezTo>
                  <a:pt x="11721" y="111475"/>
                  <a:pt x="11721" y="111475"/>
                  <a:pt x="3163" y="81312"/>
                </a:cubicBezTo>
                <a:cubicBezTo>
                  <a:pt x="3163" y="81312"/>
                  <a:pt x="3163" y="81312"/>
                  <a:pt x="3163" y="51803"/>
                </a:cubicBezTo>
                <a:lnTo>
                  <a:pt x="10419" y="51803"/>
                </a:lnTo>
                <a:cubicBezTo>
                  <a:pt x="10419" y="51803"/>
                  <a:pt x="10419" y="51803"/>
                  <a:pt x="10419" y="91148"/>
                </a:cubicBezTo>
                <a:lnTo>
                  <a:pt x="24186" y="91148"/>
                </a:lnTo>
                <a:cubicBezTo>
                  <a:pt x="24186" y="91148"/>
                  <a:pt x="24186" y="91148"/>
                  <a:pt x="24186" y="51803"/>
                </a:cubicBezTo>
                <a:close/>
                <a:moveTo>
                  <a:pt x="2047" y="48525"/>
                </a:moveTo>
                <a:cubicBezTo>
                  <a:pt x="2047" y="48525"/>
                  <a:pt x="2047" y="48525"/>
                  <a:pt x="2047" y="82623"/>
                </a:cubicBezTo>
                <a:cubicBezTo>
                  <a:pt x="2047" y="82623"/>
                  <a:pt x="2047" y="82623"/>
                  <a:pt x="11349" y="114754"/>
                </a:cubicBezTo>
                <a:lnTo>
                  <a:pt x="23256" y="114754"/>
                </a:lnTo>
                <a:cubicBezTo>
                  <a:pt x="23256" y="114754"/>
                  <a:pt x="23256" y="114754"/>
                  <a:pt x="32558" y="82623"/>
                </a:cubicBezTo>
                <a:cubicBezTo>
                  <a:pt x="32558" y="82623"/>
                  <a:pt x="32558" y="82623"/>
                  <a:pt x="32558" y="48525"/>
                </a:cubicBezTo>
                <a:lnTo>
                  <a:pt x="23070" y="48525"/>
                </a:lnTo>
                <a:cubicBezTo>
                  <a:pt x="23070" y="48525"/>
                  <a:pt x="23070" y="48525"/>
                  <a:pt x="23070" y="87213"/>
                </a:cubicBezTo>
                <a:lnTo>
                  <a:pt x="11535" y="87213"/>
                </a:lnTo>
                <a:cubicBezTo>
                  <a:pt x="11535" y="87213"/>
                  <a:pt x="11535" y="87213"/>
                  <a:pt x="11535" y="48525"/>
                </a:cubicBezTo>
                <a:close/>
                <a:moveTo>
                  <a:pt x="43349" y="95082"/>
                </a:moveTo>
                <a:cubicBezTo>
                  <a:pt x="43907" y="95082"/>
                  <a:pt x="44465" y="95738"/>
                  <a:pt x="44837" y="97049"/>
                </a:cubicBezTo>
                <a:cubicBezTo>
                  <a:pt x="44837" y="97705"/>
                  <a:pt x="45023" y="99016"/>
                  <a:pt x="45023" y="99672"/>
                </a:cubicBezTo>
                <a:cubicBezTo>
                  <a:pt x="45209" y="100984"/>
                  <a:pt x="45209" y="102951"/>
                  <a:pt x="45209" y="105574"/>
                </a:cubicBezTo>
                <a:cubicBezTo>
                  <a:pt x="45209" y="108197"/>
                  <a:pt x="45209" y="110164"/>
                  <a:pt x="45023" y="111475"/>
                </a:cubicBezTo>
                <a:cubicBezTo>
                  <a:pt x="45023" y="112787"/>
                  <a:pt x="44837" y="114098"/>
                  <a:pt x="44837" y="114754"/>
                </a:cubicBezTo>
                <a:cubicBezTo>
                  <a:pt x="44465" y="116066"/>
                  <a:pt x="43907" y="116721"/>
                  <a:pt x="43349" y="116721"/>
                </a:cubicBezTo>
                <a:lnTo>
                  <a:pt x="42047" y="116721"/>
                </a:lnTo>
                <a:cubicBezTo>
                  <a:pt x="42047" y="116721"/>
                  <a:pt x="42047" y="116721"/>
                  <a:pt x="42047" y="95082"/>
                </a:cubicBezTo>
                <a:close/>
                <a:moveTo>
                  <a:pt x="77023" y="95082"/>
                </a:moveTo>
                <a:cubicBezTo>
                  <a:pt x="77581" y="95082"/>
                  <a:pt x="77953" y="95738"/>
                  <a:pt x="78326" y="97049"/>
                </a:cubicBezTo>
                <a:cubicBezTo>
                  <a:pt x="78512" y="97705"/>
                  <a:pt x="78512" y="99016"/>
                  <a:pt x="78698" y="99672"/>
                </a:cubicBezTo>
                <a:cubicBezTo>
                  <a:pt x="78698" y="100984"/>
                  <a:pt x="78698" y="102951"/>
                  <a:pt x="78698" y="105574"/>
                </a:cubicBezTo>
                <a:cubicBezTo>
                  <a:pt x="78698" y="108197"/>
                  <a:pt x="78698" y="110164"/>
                  <a:pt x="78698" y="111475"/>
                </a:cubicBezTo>
                <a:cubicBezTo>
                  <a:pt x="78512" y="112787"/>
                  <a:pt x="78512" y="114098"/>
                  <a:pt x="78326" y="114754"/>
                </a:cubicBezTo>
                <a:cubicBezTo>
                  <a:pt x="77953" y="116066"/>
                  <a:pt x="77581" y="116721"/>
                  <a:pt x="77023" y="116721"/>
                </a:cubicBezTo>
                <a:lnTo>
                  <a:pt x="75535" y="116721"/>
                </a:lnTo>
                <a:cubicBezTo>
                  <a:pt x="75535" y="116721"/>
                  <a:pt x="75535" y="116721"/>
                  <a:pt x="75535" y="95082"/>
                </a:cubicBezTo>
                <a:close/>
                <a:moveTo>
                  <a:pt x="23628" y="3934"/>
                </a:moveTo>
                <a:cubicBezTo>
                  <a:pt x="33674" y="38689"/>
                  <a:pt x="33674" y="38689"/>
                  <a:pt x="33674" y="38689"/>
                </a:cubicBezTo>
                <a:cubicBezTo>
                  <a:pt x="33674" y="83934"/>
                  <a:pt x="33674" y="83934"/>
                  <a:pt x="33674" y="83934"/>
                </a:cubicBezTo>
                <a:cubicBezTo>
                  <a:pt x="23628" y="118689"/>
                  <a:pt x="23628" y="118689"/>
                  <a:pt x="23628" y="118689"/>
                </a:cubicBezTo>
                <a:lnTo>
                  <a:pt x="10791" y="118689"/>
                </a:lnTo>
                <a:cubicBezTo>
                  <a:pt x="930" y="83934"/>
                  <a:pt x="930" y="83934"/>
                  <a:pt x="930" y="83934"/>
                </a:cubicBezTo>
                <a:cubicBezTo>
                  <a:pt x="930" y="38689"/>
                  <a:pt x="930" y="38689"/>
                  <a:pt x="930" y="38689"/>
                </a:cubicBezTo>
                <a:cubicBezTo>
                  <a:pt x="10791" y="3934"/>
                  <a:pt x="10791" y="3934"/>
                  <a:pt x="10791" y="3934"/>
                </a:cubicBezTo>
                <a:close/>
                <a:moveTo>
                  <a:pt x="10419" y="0"/>
                </a:moveTo>
                <a:cubicBezTo>
                  <a:pt x="0" y="37377"/>
                  <a:pt x="0" y="37377"/>
                  <a:pt x="0" y="37377"/>
                </a:cubicBezTo>
                <a:cubicBezTo>
                  <a:pt x="0" y="85246"/>
                  <a:pt x="0" y="85246"/>
                  <a:pt x="0" y="85246"/>
                </a:cubicBezTo>
                <a:cubicBezTo>
                  <a:pt x="10419" y="122623"/>
                  <a:pt x="10419" y="122623"/>
                  <a:pt x="10419" y="122623"/>
                </a:cubicBezTo>
                <a:lnTo>
                  <a:pt x="24186" y="122623"/>
                </a:lnTo>
                <a:cubicBezTo>
                  <a:pt x="34605" y="85246"/>
                  <a:pt x="34605" y="85246"/>
                  <a:pt x="34605" y="85246"/>
                </a:cubicBezTo>
                <a:cubicBezTo>
                  <a:pt x="34605" y="37377"/>
                  <a:pt x="34605" y="37377"/>
                  <a:pt x="34605" y="37377"/>
                </a:cubicBezTo>
                <a:cubicBezTo>
                  <a:pt x="24186" y="0"/>
                  <a:pt x="24186" y="0"/>
                  <a:pt x="24186" y="0"/>
                </a:cubicBezTo>
                <a:close/>
                <a:moveTo>
                  <a:pt x="40186" y="89180"/>
                </a:moveTo>
                <a:cubicBezTo>
                  <a:pt x="40186" y="89180"/>
                  <a:pt x="40186" y="89180"/>
                  <a:pt x="40186" y="122623"/>
                </a:cubicBezTo>
                <a:lnTo>
                  <a:pt x="43535" y="122623"/>
                </a:lnTo>
                <a:cubicBezTo>
                  <a:pt x="44093" y="122623"/>
                  <a:pt x="44465" y="121967"/>
                  <a:pt x="45023" y="121967"/>
                </a:cubicBezTo>
                <a:cubicBezTo>
                  <a:pt x="45395" y="121312"/>
                  <a:pt x="45767" y="120656"/>
                  <a:pt x="46140" y="119344"/>
                </a:cubicBezTo>
                <a:cubicBezTo>
                  <a:pt x="46512" y="118033"/>
                  <a:pt x="46698" y="116066"/>
                  <a:pt x="46884" y="114098"/>
                </a:cubicBezTo>
                <a:cubicBezTo>
                  <a:pt x="46884" y="112131"/>
                  <a:pt x="47070" y="109508"/>
                  <a:pt x="47070" y="105574"/>
                </a:cubicBezTo>
                <a:cubicBezTo>
                  <a:pt x="47070" y="103607"/>
                  <a:pt x="47070" y="102295"/>
                  <a:pt x="47070" y="100984"/>
                </a:cubicBezTo>
                <a:cubicBezTo>
                  <a:pt x="46884" y="99672"/>
                  <a:pt x="46884" y="99016"/>
                  <a:pt x="46884" y="97705"/>
                </a:cubicBezTo>
                <a:cubicBezTo>
                  <a:pt x="46884" y="96393"/>
                  <a:pt x="46698" y="95738"/>
                  <a:pt x="46512" y="95082"/>
                </a:cubicBezTo>
                <a:cubicBezTo>
                  <a:pt x="46512" y="93771"/>
                  <a:pt x="46326" y="93115"/>
                  <a:pt x="46140" y="92459"/>
                </a:cubicBezTo>
                <a:cubicBezTo>
                  <a:pt x="45767" y="91148"/>
                  <a:pt x="45395" y="90492"/>
                  <a:pt x="45023" y="89836"/>
                </a:cubicBezTo>
                <a:cubicBezTo>
                  <a:pt x="44465" y="89180"/>
                  <a:pt x="44093" y="89180"/>
                  <a:pt x="43535" y="89180"/>
                </a:cubicBezTo>
                <a:close/>
                <a:moveTo>
                  <a:pt x="48930" y="89180"/>
                </a:moveTo>
                <a:cubicBezTo>
                  <a:pt x="48930" y="89180"/>
                  <a:pt x="48930" y="89180"/>
                  <a:pt x="48930" y="122623"/>
                </a:cubicBezTo>
                <a:lnTo>
                  <a:pt x="50791" y="122623"/>
                </a:lnTo>
                <a:cubicBezTo>
                  <a:pt x="50791" y="122623"/>
                  <a:pt x="50791" y="122623"/>
                  <a:pt x="50791" y="109508"/>
                </a:cubicBezTo>
                <a:lnTo>
                  <a:pt x="52093" y="109508"/>
                </a:lnTo>
                <a:cubicBezTo>
                  <a:pt x="52093" y="109508"/>
                  <a:pt x="52093" y="109508"/>
                  <a:pt x="53953" y="122623"/>
                </a:cubicBezTo>
                <a:lnTo>
                  <a:pt x="56186" y="122623"/>
                </a:lnTo>
                <a:cubicBezTo>
                  <a:pt x="56186" y="122623"/>
                  <a:pt x="56186" y="122623"/>
                  <a:pt x="53953" y="108197"/>
                </a:cubicBezTo>
                <a:cubicBezTo>
                  <a:pt x="54512" y="107541"/>
                  <a:pt x="54884" y="106230"/>
                  <a:pt x="55256" y="104918"/>
                </a:cubicBezTo>
                <a:cubicBezTo>
                  <a:pt x="55628" y="103607"/>
                  <a:pt x="55814" y="101639"/>
                  <a:pt x="55814" y="99672"/>
                </a:cubicBezTo>
                <a:cubicBezTo>
                  <a:pt x="55814" y="97705"/>
                  <a:pt x="55628" y="96393"/>
                  <a:pt x="55442" y="95738"/>
                </a:cubicBezTo>
                <a:cubicBezTo>
                  <a:pt x="55442" y="94426"/>
                  <a:pt x="55256" y="93115"/>
                  <a:pt x="54884" y="92459"/>
                </a:cubicBezTo>
                <a:cubicBezTo>
                  <a:pt x="54698" y="91148"/>
                  <a:pt x="54326" y="90492"/>
                  <a:pt x="53953" y="89836"/>
                </a:cubicBezTo>
                <a:cubicBezTo>
                  <a:pt x="53581" y="89180"/>
                  <a:pt x="53209" y="89180"/>
                  <a:pt x="52651" y="89180"/>
                </a:cubicBezTo>
                <a:close/>
                <a:moveTo>
                  <a:pt x="57674" y="89180"/>
                </a:moveTo>
                <a:cubicBezTo>
                  <a:pt x="57674" y="89180"/>
                  <a:pt x="57674" y="89180"/>
                  <a:pt x="57674" y="122623"/>
                </a:cubicBezTo>
                <a:lnTo>
                  <a:pt x="64000" y="122623"/>
                </a:lnTo>
                <a:cubicBezTo>
                  <a:pt x="64000" y="122623"/>
                  <a:pt x="64000" y="122623"/>
                  <a:pt x="64000" y="116721"/>
                </a:cubicBezTo>
                <a:lnTo>
                  <a:pt x="59535" y="116721"/>
                </a:lnTo>
                <a:cubicBezTo>
                  <a:pt x="59535" y="116721"/>
                  <a:pt x="59535" y="116721"/>
                  <a:pt x="59535" y="108853"/>
                </a:cubicBezTo>
                <a:lnTo>
                  <a:pt x="63256" y="108853"/>
                </a:lnTo>
                <a:cubicBezTo>
                  <a:pt x="63256" y="108853"/>
                  <a:pt x="63256" y="108853"/>
                  <a:pt x="63256" y="102951"/>
                </a:cubicBezTo>
                <a:lnTo>
                  <a:pt x="59535" y="102951"/>
                </a:lnTo>
                <a:cubicBezTo>
                  <a:pt x="59535" y="102951"/>
                  <a:pt x="59535" y="102951"/>
                  <a:pt x="59535" y="95082"/>
                </a:cubicBezTo>
                <a:lnTo>
                  <a:pt x="64000" y="95082"/>
                </a:lnTo>
                <a:cubicBezTo>
                  <a:pt x="64000" y="95082"/>
                  <a:pt x="64000" y="95082"/>
                  <a:pt x="64000" y="89180"/>
                </a:cubicBezTo>
                <a:close/>
                <a:moveTo>
                  <a:pt x="68651" y="89180"/>
                </a:moveTo>
                <a:cubicBezTo>
                  <a:pt x="67535" y="89180"/>
                  <a:pt x="66791" y="89836"/>
                  <a:pt x="66233" y="91803"/>
                </a:cubicBezTo>
                <a:cubicBezTo>
                  <a:pt x="65674" y="93771"/>
                  <a:pt x="65302" y="95738"/>
                  <a:pt x="65302" y="99016"/>
                </a:cubicBezTo>
                <a:cubicBezTo>
                  <a:pt x="65302" y="101639"/>
                  <a:pt x="65488" y="104262"/>
                  <a:pt x="66047" y="105574"/>
                </a:cubicBezTo>
                <a:cubicBezTo>
                  <a:pt x="66419" y="106885"/>
                  <a:pt x="66977" y="108197"/>
                  <a:pt x="67907" y="108197"/>
                </a:cubicBezTo>
                <a:cubicBezTo>
                  <a:pt x="67907" y="108197"/>
                  <a:pt x="67907" y="108197"/>
                  <a:pt x="68465" y="108853"/>
                </a:cubicBezTo>
                <a:lnTo>
                  <a:pt x="69023" y="108853"/>
                </a:lnTo>
                <a:cubicBezTo>
                  <a:pt x="69395" y="108853"/>
                  <a:pt x="69581" y="109508"/>
                  <a:pt x="69767" y="110164"/>
                </a:cubicBezTo>
                <a:cubicBezTo>
                  <a:pt x="69953" y="110820"/>
                  <a:pt x="70140" y="111475"/>
                  <a:pt x="70140" y="112787"/>
                </a:cubicBezTo>
                <a:cubicBezTo>
                  <a:pt x="70140" y="115410"/>
                  <a:pt x="69581" y="116721"/>
                  <a:pt x="68465" y="116721"/>
                </a:cubicBezTo>
                <a:cubicBezTo>
                  <a:pt x="67907" y="116721"/>
                  <a:pt x="67535" y="116721"/>
                  <a:pt x="67163" y="116066"/>
                </a:cubicBezTo>
                <a:cubicBezTo>
                  <a:pt x="66791" y="116066"/>
                  <a:pt x="66419" y="115410"/>
                  <a:pt x="66047" y="114098"/>
                </a:cubicBezTo>
                <a:cubicBezTo>
                  <a:pt x="66047" y="114098"/>
                  <a:pt x="66047" y="114098"/>
                  <a:pt x="64930" y="118689"/>
                </a:cubicBezTo>
                <a:cubicBezTo>
                  <a:pt x="65302" y="120000"/>
                  <a:pt x="65860" y="121312"/>
                  <a:pt x="66419" y="121967"/>
                </a:cubicBezTo>
                <a:cubicBezTo>
                  <a:pt x="66977" y="122623"/>
                  <a:pt x="67721" y="122623"/>
                  <a:pt x="68465" y="122623"/>
                </a:cubicBezTo>
                <a:cubicBezTo>
                  <a:pt x="69395" y="122623"/>
                  <a:pt x="70326" y="121967"/>
                  <a:pt x="70884" y="120000"/>
                </a:cubicBezTo>
                <a:cubicBezTo>
                  <a:pt x="71628" y="118033"/>
                  <a:pt x="71814" y="116066"/>
                  <a:pt x="71814" y="112787"/>
                </a:cubicBezTo>
                <a:cubicBezTo>
                  <a:pt x="71814" y="109508"/>
                  <a:pt x="71628" y="107541"/>
                  <a:pt x="71256" y="105574"/>
                </a:cubicBezTo>
                <a:cubicBezTo>
                  <a:pt x="70884" y="104918"/>
                  <a:pt x="70698" y="104262"/>
                  <a:pt x="70512" y="104262"/>
                </a:cubicBezTo>
                <a:cubicBezTo>
                  <a:pt x="70140" y="103607"/>
                  <a:pt x="69767" y="102951"/>
                  <a:pt x="69395" y="102951"/>
                </a:cubicBezTo>
                <a:lnTo>
                  <a:pt x="68837" y="102951"/>
                </a:lnTo>
                <a:cubicBezTo>
                  <a:pt x="68837" y="102951"/>
                  <a:pt x="68837" y="102951"/>
                  <a:pt x="68279" y="102295"/>
                </a:cubicBezTo>
                <a:cubicBezTo>
                  <a:pt x="67907" y="102295"/>
                  <a:pt x="67535" y="101639"/>
                  <a:pt x="67349" y="100984"/>
                </a:cubicBezTo>
                <a:cubicBezTo>
                  <a:pt x="67163" y="100328"/>
                  <a:pt x="67163" y="99672"/>
                  <a:pt x="67163" y="99016"/>
                </a:cubicBezTo>
                <a:cubicBezTo>
                  <a:pt x="67163" y="97705"/>
                  <a:pt x="67163" y="96393"/>
                  <a:pt x="67535" y="95738"/>
                </a:cubicBezTo>
                <a:cubicBezTo>
                  <a:pt x="67721" y="95082"/>
                  <a:pt x="68093" y="94426"/>
                  <a:pt x="68465" y="94426"/>
                </a:cubicBezTo>
                <a:cubicBezTo>
                  <a:pt x="69023" y="94426"/>
                  <a:pt x="69209" y="94426"/>
                  <a:pt x="69581" y="95082"/>
                </a:cubicBezTo>
                <a:cubicBezTo>
                  <a:pt x="69953" y="95082"/>
                  <a:pt x="70140" y="95738"/>
                  <a:pt x="70512" y="97049"/>
                </a:cubicBezTo>
                <a:cubicBezTo>
                  <a:pt x="70512" y="97049"/>
                  <a:pt x="70512" y="97049"/>
                  <a:pt x="71628" y="92459"/>
                </a:cubicBezTo>
                <a:cubicBezTo>
                  <a:pt x="71256" y="91148"/>
                  <a:pt x="70884" y="90492"/>
                  <a:pt x="70326" y="89836"/>
                </a:cubicBezTo>
                <a:cubicBezTo>
                  <a:pt x="69767" y="89180"/>
                  <a:pt x="69209" y="89180"/>
                  <a:pt x="68651" y="89180"/>
                </a:cubicBezTo>
                <a:close/>
                <a:moveTo>
                  <a:pt x="73674" y="89180"/>
                </a:moveTo>
                <a:cubicBezTo>
                  <a:pt x="73674" y="89180"/>
                  <a:pt x="73674" y="89180"/>
                  <a:pt x="73674" y="122623"/>
                </a:cubicBezTo>
                <a:lnTo>
                  <a:pt x="77023" y="122623"/>
                </a:lnTo>
                <a:cubicBezTo>
                  <a:pt x="77581" y="122623"/>
                  <a:pt x="78140" y="121967"/>
                  <a:pt x="78512" y="121967"/>
                </a:cubicBezTo>
                <a:cubicBezTo>
                  <a:pt x="78884" y="121312"/>
                  <a:pt x="79256" y="120656"/>
                  <a:pt x="79628" y="119344"/>
                </a:cubicBezTo>
                <a:cubicBezTo>
                  <a:pt x="80000" y="118033"/>
                  <a:pt x="80372" y="116066"/>
                  <a:pt x="80372" y="114098"/>
                </a:cubicBezTo>
                <a:cubicBezTo>
                  <a:pt x="80558" y="112131"/>
                  <a:pt x="80558" y="109508"/>
                  <a:pt x="80558" y="105574"/>
                </a:cubicBezTo>
                <a:cubicBezTo>
                  <a:pt x="80558" y="103607"/>
                  <a:pt x="80558" y="102295"/>
                  <a:pt x="80558" y="100984"/>
                </a:cubicBezTo>
                <a:cubicBezTo>
                  <a:pt x="80558" y="99672"/>
                  <a:pt x="80558" y="99016"/>
                  <a:pt x="80372" y="97705"/>
                </a:cubicBezTo>
                <a:cubicBezTo>
                  <a:pt x="80372" y="96393"/>
                  <a:pt x="80186" y="95738"/>
                  <a:pt x="80186" y="95082"/>
                </a:cubicBezTo>
                <a:cubicBezTo>
                  <a:pt x="80000" y="93771"/>
                  <a:pt x="79814" y="93115"/>
                  <a:pt x="79628" y="92459"/>
                </a:cubicBezTo>
                <a:cubicBezTo>
                  <a:pt x="79256" y="91148"/>
                  <a:pt x="78884" y="90492"/>
                  <a:pt x="78512" y="89836"/>
                </a:cubicBezTo>
                <a:cubicBezTo>
                  <a:pt x="78140" y="89180"/>
                  <a:pt x="77581" y="89180"/>
                  <a:pt x="77023" y="89180"/>
                </a:cubicBezTo>
                <a:close/>
                <a:moveTo>
                  <a:pt x="82419" y="89180"/>
                </a:moveTo>
                <a:cubicBezTo>
                  <a:pt x="82419" y="89180"/>
                  <a:pt x="82419" y="89180"/>
                  <a:pt x="82419" y="122623"/>
                </a:cubicBezTo>
                <a:lnTo>
                  <a:pt x="88744" y="122623"/>
                </a:lnTo>
                <a:cubicBezTo>
                  <a:pt x="88744" y="122623"/>
                  <a:pt x="88744" y="122623"/>
                  <a:pt x="88744" y="116721"/>
                </a:cubicBezTo>
                <a:lnTo>
                  <a:pt x="84279" y="116721"/>
                </a:lnTo>
                <a:cubicBezTo>
                  <a:pt x="84279" y="116721"/>
                  <a:pt x="84279" y="116721"/>
                  <a:pt x="84279" y="108853"/>
                </a:cubicBezTo>
                <a:lnTo>
                  <a:pt x="88000" y="108853"/>
                </a:lnTo>
                <a:cubicBezTo>
                  <a:pt x="88000" y="108853"/>
                  <a:pt x="88000" y="108853"/>
                  <a:pt x="88000" y="102951"/>
                </a:cubicBezTo>
                <a:lnTo>
                  <a:pt x="84279" y="102951"/>
                </a:lnTo>
                <a:cubicBezTo>
                  <a:pt x="84279" y="102951"/>
                  <a:pt x="84279" y="102951"/>
                  <a:pt x="84279" y="95082"/>
                </a:cubicBezTo>
                <a:lnTo>
                  <a:pt x="88744" y="95082"/>
                </a:lnTo>
                <a:cubicBezTo>
                  <a:pt x="88744" y="95082"/>
                  <a:pt x="88744" y="95082"/>
                  <a:pt x="88744" y="89180"/>
                </a:cubicBezTo>
                <a:close/>
                <a:moveTo>
                  <a:pt x="90605" y="89180"/>
                </a:moveTo>
                <a:cubicBezTo>
                  <a:pt x="90605" y="89180"/>
                  <a:pt x="90605" y="89180"/>
                  <a:pt x="90605" y="122623"/>
                </a:cubicBezTo>
                <a:lnTo>
                  <a:pt x="92465" y="122623"/>
                </a:lnTo>
                <a:cubicBezTo>
                  <a:pt x="92465" y="122623"/>
                  <a:pt x="92465" y="122623"/>
                  <a:pt x="92465" y="102295"/>
                </a:cubicBezTo>
                <a:cubicBezTo>
                  <a:pt x="92465" y="102295"/>
                  <a:pt x="92465" y="102295"/>
                  <a:pt x="96186" y="122623"/>
                </a:cubicBezTo>
                <a:lnTo>
                  <a:pt x="97860" y="122623"/>
                </a:lnTo>
                <a:cubicBezTo>
                  <a:pt x="97860" y="122623"/>
                  <a:pt x="97860" y="122623"/>
                  <a:pt x="97860" y="89180"/>
                </a:cubicBezTo>
                <a:lnTo>
                  <a:pt x="96000" y="89180"/>
                </a:lnTo>
                <a:cubicBezTo>
                  <a:pt x="96000" y="89180"/>
                  <a:pt x="96000" y="89180"/>
                  <a:pt x="96000" y="109508"/>
                </a:cubicBezTo>
                <a:cubicBezTo>
                  <a:pt x="96000" y="109508"/>
                  <a:pt x="96000" y="109508"/>
                  <a:pt x="92279" y="89180"/>
                </a:cubicBezTo>
                <a:close/>
              </a:path>
            </a:pathLst>
          </a:custGeom>
          <a:solidFill>
            <a:srgbClr val="00305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elfolie_TUD_weiß+Foto" showMasterSp="0">
  <p:cSld name="3_Titelfolie_TUD_weiß+Foto">
    <p:spTree>
      <p:nvGrpSpPr>
        <p:cNvPr id="98" name="Shape 98"/>
        <p:cNvGrpSpPr/>
        <p:nvPr/>
      </p:nvGrpSpPr>
      <p:grpSpPr>
        <a:xfrm>
          <a:off x="0" y="0"/>
          <a:ext cx="0" cy="0"/>
          <a:chOff x="0" y="0"/>
          <a:chExt cx="0" cy="0"/>
        </a:xfrm>
      </p:grpSpPr>
      <p:sp>
        <p:nvSpPr>
          <p:cNvPr id="99" name="Google Shape;99;p10"/>
          <p:cNvSpPr/>
          <p:nvPr>
            <p:ph idx="2" type="pic"/>
          </p:nvPr>
        </p:nvSpPr>
        <p:spPr>
          <a:xfrm>
            <a:off x="0" y="0"/>
            <a:ext cx="12192000" cy="6858000"/>
          </a:xfrm>
          <a:prstGeom prst="rect">
            <a:avLst/>
          </a:prstGeom>
          <a:solidFill>
            <a:srgbClr val="F2F2F2"/>
          </a:solidFill>
          <a:ln>
            <a:noFill/>
          </a:ln>
        </p:spPr>
      </p:sp>
      <p:grpSp>
        <p:nvGrpSpPr>
          <p:cNvPr id="100" name="Google Shape;100;p10"/>
          <p:cNvGrpSpPr/>
          <p:nvPr/>
        </p:nvGrpSpPr>
        <p:grpSpPr>
          <a:xfrm>
            <a:off x="10448854" y="326606"/>
            <a:ext cx="1467221" cy="557364"/>
            <a:chOff x="13050" y="-8950"/>
            <a:chExt cx="2996775" cy="3035750"/>
          </a:xfrm>
        </p:grpSpPr>
        <p:sp>
          <p:nvSpPr>
            <p:cNvPr id="101" name="Google Shape;101;p10"/>
            <p:cNvSpPr/>
            <p:nvPr/>
          </p:nvSpPr>
          <p:spPr>
            <a:xfrm>
              <a:off x="13050" y="1821425"/>
              <a:ext cx="134025" cy="482150"/>
            </a:xfrm>
            <a:custGeom>
              <a:rect b="b" l="l" r="r" t="t"/>
              <a:pathLst>
                <a:path extrusionOk="0" h="19286" w="5361">
                  <a:moveTo>
                    <a:pt x="3007" y="0"/>
                  </a:moveTo>
                  <a:cubicBezTo>
                    <a:pt x="1439" y="0"/>
                    <a:pt x="1" y="2857"/>
                    <a:pt x="1" y="9643"/>
                  </a:cubicBezTo>
                  <a:cubicBezTo>
                    <a:pt x="1" y="16786"/>
                    <a:pt x="1439" y="19286"/>
                    <a:pt x="3007" y="19286"/>
                  </a:cubicBezTo>
                  <a:cubicBezTo>
                    <a:pt x="4053" y="19286"/>
                    <a:pt x="4707" y="18572"/>
                    <a:pt x="5360" y="16786"/>
                  </a:cubicBezTo>
                  <a:cubicBezTo>
                    <a:pt x="5360" y="16786"/>
                    <a:pt x="5360" y="16786"/>
                    <a:pt x="4315" y="14286"/>
                  </a:cubicBezTo>
                  <a:cubicBezTo>
                    <a:pt x="3922" y="15357"/>
                    <a:pt x="3530" y="16072"/>
                    <a:pt x="3007" y="16072"/>
                  </a:cubicBezTo>
                  <a:cubicBezTo>
                    <a:pt x="2485" y="16072"/>
                    <a:pt x="2092" y="15357"/>
                    <a:pt x="1831" y="14286"/>
                  </a:cubicBezTo>
                  <a:cubicBezTo>
                    <a:pt x="1439" y="13214"/>
                    <a:pt x="1308" y="11786"/>
                    <a:pt x="1308" y="9643"/>
                  </a:cubicBezTo>
                  <a:cubicBezTo>
                    <a:pt x="1308" y="7500"/>
                    <a:pt x="1439" y="6072"/>
                    <a:pt x="1831" y="5000"/>
                  </a:cubicBezTo>
                  <a:cubicBezTo>
                    <a:pt x="2092" y="3929"/>
                    <a:pt x="2485" y="3572"/>
                    <a:pt x="3007" y="3572"/>
                  </a:cubicBezTo>
                  <a:cubicBezTo>
                    <a:pt x="3530" y="3572"/>
                    <a:pt x="3922" y="3929"/>
                    <a:pt x="4315" y="5357"/>
                  </a:cubicBezTo>
                  <a:cubicBezTo>
                    <a:pt x="4315" y="5357"/>
                    <a:pt x="4315" y="5357"/>
                    <a:pt x="5360" y="2857"/>
                  </a:cubicBezTo>
                  <a:cubicBezTo>
                    <a:pt x="4707" y="714"/>
                    <a:pt x="4053" y="0"/>
                    <a:pt x="3007"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0"/>
            <p:cNvSpPr/>
            <p:nvPr/>
          </p:nvSpPr>
          <p:spPr>
            <a:xfrm>
              <a:off x="205875" y="1821425"/>
              <a:ext cx="143800" cy="482150"/>
            </a:xfrm>
            <a:custGeom>
              <a:rect b="b" l="l" r="r" t="t"/>
              <a:pathLst>
                <a:path extrusionOk="0" h="19286" w="5752">
                  <a:moveTo>
                    <a:pt x="2876" y="3572"/>
                  </a:moveTo>
                  <a:cubicBezTo>
                    <a:pt x="3399" y="3572"/>
                    <a:pt x="3660" y="3929"/>
                    <a:pt x="3922" y="4643"/>
                  </a:cubicBezTo>
                  <a:cubicBezTo>
                    <a:pt x="4314" y="5714"/>
                    <a:pt x="4445" y="7857"/>
                    <a:pt x="4445" y="9643"/>
                  </a:cubicBezTo>
                  <a:cubicBezTo>
                    <a:pt x="4445" y="11786"/>
                    <a:pt x="4314" y="13572"/>
                    <a:pt x="3922" y="15000"/>
                  </a:cubicBezTo>
                  <a:cubicBezTo>
                    <a:pt x="3660" y="15714"/>
                    <a:pt x="3268" y="16072"/>
                    <a:pt x="2876" y="16072"/>
                  </a:cubicBezTo>
                  <a:cubicBezTo>
                    <a:pt x="2484" y="16072"/>
                    <a:pt x="2223" y="15714"/>
                    <a:pt x="1961" y="15000"/>
                  </a:cubicBezTo>
                  <a:cubicBezTo>
                    <a:pt x="1438" y="13572"/>
                    <a:pt x="1438" y="11786"/>
                    <a:pt x="1438" y="9643"/>
                  </a:cubicBezTo>
                  <a:cubicBezTo>
                    <a:pt x="1438" y="7857"/>
                    <a:pt x="1438" y="5714"/>
                    <a:pt x="1961" y="4643"/>
                  </a:cubicBezTo>
                  <a:cubicBezTo>
                    <a:pt x="2223" y="3929"/>
                    <a:pt x="2484" y="3572"/>
                    <a:pt x="2876" y="3572"/>
                  </a:cubicBezTo>
                  <a:close/>
                  <a:moveTo>
                    <a:pt x="2876" y="0"/>
                  </a:moveTo>
                  <a:cubicBezTo>
                    <a:pt x="1961" y="0"/>
                    <a:pt x="1307" y="1072"/>
                    <a:pt x="915" y="2500"/>
                  </a:cubicBezTo>
                  <a:cubicBezTo>
                    <a:pt x="262" y="4286"/>
                    <a:pt x="0" y="6429"/>
                    <a:pt x="0" y="9643"/>
                  </a:cubicBezTo>
                  <a:cubicBezTo>
                    <a:pt x="0" y="12857"/>
                    <a:pt x="262" y="15357"/>
                    <a:pt x="915" y="17143"/>
                  </a:cubicBezTo>
                  <a:cubicBezTo>
                    <a:pt x="1307" y="18572"/>
                    <a:pt x="1961" y="19286"/>
                    <a:pt x="2876" y="19286"/>
                  </a:cubicBezTo>
                  <a:cubicBezTo>
                    <a:pt x="3922" y="19286"/>
                    <a:pt x="4575" y="18572"/>
                    <a:pt x="4968" y="17143"/>
                  </a:cubicBezTo>
                  <a:cubicBezTo>
                    <a:pt x="5621" y="15357"/>
                    <a:pt x="5752" y="12857"/>
                    <a:pt x="5752" y="9643"/>
                  </a:cubicBezTo>
                  <a:cubicBezTo>
                    <a:pt x="5752" y="6429"/>
                    <a:pt x="5621" y="4286"/>
                    <a:pt x="4968" y="2500"/>
                  </a:cubicBezTo>
                  <a:cubicBezTo>
                    <a:pt x="4575" y="1072"/>
                    <a:pt x="3922" y="0"/>
                    <a:pt x="2876"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0"/>
            <p:cNvSpPr/>
            <p:nvPr/>
          </p:nvSpPr>
          <p:spPr>
            <a:xfrm>
              <a:off x="428100" y="1821425"/>
              <a:ext cx="140550" cy="482150"/>
            </a:xfrm>
            <a:custGeom>
              <a:rect b="b" l="l" r="r" t="t"/>
              <a:pathLst>
                <a:path extrusionOk="0" h="19286" w="5622">
                  <a:moveTo>
                    <a:pt x="3268" y="0"/>
                  </a:moveTo>
                  <a:cubicBezTo>
                    <a:pt x="2615" y="0"/>
                    <a:pt x="1830" y="714"/>
                    <a:pt x="1438" y="2143"/>
                  </a:cubicBezTo>
                  <a:cubicBezTo>
                    <a:pt x="1438" y="2143"/>
                    <a:pt x="1438" y="2143"/>
                    <a:pt x="1438" y="357"/>
                  </a:cubicBezTo>
                  <a:lnTo>
                    <a:pt x="0" y="357"/>
                  </a:lnTo>
                  <a:cubicBezTo>
                    <a:pt x="0" y="357"/>
                    <a:pt x="0" y="357"/>
                    <a:pt x="0" y="19286"/>
                  </a:cubicBezTo>
                  <a:lnTo>
                    <a:pt x="1438" y="19286"/>
                  </a:lnTo>
                  <a:cubicBezTo>
                    <a:pt x="1438" y="19286"/>
                    <a:pt x="1438" y="19286"/>
                    <a:pt x="1438" y="7857"/>
                  </a:cubicBezTo>
                  <a:cubicBezTo>
                    <a:pt x="1438" y="4643"/>
                    <a:pt x="2092" y="3572"/>
                    <a:pt x="2876" y="3572"/>
                  </a:cubicBezTo>
                  <a:cubicBezTo>
                    <a:pt x="3660" y="3572"/>
                    <a:pt x="4314" y="4643"/>
                    <a:pt x="4314" y="7857"/>
                  </a:cubicBezTo>
                  <a:cubicBezTo>
                    <a:pt x="4314" y="7857"/>
                    <a:pt x="4314" y="7857"/>
                    <a:pt x="4314" y="19286"/>
                  </a:cubicBezTo>
                  <a:lnTo>
                    <a:pt x="5621" y="19286"/>
                  </a:lnTo>
                  <a:cubicBezTo>
                    <a:pt x="5621" y="19286"/>
                    <a:pt x="5621" y="19286"/>
                    <a:pt x="5621" y="7143"/>
                  </a:cubicBezTo>
                  <a:cubicBezTo>
                    <a:pt x="5621" y="5000"/>
                    <a:pt x="5490" y="3214"/>
                    <a:pt x="4968" y="1786"/>
                  </a:cubicBezTo>
                  <a:cubicBezTo>
                    <a:pt x="4575" y="714"/>
                    <a:pt x="3922" y="0"/>
                    <a:pt x="3268"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10"/>
            <p:cNvSpPr/>
            <p:nvPr/>
          </p:nvSpPr>
          <p:spPr>
            <a:xfrm>
              <a:off x="643775" y="1821425"/>
              <a:ext cx="134025" cy="482150"/>
            </a:xfrm>
            <a:custGeom>
              <a:rect b="b" l="l" r="r" t="t"/>
              <a:pathLst>
                <a:path extrusionOk="0" h="19286" w="5361">
                  <a:moveTo>
                    <a:pt x="3138" y="0"/>
                  </a:moveTo>
                  <a:cubicBezTo>
                    <a:pt x="1569" y="0"/>
                    <a:pt x="1" y="2857"/>
                    <a:pt x="1" y="9643"/>
                  </a:cubicBezTo>
                  <a:cubicBezTo>
                    <a:pt x="1" y="16786"/>
                    <a:pt x="1569" y="19286"/>
                    <a:pt x="3138" y="19286"/>
                  </a:cubicBezTo>
                  <a:cubicBezTo>
                    <a:pt x="4053" y="19286"/>
                    <a:pt x="4707" y="18572"/>
                    <a:pt x="5360" y="16786"/>
                  </a:cubicBezTo>
                  <a:cubicBezTo>
                    <a:pt x="5360" y="16786"/>
                    <a:pt x="5360" y="16786"/>
                    <a:pt x="4445" y="14286"/>
                  </a:cubicBezTo>
                  <a:cubicBezTo>
                    <a:pt x="4053" y="15357"/>
                    <a:pt x="3661" y="16072"/>
                    <a:pt x="3138" y="16072"/>
                  </a:cubicBezTo>
                  <a:cubicBezTo>
                    <a:pt x="2615" y="16072"/>
                    <a:pt x="2092" y="15357"/>
                    <a:pt x="1831" y="14286"/>
                  </a:cubicBezTo>
                  <a:cubicBezTo>
                    <a:pt x="1569" y="13214"/>
                    <a:pt x="1439" y="11786"/>
                    <a:pt x="1439" y="9643"/>
                  </a:cubicBezTo>
                  <a:cubicBezTo>
                    <a:pt x="1439" y="7500"/>
                    <a:pt x="1569" y="6072"/>
                    <a:pt x="1831" y="5000"/>
                  </a:cubicBezTo>
                  <a:cubicBezTo>
                    <a:pt x="2092" y="3929"/>
                    <a:pt x="2615" y="3572"/>
                    <a:pt x="3138" y="3572"/>
                  </a:cubicBezTo>
                  <a:cubicBezTo>
                    <a:pt x="3661" y="3572"/>
                    <a:pt x="4053" y="3929"/>
                    <a:pt x="4445" y="5357"/>
                  </a:cubicBezTo>
                  <a:cubicBezTo>
                    <a:pt x="4445" y="5357"/>
                    <a:pt x="4445" y="5357"/>
                    <a:pt x="5360" y="2857"/>
                  </a:cubicBezTo>
                  <a:cubicBezTo>
                    <a:pt x="4707" y="714"/>
                    <a:pt x="4053" y="0"/>
                    <a:pt x="3138"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0"/>
            <p:cNvSpPr/>
            <p:nvPr/>
          </p:nvSpPr>
          <p:spPr>
            <a:xfrm>
              <a:off x="839850" y="1821425"/>
              <a:ext cx="143825" cy="482150"/>
            </a:xfrm>
            <a:custGeom>
              <a:rect b="b" l="l" r="r" t="t"/>
              <a:pathLst>
                <a:path extrusionOk="0" h="19286" w="5753">
                  <a:moveTo>
                    <a:pt x="2877" y="3214"/>
                  </a:moveTo>
                  <a:cubicBezTo>
                    <a:pt x="3530" y="3214"/>
                    <a:pt x="4053" y="4286"/>
                    <a:pt x="4184" y="5714"/>
                  </a:cubicBezTo>
                  <a:cubicBezTo>
                    <a:pt x="4314" y="6429"/>
                    <a:pt x="4445" y="7143"/>
                    <a:pt x="4445" y="8214"/>
                  </a:cubicBezTo>
                  <a:lnTo>
                    <a:pt x="1308" y="8214"/>
                  </a:lnTo>
                  <a:cubicBezTo>
                    <a:pt x="1308" y="7143"/>
                    <a:pt x="1439" y="6429"/>
                    <a:pt x="1569" y="5714"/>
                  </a:cubicBezTo>
                  <a:cubicBezTo>
                    <a:pt x="1700" y="4286"/>
                    <a:pt x="2223" y="3214"/>
                    <a:pt x="2877" y="3214"/>
                  </a:cubicBezTo>
                  <a:close/>
                  <a:moveTo>
                    <a:pt x="2877" y="0"/>
                  </a:moveTo>
                  <a:cubicBezTo>
                    <a:pt x="1177" y="0"/>
                    <a:pt x="1" y="3572"/>
                    <a:pt x="1" y="9643"/>
                  </a:cubicBezTo>
                  <a:cubicBezTo>
                    <a:pt x="1" y="16786"/>
                    <a:pt x="1308" y="19286"/>
                    <a:pt x="3007" y="19286"/>
                  </a:cubicBezTo>
                  <a:cubicBezTo>
                    <a:pt x="4314" y="19286"/>
                    <a:pt x="4968" y="18214"/>
                    <a:pt x="5622" y="16429"/>
                  </a:cubicBezTo>
                  <a:cubicBezTo>
                    <a:pt x="5622" y="16429"/>
                    <a:pt x="5622" y="16429"/>
                    <a:pt x="4707" y="14286"/>
                  </a:cubicBezTo>
                  <a:cubicBezTo>
                    <a:pt x="4314" y="15357"/>
                    <a:pt x="3922" y="16072"/>
                    <a:pt x="3138" y="16072"/>
                  </a:cubicBezTo>
                  <a:cubicBezTo>
                    <a:pt x="1962" y="16072"/>
                    <a:pt x="1308" y="13929"/>
                    <a:pt x="1308" y="10714"/>
                  </a:cubicBezTo>
                  <a:lnTo>
                    <a:pt x="5752" y="10714"/>
                  </a:lnTo>
                  <a:cubicBezTo>
                    <a:pt x="5752" y="10714"/>
                    <a:pt x="5752" y="10714"/>
                    <a:pt x="5752" y="9286"/>
                  </a:cubicBezTo>
                  <a:cubicBezTo>
                    <a:pt x="5752" y="3929"/>
                    <a:pt x="4707" y="0"/>
                    <a:pt x="2877"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0"/>
            <p:cNvSpPr/>
            <p:nvPr/>
          </p:nvSpPr>
          <p:spPr>
            <a:xfrm>
              <a:off x="1062075" y="1821425"/>
              <a:ext cx="140550" cy="669650"/>
            </a:xfrm>
            <a:custGeom>
              <a:rect b="b" l="l" r="r" t="t"/>
              <a:pathLst>
                <a:path extrusionOk="0" h="26786" w="5622">
                  <a:moveTo>
                    <a:pt x="2876" y="3572"/>
                  </a:moveTo>
                  <a:cubicBezTo>
                    <a:pt x="4053" y="3572"/>
                    <a:pt x="4184" y="6429"/>
                    <a:pt x="4184" y="9643"/>
                  </a:cubicBezTo>
                  <a:cubicBezTo>
                    <a:pt x="4184" y="13214"/>
                    <a:pt x="4053" y="16072"/>
                    <a:pt x="2876" y="16072"/>
                  </a:cubicBezTo>
                  <a:cubicBezTo>
                    <a:pt x="1569" y="16072"/>
                    <a:pt x="1439" y="13214"/>
                    <a:pt x="1439" y="9643"/>
                  </a:cubicBezTo>
                  <a:cubicBezTo>
                    <a:pt x="1439" y="6429"/>
                    <a:pt x="1569" y="3572"/>
                    <a:pt x="2876" y="3572"/>
                  </a:cubicBezTo>
                  <a:close/>
                  <a:moveTo>
                    <a:pt x="3138" y="0"/>
                  </a:moveTo>
                  <a:cubicBezTo>
                    <a:pt x="2484" y="0"/>
                    <a:pt x="1831" y="714"/>
                    <a:pt x="1308" y="2500"/>
                  </a:cubicBezTo>
                  <a:cubicBezTo>
                    <a:pt x="1308" y="2500"/>
                    <a:pt x="1308" y="2500"/>
                    <a:pt x="1308" y="357"/>
                  </a:cubicBezTo>
                  <a:lnTo>
                    <a:pt x="1" y="357"/>
                  </a:lnTo>
                  <a:cubicBezTo>
                    <a:pt x="1" y="357"/>
                    <a:pt x="1" y="357"/>
                    <a:pt x="1" y="26786"/>
                  </a:cubicBezTo>
                  <a:lnTo>
                    <a:pt x="1439" y="26786"/>
                  </a:lnTo>
                  <a:cubicBezTo>
                    <a:pt x="1439" y="26786"/>
                    <a:pt x="1439" y="26786"/>
                    <a:pt x="1439" y="17143"/>
                  </a:cubicBezTo>
                  <a:cubicBezTo>
                    <a:pt x="1831" y="18929"/>
                    <a:pt x="2484" y="19286"/>
                    <a:pt x="3138" y="19286"/>
                  </a:cubicBezTo>
                  <a:cubicBezTo>
                    <a:pt x="3922" y="19286"/>
                    <a:pt x="4445" y="18572"/>
                    <a:pt x="4837" y="17857"/>
                  </a:cubicBezTo>
                  <a:cubicBezTo>
                    <a:pt x="5491" y="15714"/>
                    <a:pt x="5622" y="12500"/>
                    <a:pt x="5622" y="9643"/>
                  </a:cubicBezTo>
                  <a:cubicBezTo>
                    <a:pt x="5622" y="6786"/>
                    <a:pt x="5491" y="3572"/>
                    <a:pt x="4837" y="1786"/>
                  </a:cubicBezTo>
                  <a:cubicBezTo>
                    <a:pt x="4445" y="714"/>
                    <a:pt x="3922" y="0"/>
                    <a:pt x="3138"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0"/>
            <p:cNvSpPr/>
            <p:nvPr/>
          </p:nvSpPr>
          <p:spPr>
            <a:xfrm>
              <a:off x="1267950" y="1696425"/>
              <a:ext cx="85000" cy="607150"/>
            </a:xfrm>
            <a:custGeom>
              <a:rect b="b" l="l" r="r" t="t"/>
              <a:pathLst>
                <a:path extrusionOk="0" h="24286" w="3400">
                  <a:moveTo>
                    <a:pt x="785" y="0"/>
                  </a:moveTo>
                  <a:cubicBezTo>
                    <a:pt x="785" y="0"/>
                    <a:pt x="785" y="0"/>
                    <a:pt x="785" y="5714"/>
                  </a:cubicBezTo>
                  <a:lnTo>
                    <a:pt x="1" y="5714"/>
                  </a:lnTo>
                  <a:cubicBezTo>
                    <a:pt x="1" y="5714"/>
                    <a:pt x="1" y="5714"/>
                    <a:pt x="1" y="8572"/>
                  </a:cubicBezTo>
                  <a:lnTo>
                    <a:pt x="785" y="8572"/>
                  </a:lnTo>
                  <a:cubicBezTo>
                    <a:pt x="785" y="8572"/>
                    <a:pt x="785" y="8572"/>
                    <a:pt x="785" y="18929"/>
                  </a:cubicBezTo>
                  <a:cubicBezTo>
                    <a:pt x="785" y="21786"/>
                    <a:pt x="1308" y="24286"/>
                    <a:pt x="2615" y="24286"/>
                  </a:cubicBezTo>
                  <a:lnTo>
                    <a:pt x="3400" y="24286"/>
                  </a:lnTo>
                  <a:cubicBezTo>
                    <a:pt x="3400" y="24286"/>
                    <a:pt x="3400" y="24286"/>
                    <a:pt x="3400" y="21072"/>
                  </a:cubicBezTo>
                  <a:lnTo>
                    <a:pt x="2877" y="21072"/>
                  </a:lnTo>
                  <a:cubicBezTo>
                    <a:pt x="2354" y="21072"/>
                    <a:pt x="2092" y="20000"/>
                    <a:pt x="2092" y="18572"/>
                  </a:cubicBezTo>
                  <a:cubicBezTo>
                    <a:pt x="2092" y="18572"/>
                    <a:pt x="2092" y="18572"/>
                    <a:pt x="2092" y="8572"/>
                  </a:cubicBezTo>
                  <a:lnTo>
                    <a:pt x="3400" y="8572"/>
                  </a:lnTo>
                  <a:cubicBezTo>
                    <a:pt x="3400" y="8572"/>
                    <a:pt x="3400" y="8572"/>
                    <a:pt x="3400" y="5714"/>
                  </a:cubicBezTo>
                  <a:lnTo>
                    <a:pt x="2092" y="5714"/>
                  </a:lnTo>
                  <a:cubicBezTo>
                    <a:pt x="2092" y="5714"/>
                    <a:pt x="2092" y="5714"/>
                    <a:pt x="209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0"/>
            <p:cNvSpPr/>
            <p:nvPr/>
          </p:nvSpPr>
          <p:spPr>
            <a:xfrm>
              <a:off x="16325" y="723200"/>
              <a:ext cx="173225" cy="660750"/>
            </a:xfrm>
            <a:custGeom>
              <a:rect b="b" l="l" r="r" t="t"/>
              <a:pathLst>
                <a:path extrusionOk="0" h="26430" w="6929">
                  <a:moveTo>
                    <a:pt x="3269" y="3572"/>
                  </a:moveTo>
                  <a:cubicBezTo>
                    <a:pt x="3922" y="3572"/>
                    <a:pt x="4445" y="3929"/>
                    <a:pt x="4837" y="5358"/>
                  </a:cubicBezTo>
                  <a:cubicBezTo>
                    <a:pt x="5360" y="6786"/>
                    <a:pt x="5360" y="9286"/>
                    <a:pt x="5360" y="12858"/>
                  </a:cubicBezTo>
                  <a:cubicBezTo>
                    <a:pt x="5360" y="16429"/>
                    <a:pt x="5360" y="19286"/>
                    <a:pt x="4837" y="21072"/>
                  </a:cubicBezTo>
                  <a:cubicBezTo>
                    <a:pt x="4445" y="22143"/>
                    <a:pt x="3922" y="22858"/>
                    <a:pt x="3269" y="22858"/>
                  </a:cubicBezTo>
                  <a:lnTo>
                    <a:pt x="1439" y="22858"/>
                  </a:lnTo>
                  <a:cubicBezTo>
                    <a:pt x="1439" y="22858"/>
                    <a:pt x="1439" y="22858"/>
                    <a:pt x="1439" y="3572"/>
                  </a:cubicBezTo>
                  <a:close/>
                  <a:moveTo>
                    <a:pt x="1" y="1"/>
                  </a:moveTo>
                  <a:cubicBezTo>
                    <a:pt x="1" y="1"/>
                    <a:pt x="1" y="1"/>
                    <a:pt x="1" y="26429"/>
                  </a:cubicBezTo>
                  <a:lnTo>
                    <a:pt x="3399" y="26429"/>
                  </a:lnTo>
                  <a:cubicBezTo>
                    <a:pt x="4445" y="26429"/>
                    <a:pt x="5229" y="25358"/>
                    <a:pt x="5883" y="23929"/>
                  </a:cubicBezTo>
                  <a:cubicBezTo>
                    <a:pt x="6929" y="21072"/>
                    <a:pt x="6798" y="16786"/>
                    <a:pt x="6798" y="12858"/>
                  </a:cubicBezTo>
                  <a:cubicBezTo>
                    <a:pt x="6798" y="9286"/>
                    <a:pt x="6929" y="5358"/>
                    <a:pt x="5883" y="2501"/>
                  </a:cubicBezTo>
                  <a:cubicBezTo>
                    <a:pt x="5229" y="715"/>
                    <a:pt x="4445" y="1"/>
                    <a:pt x="3399"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0"/>
            <p:cNvSpPr/>
            <p:nvPr/>
          </p:nvSpPr>
          <p:spPr>
            <a:xfrm>
              <a:off x="271225" y="723200"/>
              <a:ext cx="176500" cy="660750"/>
            </a:xfrm>
            <a:custGeom>
              <a:rect b="b" l="l" r="r" t="t"/>
              <a:pathLst>
                <a:path extrusionOk="0" h="26430" w="7060">
                  <a:moveTo>
                    <a:pt x="3661" y="3572"/>
                  </a:moveTo>
                  <a:cubicBezTo>
                    <a:pt x="4707" y="3572"/>
                    <a:pt x="5360" y="5001"/>
                    <a:pt x="5360" y="7858"/>
                  </a:cubicBezTo>
                  <a:cubicBezTo>
                    <a:pt x="5360" y="10358"/>
                    <a:pt x="4707" y="11786"/>
                    <a:pt x="3661" y="11786"/>
                  </a:cubicBezTo>
                  <a:lnTo>
                    <a:pt x="1569" y="11786"/>
                  </a:lnTo>
                  <a:cubicBezTo>
                    <a:pt x="1569" y="11786"/>
                    <a:pt x="1569" y="11786"/>
                    <a:pt x="1569" y="3572"/>
                  </a:cubicBezTo>
                  <a:close/>
                  <a:moveTo>
                    <a:pt x="1" y="1"/>
                  </a:moveTo>
                  <a:cubicBezTo>
                    <a:pt x="1" y="1"/>
                    <a:pt x="1" y="1"/>
                    <a:pt x="1" y="26429"/>
                  </a:cubicBezTo>
                  <a:lnTo>
                    <a:pt x="1569" y="26429"/>
                  </a:lnTo>
                  <a:cubicBezTo>
                    <a:pt x="1569" y="26429"/>
                    <a:pt x="1569" y="26429"/>
                    <a:pt x="1569" y="15358"/>
                  </a:cubicBezTo>
                  <a:lnTo>
                    <a:pt x="3399" y="15358"/>
                  </a:lnTo>
                  <a:cubicBezTo>
                    <a:pt x="3399" y="15358"/>
                    <a:pt x="3399" y="15358"/>
                    <a:pt x="5360" y="26429"/>
                  </a:cubicBezTo>
                  <a:lnTo>
                    <a:pt x="7059" y="26429"/>
                  </a:lnTo>
                  <a:cubicBezTo>
                    <a:pt x="7059" y="26429"/>
                    <a:pt x="7059" y="26429"/>
                    <a:pt x="4837" y="14643"/>
                  </a:cubicBezTo>
                  <a:cubicBezTo>
                    <a:pt x="6014" y="13929"/>
                    <a:pt x="6798" y="11429"/>
                    <a:pt x="6798" y="7501"/>
                  </a:cubicBezTo>
                  <a:cubicBezTo>
                    <a:pt x="6798" y="3215"/>
                    <a:pt x="5622" y="1"/>
                    <a:pt x="3792"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0"/>
            <p:cNvSpPr/>
            <p:nvPr/>
          </p:nvSpPr>
          <p:spPr>
            <a:xfrm>
              <a:off x="526125" y="723200"/>
              <a:ext cx="153625" cy="660750"/>
            </a:xfrm>
            <a:custGeom>
              <a:rect b="b" l="l" r="r" t="t"/>
              <a:pathLst>
                <a:path extrusionOk="0" h="26430" w="6145">
                  <a:moveTo>
                    <a:pt x="1" y="1"/>
                  </a:moveTo>
                  <a:lnTo>
                    <a:pt x="1" y="26429"/>
                  </a:lnTo>
                  <a:lnTo>
                    <a:pt x="6145" y="26429"/>
                  </a:lnTo>
                  <a:lnTo>
                    <a:pt x="6145" y="22858"/>
                  </a:lnTo>
                  <a:lnTo>
                    <a:pt x="1439" y="22858"/>
                  </a:lnTo>
                  <a:lnTo>
                    <a:pt x="1439" y="14643"/>
                  </a:lnTo>
                  <a:lnTo>
                    <a:pt x="5491" y="14643"/>
                  </a:lnTo>
                  <a:lnTo>
                    <a:pt x="5491" y="11072"/>
                  </a:lnTo>
                  <a:lnTo>
                    <a:pt x="1439" y="11072"/>
                  </a:lnTo>
                  <a:lnTo>
                    <a:pt x="1439" y="3572"/>
                  </a:lnTo>
                  <a:lnTo>
                    <a:pt x="6145" y="3572"/>
                  </a:lnTo>
                  <a:lnTo>
                    <a:pt x="6145" y="1"/>
                  </a:ln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0"/>
            <p:cNvSpPr/>
            <p:nvPr/>
          </p:nvSpPr>
          <p:spPr>
            <a:xfrm>
              <a:off x="751625" y="714275"/>
              <a:ext cx="169950" cy="669675"/>
            </a:xfrm>
            <a:custGeom>
              <a:rect b="b" l="l" r="r" t="t"/>
              <a:pathLst>
                <a:path extrusionOk="0" h="26787" w="6798">
                  <a:moveTo>
                    <a:pt x="3530" y="0"/>
                  </a:moveTo>
                  <a:cubicBezTo>
                    <a:pt x="1438" y="0"/>
                    <a:pt x="262" y="3215"/>
                    <a:pt x="262" y="7858"/>
                  </a:cubicBezTo>
                  <a:cubicBezTo>
                    <a:pt x="262" y="10000"/>
                    <a:pt x="523" y="11786"/>
                    <a:pt x="915" y="12858"/>
                  </a:cubicBezTo>
                  <a:cubicBezTo>
                    <a:pt x="1438" y="13929"/>
                    <a:pt x="1961" y="14643"/>
                    <a:pt x="2745" y="15000"/>
                  </a:cubicBezTo>
                  <a:cubicBezTo>
                    <a:pt x="2745" y="15000"/>
                    <a:pt x="2745" y="15000"/>
                    <a:pt x="3922" y="15358"/>
                  </a:cubicBezTo>
                  <a:cubicBezTo>
                    <a:pt x="4576" y="15715"/>
                    <a:pt x="4706" y="16072"/>
                    <a:pt x="4968" y="16429"/>
                  </a:cubicBezTo>
                  <a:cubicBezTo>
                    <a:pt x="5229" y="17143"/>
                    <a:pt x="5360" y="18215"/>
                    <a:pt x="5360" y="19286"/>
                  </a:cubicBezTo>
                  <a:cubicBezTo>
                    <a:pt x="5360" y="21786"/>
                    <a:pt x="4706" y="23215"/>
                    <a:pt x="3399" y="23215"/>
                  </a:cubicBezTo>
                  <a:cubicBezTo>
                    <a:pt x="2353" y="23215"/>
                    <a:pt x="1569" y="22858"/>
                    <a:pt x="915" y="20715"/>
                  </a:cubicBezTo>
                  <a:cubicBezTo>
                    <a:pt x="915" y="20715"/>
                    <a:pt x="915" y="20715"/>
                    <a:pt x="0" y="23572"/>
                  </a:cubicBezTo>
                  <a:cubicBezTo>
                    <a:pt x="915" y="26072"/>
                    <a:pt x="1961" y="26786"/>
                    <a:pt x="3399" y="26786"/>
                  </a:cubicBezTo>
                  <a:cubicBezTo>
                    <a:pt x="5360" y="26786"/>
                    <a:pt x="6798" y="23929"/>
                    <a:pt x="6798" y="19286"/>
                  </a:cubicBezTo>
                  <a:cubicBezTo>
                    <a:pt x="6798" y="16786"/>
                    <a:pt x="6536" y="15000"/>
                    <a:pt x="6013" y="13929"/>
                  </a:cubicBezTo>
                  <a:cubicBezTo>
                    <a:pt x="5621" y="12858"/>
                    <a:pt x="5098" y="12143"/>
                    <a:pt x="4314" y="11786"/>
                  </a:cubicBezTo>
                  <a:cubicBezTo>
                    <a:pt x="4314" y="11786"/>
                    <a:pt x="4314" y="11786"/>
                    <a:pt x="3138" y="11429"/>
                  </a:cubicBezTo>
                  <a:cubicBezTo>
                    <a:pt x="2745" y="11072"/>
                    <a:pt x="2353" y="10715"/>
                    <a:pt x="2092" y="10000"/>
                  </a:cubicBezTo>
                  <a:cubicBezTo>
                    <a:pt x="1830" y="9643"/>
                    <a:pt x="1700" y="8572"/>
                    <a:pt x="1700" y="7500"/>
                  </a:cubicBezTo>
                  <a:cubicBezTo>
                    <a:pt x="1700" y="5358"/>
                    <a:pt x="2353" y="3572"/>
                    <a:pt x="3399" y="3572"/>
                  </a:cubicBezTo>
                  <a:cubicBezTo>
                    <a:pt x="4314" y="3572"/>
                    <a:pt x="4968" y="3929"/>
                    <a:pt x="5621" y="5715"/>
                  </a:cubicBezTo>
                  <a:cubicBezTo>
                    <a:pt x="5621" y="5715"/>
                    <a:pt x="5621" y="5715"/>
                    <a:pt x="6536" y="3215"/>
                  </a:cubicBezTo>
                  <a:cubicBezTo>
                    <a:pt x="5621" y="1072"/>
                    <a:pt x="4837" y="0"/>
                    <a:pt x="3530"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0"/>
            <p:cNvSpPr/>
            <p:nvPr/>
          </p:nvSpPr>
          <p:spPr>
            <a:xfrm>
              <a:off x="1003250" y="723200"/>
              <a:ext cx="173225" cy="660750"/>
            </a:xfrm>
            <a:custGeom>
              <a:rect b="b" l="l" r="r" t="t"/>
              <a:pathLst>
                <a:path extrusionOk="0" h="26430" w="6929">
                  <a:moveTo>
                    <a:pt x="3138" y="3572"/>
                  </a:moveTo>
                  <a:cubicBezTo>
                    <a:pt x="3922" y="3572"/>
                    <a:pt x="4445" y="3929"/>
                    <a:pt x="4837" y="5358"/>
                  </a:cubicBezTo>
                  <a:cubicBezTo>
                    <a:pt x="5360" y="6786"/>
                    <a:pt x="5360" y="9286"/>
                    <a:pt x="5360" y="12858"/>
                  </a:cubicBezTo>
                  <a:cubicBezTo>
                    <a:pt x="5360" y="16429"/>
                    <a:pt x="5360" y="19286"/>
                    <a:pt x="4837" y="21072"/>
                  </a:cubicBezTo>
                  <a:cubicBezTo>
                    <a:pt x="4445" y="22143"/>
                    <a:pt x="3922" y="22858"/>
                    <a:pt x="3138" y="22858"/>
                  </a:cubicBezTo>
                  <a:lnTo>
                    <a:pt x="1439" y="22858"/>
                  </a:lnTo>
                  <a:cubicBezTo>
                    <a:pt x="1439" y="22858"/>
                    <a:pt x="1439" y="22858"/>
                    <a:pt x="1439" y="3572"/>
                  </a:cubicBezTo>
                  <a:close/>
                  <a:moveTo>
                    <a:pt x="1" y="1"/>
                  </a:moveTo>
                  <a:cubicBezTo>
                    <a:pt x="1" y="1"/>
                    <a:pt x="1" y="1"/>
                    <a:pt x="1" y="26429"/>
                  </a:cubicBezTo>
                  <a:lnTo>
                    <a:pt x="3399" y="26429"/>
                  </a:lnTo>
                  <a:cubicBezTo>
                    <a:pt x="4314" y="26429"/>
                    <a:pt x="5229" y="25358"/>
                    <a:pt x="5883" y="23929"/>
                  </a:cubicBezTo>
                  <a:cubicBezTo>
                    <a:pt x="6929" y="21072"/>
                    <a:pt x="6798" y="16786"/>
                    <a:pt x="6798" y="12858"/>
                  </a:cubicBezTo>
                  <a:cubicBezTo>
                    <a:pt x="6798" y="9286"/>
                    <a:pt x="6929" y="5358"/>
                    <a:pt x="5883" y="2501"/>
                  </a:cubicBezTo>
                  <a:cubicBezTo>
                    <a:pt x="5229" y="715"/>
                    <a:pt x="4314" y="1"/>
                    <a:pt x="3399"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0"/>
            <p:cNvSpPr/>
            <p:nvPr/>
          </p:nvSpPr>
          <p:spPr>
            <a:xfrm>
              <a:off x="1258150" y="723200"/>
              <a:ext cx="153625" cy="660750"/>
            </a:xfrm>
            <a:custGeom>
              <a:rect b="b" l="l" r="r" t="t"/>
              <a:pathLst>
                <a:path extrusionOk="0" h="26430" w="6145">
                  <a:moveTo>
                    <a:pt x="1" y="1"/>
                  </a:moveTo>
                  <a:lnTo>
                    <a:pt x="1" y="26429"/>
                  </a:lnTo>
                  <a:lnTo>
                    <a:pt x="6145" y="26429"/>
                  </a:lnTo>
                  <a:lnTo>
                    <a:pt x="6145" y="22858"/>
                  </a:lnTo>
                  <a:lnTo>
                    <a:pt x="1439" y="22858"/>
                  </a:lnTo>
                  <a:lnTo>
                    <a:pt x="1439" y="14643"/>
                  </a:lnTo>
                  <a:lnTo>
                    <a:pt x="5491" y="14643"/>
                  </a:lnTo>
                  <a:lnTo>
                    <a:pt x="5491" y="11072"/>
                  </a:lnTo>
                  <a:lnTo>
                    <a:pt x="1439" y="11072"/>
                  </a:lnTo>
                  <a:lnTo>
                    <a:pt x="1439" y="3572"/>
                  </a:lnTo>
                  <a:lnTo>
                    <a:pt x="6145" y="3572"/>
                  </a:lnTo>
                  <a:lnTo>
                    <a:pt x="6145" y="1"/>
                  </a:ln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0"/>
            <p:cNvSpPr/>
            <p:nvPr/>
          </p:nvSpPr>
          <p:spPr>
            <a:xfrm>
              <a:off x="1493450" y="723200"/>
              <a:ext cx="179775" cy="660750"/>
            </a:xfrm>
            <a:custGeom>
              <a:rect b="b" l="l" r="r" t="t"/>
              <a:pathLst>
                <a:path extrusionOk="0" h="26430" w="7191">
                  <a:moveTo>
                    <a:pt x="1" y="1"/>
                  </a:moveTo>
                  <a:lnTo>
                    <a:pt x="1" y="26429"/>
                  </a:lnTo>
                  <a:lnTo>
                    <a:pt x="1438" y="26429"/>
                  </a:lnTo>
                  <a:lnTo>
                    <a:pt x="1438" y="7858"/>
                  </a:lnTo>
                  <a:lnTo>
                    <a:pt x="5883" y="26429"/>
                  </a:lnTo>
                  <a:lnTo>
                    <a:pt x="7190" y="26429"/>
                  </a:lnTo>
                  <a:lnTo>
                    <a:pt x="7190" y="1"/>
                  </a:lnTo>
                  <a:lnTo>
                    <a:pt x="5752" y="1"/>
                  </a:lnTo>
                  <a:lnTo>
                    <a:pt x="5752" y="18572"/>
                  </a:lnTo>
                  <a:lnTo>
                    <a:pt x="1308" y="1"/>
                  </a:ln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0"/>
            <p:cNvSpPr/>
            <p:nvPr/>
          </p:nvSpPr>
          <p:spPr>
            <a:xfrm>
              <a:off x="2326775" y="8925"/>
              <a:ext cx="552325" cy="517875"/>
            </a:xfrm>
            <a:custGeom>
              <a:rect b="b" l="l" r="r" t="t"/>
              <a:pathLst>
                <a:path extrusionOk="0" h="20715" w="22093">
                  <a:moveTo>
                    <a:pt x="7583" y="0"/>
                  </a:moveTo>
                  <a:lnTo>
                    <a:pt x="1" y="20714"/>
                  </a:lnTo>
                  <a:lnTo>
                    <a:pt x="22092" y="20714"/>
                  </a:lnTo>
                  <a:lnTo>
                    <a:pt x="7583" y="0"/>
                  </a:ln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0"/>
            <p:cNvSpPr/>
            <p:nvPr/>
          </p:nvSpPr>
          <p:spPr>
            <a:xfrm>
              <a:off x="2107825" y="-8950"/>
              <a:ext cx="392175" cy="1071475"/>
            </a:xfrm>
            <a:custGeom>
              <a:rect b="b" l="l" r="r" t="t"/>
              <a:pathLst>
                <a:path extrusionOk="0" h="42859" w="15687">
                  <a:moveTo>
                    <a:pt x="15687" y="1"/>
                  </a:moveTo>
                  <a:lnTo>
                    <a:pt x="1" y="13572"/>
                  </a:lnTo>
                  <a:lnTo>
                    <a:pt x="1" y="42858"/>
                  </a:lnTo>
                  <a:lnTo>
                    <a:pt x="15687" y="1"/>
                  </a:ln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0"/>
            <p:cNvSpPr/>
            <p:nvPr/>
          </p:nvSpPr>
          <p:spPr>
            <a:xfrm>
              <a:off x="1905225" y="348200"/>
              <a:ext cx="186300" cy="1508950"/>
            </a:xfrm>
            <a:custGeom>
              <a:rect b="b" l="l" r="r" t="t"/>
              <a:pathLst>
                <a:path extrusionOk="0" h="60358" w="7452">
                  <a:moveTo>
                    <a:pt x="7451" y="1"/>
                  </a:moveTo>
                  <a:lnTo>
                    <a:pt x="0" y="39643"/>
                  </a:lnTo>
                  <a:lnTo>
                    <a:pt x="7451" y="60358"/>
                  </a:lnTo>
                  <a:lnTo>
                    <a:pt x="7451" y="1"/>
                  </a:ln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0"/>
            <p:cNvSpPr/>
            <p:nvPr/>
          </p:nvSpPr>
          <p:spPr>
            <a:xfrm>
              <a:off x="1895400" y="1383925"/>
              <a:ext cx="392200" cy="1071450"/>
            </a:xfrm>
            <a:custGeom>
              <a:rect b="b" l="l" r="r" t="t"/>
              <a:pathLst>
                <a:path extrusionOk="0" h="42858" w="15688">
                  <a:moveTo>
                    <a:pt x="1" y="0"/>
                  </a:moveTo>
                  <a:lnTo>
                    <a:pt x="4968" y="42857"/>
                  </a:lnTo>
                  <a:lnTo>
                    <a:pt x="15687" y="42857"/>
                  </a:lnTo>
                  <a:lnTo>
                    <a:pt x="1" y="0"/>
                  </a:ln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0"/>
            <p:cNvSpPr/>
            <p:nvPr/>
          </p:nvSpPr>
          <p:spPr>
            <a:xfrm>
              <a:off x="2026125" y="2491050"/>
              <a:ext cx="552325" cy="517900"/>
            </a:xfrm>
            <a:custGeom>
              <a:rect b="b" l="l" r="r" t="t"/>
              <a:pathLst>
                <a:path extrusionOk="0" h="20716" w="22093">
                  <a:moveTo>
                    <a:pt x="1" y="1"/>
                  </a:moveTo>
                  <a:lnTo>
                    <a:pt x="14511" y="20715"/>
                  </a:lnTo>
                  <a:lnTo>
                    <a:pt x="22092" y="1"/>
                  </a:ln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10"/>
            <p:cNvSpPr/>
            <p:nvPr/>
          </p:nvSpPr>
          <p:spPr>
            <a:xfrm>
              <a:off x="2617625" y="571425"/>
              <a:ext cx="392200" cy="1071450"/>
            </a:xfrm>
            <a:custGeom>
              <a:rect b="b" l="l" r="r" t="t"/>
              <a:pathLst>
                <a:path extrusionOk="0" h="42858" w="15688">
                  <a:moveTo>
                    <a:pt x="1" y="0"/>
                  </a:moveTo>
                  <a:lnTo>
                    <a:pt x="15687" y="42857"/>
                  </a:lnTo>
                  <a:lnTo>
                    <a:pt x="10720" y="0"/>
                  </a:ln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10"/>
            <p:cNvSpPr/>
            <p:nvPr/>
          </p:nvSpPr>
          <p:spPr>
            <a:xfrm>
              <a:off x="2405225" y="1964275"/>
              <a:ext cx="392175" cy="1062525"/>
            </a:xfrm>
            <a:custGeom>
              <a:rect b="b" l="l" r="r" t="t"/>
              <a:pathLst>
                <a:path extrusionOk="0" h="42501" w="15687">
                  <a:moveTo>
                    <a:pt x="15686" y="0"/>
                  </a:moveTo>
                  <a:lnTo>
                    <a:pt x="0" y="42500"/>
                  </a:lnTo>
                  <a:lnTo>
                    <a:pt x="15686" y="29286"/>
                  </a:lnTo>
                  <a:lnTo>
                    <a:pt x="15686" y="0"/>
                  </a:ln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10"/>
            <p:cNvSpPr/>
            <p:nvPr/>
          </p:nvSpPr>
          <p:spPr>
            <a:xfrm>
              <a:off x="2813725" y="1160700"/>
              <a:ext cx="189550" cy="1517875"/>
            </a:xfrm>
            <a:custGeom>
              <a:rect b="b" l="l" r="r" t="t"/>
              <a:pathLst>
                <a:path extrusionOk="0" h="60715" w="7582">
                  <a:moveTo>
                    <a:pt x="0" y="1"/>
                  </a:moveTo>
                  <a:lnTo>
                    <a:pt x="0" y="60715"/>
                  </a:lnTo>
                  <a:lnTo>
                    <a:pt x="7582" y="20715"/>
                  </a:lnTo>
                  <a:lnTo>
                    <a:pt x="0" y="1"/>
                  </a:ln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3" name="Google Shape;123;p10"/>
          <p:cNvSpPr/>
          <p:nvPr/>
        </p:nvSpPr>
        <p:spPr>
          <a:xfrm>
            <a:off x="290304" y="338478"/>
            <a:ext cx="1766749" cy="526057"/>
          </a:xfrm>
          <a:custGeom>
            <a:rect b="b" l="l" r="r" t="t"/>
            <a:pathLst>
              <a:path extrusionOk="0" h="122624" w="120187">
                <a:moveTo>
                  <a:pt x="93023" y="7869"/>
                </a:moveTo>
                <a:cubicBezTo>
                  <a:pt x="93023" y="7869"/>
                  <a:pt x="93023" y="7869"/>
                  <a:pt x="93023" y="7869"/>
                </a:cubicBezTo>
                <a:cubicBezTo>
                  <a:pt x="93023" y="7869"/>
                  <a:pt x="93023" y="7869"/>
                  <a:pt x="93023" y="7869"/>
                </a:cubicBezTo>
                <a:close/>
                <a:moveTo>
                  <a:pt x="40186" y="0"/>
                </a:moveTo>
                <a:cubicBezTo>
                  <a:pt x="40186" y="0"/>
                  <a:pt x="40186" y="0"/>
                  <a:pt x="40186" y="5902"/>
                </a:cubicBezTo>
                <a:lnTo>
                  <a:pt x="42605" y="5902"/>
                </a:lnTo>
                <a:cubicBezTo>
                  <a:pt x="42605" y="5902"/>
                  <a:pt x="42605" y="5902"/>
                  <a:pt x="42605" y="33443"/>
                </a:cubicBezTo>
                <a:lnTo>
                  <a:pt x="44465" y="33443"/>
                </a:lnTo>
                <a:cubicBezTo>
                  <a:pt x="44465" y="33443"/>
                  <a:pt x="44465" y="33443"/>
                  <a:pt x="44465" y="5902"/>
                </a:cubicBezTo>
                <a:lnTo>
                  <a:pt x="46884" y="5902"/>
                </a:lnTo>
                <a:cubicBezTo>
                  <a:pt x="46884" y="5902"/>
                  <a:pt x="46884" y="5902"/>
                  <a:pt x="46884" y="0"/>
                </a:cubicBezTo>
                <a:close/>
                <a:moveTo>
                  <a:pt x="48558" y="0"/>
                </a:moveTo>
                <a:cubicBezTo>
                  <a:pt x="48558" y="0"/>
                  <a:pt x="48558" y="0"/>
                  <a:pt x="48558" y="33443"/>
                </a:cubicBezTo>
                <a:lnTo>
                  <a:pt x="54884" y="33443"/>
                </a:lnTo>
                <a:cubicBezTo>
                  <a:pt x="54884" y="33443"/>
                  <a:pt x="54884" y="33443"/>
                  <a:pt x="54884" y="27541"/>
                </a:cubicBezTo>
                <a:lnTo>
                  <a:pt x="50419" y="27541"/>
                </a:lnTo>
                <a:cubicBezTo>
                  <a:pt x="50419" y="27541"/>
                  <a:pt x="50419" y="27541"/>
                  <a:pt x="50419" y="19672"/>
                </a:cubicBezTo>
                <a:lnTo>
                  <a:pt x="54140" y="19672"/>
                </a:lnTo>
                <a:cubicBezTo>
                  <a:pt x="54140" y="19672"/>
                  <a:pt x="54140" y="19672"/>
                  <a:pt x="54140" y="13771"/>
                </a:cubicBezTo>
                <a:lnTo>
                  <a:pt x="50419" y="13771"/>
                </a:lnTo>
                <a:cubicBezTo>
                  <a:pt x="50419" y="13771"/>
                  <a:pt x="50419" y="13771"/>
                  <a:pt x="50419" y="5902"/>
                </a:cubicBezTo>
                <a:lnTo>
                  <a:pt x="54884" y="5902"/>
                </a:lnTo>
                <a:cubicBezTo>
                  <a:pt x="54884" y="5902"/>
                  <a:pt x="54884" y="5902"/>
                  <a:pt x="54884" y="0"/>
                </a:cubicBezTo>
                <a:close/>
                <a:moveTo>
                  <a:pt x="59907" y="0"/>
                </a:moveTo>
                <a:cubicBezTo>
                  <a:pt x="58977" y="0"/>
                  <a:pt x="58047" y="1312"/>
                  <a:pt x="57488" y="3279"/>
                </a:cubicBezTo>
                <a:cubicBezTo>
                  <a:pt x="56930" y="5246"/>
                  <a:pt x="56744" y="6557"/>
                  <a:pt x="56558" y="8525"/>
                </a:cubicBezTo>
                <a:cubicBezTo>
                  <a:pt x="56558" y="10492"/>
                  <a:pt x="56558" y="13115"/>
                  <a:pt x="56558" y="17049"/>
                </a:cubicBezTo>
                <a:cubicBezTo>
                  <a:pt x="56558" y="20328"/>
                  <a:pt x="56558" y="22951"/>
                  <a:pt x="56558" y="24918"/>
                </a:cubicBezTo>
                <a:cubicBezTo>
                  <a:pt x="56744" y="26885"/>
                  <a:pt x="56930" y="28853"/>
                  <a:pt x="57488" y="30164"/>
                </a:cubicBezTo>
                <a:cubicBezTo>
                  <a:pt x="58047" y="32787"/>
                  <a:pt x="58977" y="33443"/>
                  <a:pt x="59907" y="33443"/>
                </a:cubicBezTo>
                <a:cubicBezTo>
                  <a:pt x="60837" y="33443"/>
                  <a:pt x="61581" y="32787"/>
                  <a:pt x="62326" y="30820"/>
                </a:cubicBezTo>
                <a:cubicBezTo>
                  <a:pt x="62884" y="29508"/>
                  <a:pt x="63256" y="26885"/>
                  <a:pt x="63442" y="22951"/>
                </a:cubicBezTo>
                <a:lnTo>
                  <a:pt x="61581" y="22951"/>
                </a:lnTo>
                <a:cubicBezTo>
                  <a:pt x="61395" y="24918"/>
                  <a:pt x="61209" y="25574"/>
                  <a:pt x="61023" y="26885"/>
                </a:cubicBezTo>
                <a:cubicBezTo>
                  <a:pt x="60837" y="27541"/>
                  <a:pt x="60465" y="28197"/>
                  <a:pt x="59907" y="28197"/>
                </a:cubicBezTo>
                <a:cubicBezTo>
                  <a:pt x="59535" y="28197"/>
                  <a:pt x="58977" y="27541"/>
                  <a:pt x="58791" y="26230"/>
                </a:cubicBezTo>
                <a:cubicBezTo>
                  <a:pt x="58605" y="25574"/>
                  <a:pt x="58605" y="25574"/>
                  <a:pt x="58605" y="24918"/>
                </a:cubicBezTo>
                <a:cubicBezTo>
                  <a:pt x="58419" y="24262"/>
                  <a:pt x="58419" y="24262"/>
                  <a:pt x="58419" y="23607"/>
                </a:cubicBezTo>
                <a:cubicBezTo>
                  <a:pt x="58419" y="22951"/>
                  <a:pt x="58419" y="21639"/>
                  <a:pt x="58419" y="20984"/>
                </a:cubicBezTo>
                <a:cubicBezTo>
                  <a:pt x="58419" y="19672"/>
                  <a:pt x="58233" y="18361"/>
                  <a:pt x="58233" y="17049"/>
                </a:cubicBezTo>
                <a:cubicBezTo>
                  <a:pt x="58233" y="15082"/>
                  <a:pt x="58419" y="13771"/>
                  <a:pt x="58419" y="12459"/>
                </a:cubicBezTo>
                <a:cubicBezTo>
                  <a:pt x="58419" y="11803"/>
                  <a:pt x="58419" y="11148"/>
                  <a:pt x="58419" y="10492"/>
                </a:cubicBezTo>
                <a:cubicBezTo>
                  <a:pt x="58419" y="9836"/>
                  <a:pt x="58419" y="9180"/>
                  <a:pt x="58605" y="8525"/>
                </a:cubicBezTo>
                <a:cubicBezTo>
                  <a:pt x="58605" y="7869"/>
                  <a:pt x="58605" y="7869"/>
                  <a:pt x="58791" y="7213"/>
                </a:cubicBezTo>
                <a:cubicBezTo>
                  <a:pt x="58977" y="6557"/>
                  <a:pt x="59535" y="5902"/>
                  <a:pt x="59907" y="5902"/>
                </a:cubicBezTo>
                <a:cubicBezTo>
                  <a:pt x="60465" y="5902"/>
                  <a:pt x="60837" y="5902"/>
                  <a:pt x="61023" y="7213"/>
                </a:cubicBezTo>
                <a:cubicBezTo>
                  <a:pt x="61209" y="7869"/>
                  <a:pt x="61395" y="9180"/>
                  <a:pt x="61581" y="10492"/>
                </a:cubicBezTo>
                <a:lnTo>
                  <a:pt x="63442" y="10492"/>
                </a:lnTo>
                <a:cubicBezTo>
                  <a:pt x="63256" y="7213"/>
                  <a:pt x="62884" y="4590"/>
                  <a:pt x="62326" y="2623"/>
                </a:cubicBezTo>
                <a:cubicBezTo>
                  <a:pt x="61581" y="656"/>
                  <a:pt x="60837" y="0"/>
                  <a:pt x="59907" y="0"/>
                </a:cubicBezTo>
                <a:close/>
                <a:moveTo>
                  <a:pt x="65116" y="0"/>
                </a:moveTo>
                <a:cubicBezTo>
                  <a:pt x="65116" y="0"/>
                  <a:pt x="65116" y="0"/>
                  <a:pt x="65116" y="33443"/>
                </a:cubicBezTo>
                <a:lnTo>
                  <a:pt x="66977" y="33443"/>
                </a:lnTo>
                <a:cubicBezTo>
                  <a:pt x="66977" y="33443"/>
                  <a:pt x="66977" y="33443"/>
                  <a:pt x="66977" y="19672"/>
                </a:cubicBezTo>
                <a:lnTo>
                  <a:pt x="70326" y="19672"/>
                </a:lnTo>
                <a:cubicBezTo>
                  <a:pt x="70326" y="19672"/>
                  <a:pt x="70326" y="19672"/>
                  <a:pt x="70326" y="33443"/>
                </a:cubicBezTo>
                <a:lnTo>
                  <a:pt x="72000" y="33443"/>
                </a:lnTo>
                <a:cubicBezTo>
                  <a:pt x="72000" y="33443"/>
                  <a:pt x="72000" y="33443"/>
                  <a:pt x="72000" y="0"/>
                </a:cubicBezTo>
                <a:lnTo>
                  <a:pt x="70326" y="0"/>
                </a:lnTo>
                <a:cubicBezTo>
                  <a:pt x="70326" y="0"/>
                  <a:pt x="70326" y="0"/>
                  <a:pt x="70326" y="13771"/>
                </a:cubicBezTo>
                <a:lnTo>
                  <a:pt x="66977" y="13771"/>
                </a:lnTo>
                <a:cubicBezTo>
                  <a:pt x="66977" y="13771"/>
                  <a:pt x="66977" y="13771"/>
                  <a:pt x="66977" y="0"/>
                </a:cubicBezTo>
                <a:close/>
                <a:moveTo>
                  <a:pt x="74419" y="0"/>
                </a:moveTo>
                <a:cubicBezTo>
                  <a:pt x="74419" y="0"/>
                  <a:pt x="74419" y="0"/>
                  <a:pt x="74419" y="33443"/>
                </a:cubicBezTo>
                <a:lnTo>
                  <a:pt x="76279" y="33443"/>
                </a:lnTo>
                <a:cubicBezTo>
                  <a:pt x="76279" y="33443"/>
                  <a:pt x="76279" y="33443"/>
                  <a:pt x="76279" y="13115"/>
                </a:cubicBezTo>
                <a:cubicBezTo>
                  <a:pt x="76279" y="13115"/>
                  <a:pt x="76279" y="13115"/>
                  <a:pt x="80000" y="33443"/>
                </a:cubicBezTo>
                <a:lnTo>
                  <a:pt x="81674" y="33443"/>
                </a:lnTo>
                <a:cubicBezTo>
                  <a:pt x="81674" y="33443"/>
                  <a:pt x="81674" y="33443"/>
                  <a:pt x="81674" y="0"/>
                </a:cubicBezTo>
                <a:lnTo>
                  <a:pt x="79814" y="0"/>
                </a:lnTo>
                <a:cubicBezTo>
                  <a:pt x="79814" y="0"/>
                  <a:pt x="79814" y="0"/>
                  <a:pt x="79814" y="20328"/>
                </a:cubicBezTo>
                <a:cubicBezTo>
                  <a:pt x="79814" y="20328"/>
                  <a:pt x="79814" y="20328"/>
                  <a:pt x="76093" y="0"/>
                </a:cubicBezTo>
                <a:close/>
                <a:moveTo>
                  <a:pt x="84093" y="0"/>
                </a:moveTo>
                <a:cubicBezTo>
                  <a:pt x="84093" y="0"/>
                  <a:pt x="84093" y="0"/>
                  <a:pt x="84093" y="33443"/>
                </a:cubicBezTo>
                <a:lnTo>
                  <a:pt x="85953" y="33443"/>
                </a:lnTo>
                <a:cubicBezTo>
                  <a:pt x="85953" y="33443"/>
                  <a:pt x="85953" y="33443"/>
                  <a:pt x="85953" y="0"/>
                </a:cubicBezTo>
                <a:close/>
                <a:moveTo>
                  <a:pt x="91163" y="0"/>
                </a:moveTo>
                <a:cubicBezTo>
                  <a:pt x="90047" y="0"/>
                  <a:pt x="89302" y="656"/>
                  <a:pt x="88744" y="2623"/>
                </a:cubicBezTo>
                <a:cubicBezTo>
                  <a:pt x="88186" y="4590"/>
                  <a:pt x="87814" y="7213"/>
                  <a:pt x="87814" y="9836"/>
                </a:cubicBezTo>
                <a:cubicBezTo>
                  <a:pt x="87814" y="12459"/>
                  <a:pt x="88000" y="15082"/>
                  <a:pt x="88558" y="16393"/>
                </a:cubicBezTo>
                <a:cubicBezTo>
                  <a:pt x="88930" y="17705"/>
                  <a:pt x="89488" y="19016"/>
                  <a:pt x="90233" y="19016"/>
                </a:cubicBezTo>
                <a:cubicBezTo>
                  <a:pt x="90233" y="19016"/>
                  <a:pt x="90233" y="19016"/>
                  <a:pt x="90977" y="19672"/>
                </a:cubicBezTo>
                <a:lnTo>
                  <a:pt x="91535" y="19672"/>
                </a:lnTo>
                <a:cubicBezTo>
                  <a:pt x="91907" y="20328"/>
                  <a:pt x="92093" y="20328"/>
                  <a:pt x="92279" y="20984"/>
                </a:cubicBezTo>
                <a:cubicBezTo>
                  <a:pt x="92465" y="21639"/>
                  <a:pt x="92651" y="22951"/>
                  <a:pt x="92651" y="23607"/>
                </a:cubicBezTo>
                <a:cubicBezTo>
                  <a:pt x="92651" y="26885"/>
                  <a:pt x="92093" y="28197"/>
                  <a:pt x="90977" y="28197"/>
                </a:cubicBezTo>
                <a:cubicBezTo>
                  <a:pt x="90419" y="28197"/>
                  <a:pt x="90047" y="27541"/>
                  <a:pt x="89674" y="27541"/>
                </a:cubicBezTo>
                <a:cubicBezTo>
                  <a:pt x="89302" y="26885"/>
                  <a:pt x="88930" y="26230"/>
                  <a:pt x="88558" y="24918"/>
                </a:cubicBezTo>
                <a:cubicBezTo>
                  <a:pt x="88558" y="24918"/>
                  <a:pt x="88558" y="24918"/>
                  <a:pt x="87442" y="29508"/>
                </a:cubicBezTo>
                <a:cubicBezTo>
                  <a:pt x="87814" y="30820"/>
                  <a:pt x="88372" y="32131"/>
                  <a:pt x="88930" y="32787"/>
                </a:cubicBezTo>
                <a:cubicBezTo>
                  <a:pt x="89488" y="33443"/>
                  <a:pt x="90233" y="33443"/>
                  <a:pt x="90977" y="33443"/>
                </a:cubicBezTo>
                <a:cubicBezTo>
                  <a:pt x="91907" y="33443"/>
                  <a:pt x="92837" y="32787"/>
                  <a:pt x="93395" y="30820"/>
                </a:cubicBezTo>
                <a:cubicBezTo>
                  <a:pt x="94140" y="29508"/>
                  <a:pt x="94326" y="26885"/>
                  <a:pt x="94326" y="23607"/>
                </a:cubicBezTo>
                <a:cubicBezTo>
                  <a:pt x="94326" y="20328"/>
                  <a:pt x="94140" y="18361"/>
                  <a:pt x="93581" y="16393"/>
                </a:cubicBezTo>
                <a:cubicBezTo>
                  <a:pt x="93395" y="15738"/>
                  <a:pt x="93209" y="15082"/>
                  <a:pt x="92837" y="15082"/>
                </a:cubicBezTo>
                <a:cubicBezTo>
                  <a:pt x="92651" y="14426"/>
                  <a:pt x="92279" y="14426"/>
                  <a:pt x="91907" y="13771"/>
                </a:cubicBezTo>
                <a:lnTo>
                  <a:pt x="91349" y="13771"/>
                </a:lnTo>
                <a:cubicBezTo>
                  <a:pt x="91349" y="13771"/>
                  <a:pt x="91349" y="13771"/>
                  <a:pt x="90791" y="13115"/>
                </a:cubicBezTo>
                <a:cubicBezTo>
                  <a:pt x="90419" y="13115"/>
                  <a:pt x="90047" y="13115"/>
                  <a:pt x="89860" y="11803"/>
                </a:cubicBezTo>
                <a:cubicBezTo>
                  <a:pt x="89674" y="11148"/>
                  <a:pt x="89674" y="10492"/>
                  <a:pt x="89674" y="9836"/>
                </a:cubicBezTo>
                <a:cubicBezTo>
                  <a:pt x="89674" y="8525"/>
                  <a:pt x="89674" y="7213"/>
                  <a:pt x="90047" y="6557"/>
                </a:cubicBezTo>
                <a:cubicBezTo>
                  <a:pt x="90233" y="5902"/>
                  <a:pt x="90605" y="5246"/>
                  <a:pt x="90977" y="5246"/>
                </a:cubicBezTo>
                <a:cubicBezTo>
                  <a:pt x="91349" y="5246"/>
                  <a:pt x="91721" y="5902"/>
                  <a:pt x="92093" y="5902"/>
                </a:cubicBezTo>
                <a:cubicBezTo>
                  <a:pt x="92465" y="6557"/>
                  <a:pt x="92651" y="7213"/>
                  <a:pt x="93023" y="7869"/>
                </a:cubicBezTo>
                <a:cubicBezTo>
                  <a:pt x="93023" y="7869"/>
                  <a:pt x="93023" y="7869"/>
                  <a:pt x="94140" y="3934"/>
                </a:cubicBezTo>
                <a:cubicBezTo>
                  <a:pt x="93767" y="2623"/>
                  <a:pt x="93395" y="1312"/>
                  <a:pt x="92837" y="656"/>
                </a:cubicBezTo>
                <a:cubicBezTo>
                  <a:pt x="92279" y="0"/>
                  <a:pt x="91721" y="0"/>
                  <a:pt x="91163" y="0"/>
                </a:cubicBezTo>
                <a:close/>
                <a:moveTo>
                  <a:pt x="99535" y="0"/>
                </a:moveTo>
                <a:cubicBezTo>
                  <a:pt x="98419" y="0"/>
                  <a:pt x="97674" y="1312"/>
                  <a:pt x="96930" y="3279"/>
                </a:cubicBezTo>
                <a:cubicBezTo>
                  <a:pt x="96558" y="5246"/>
                  <a:pt x="96186" y="6557"/>
                  <a:pt x="96186" y="8525"/>
                </a:cubicBezTo>
                <a:cubicBezTo>
                  <a:pt x="96000" y="10492"/>
                  <a:pt x="96000" y="13115"/>
                  <a:pt x="96000" y="17049"/>
                </a:cubicBezTo>
                <a:cubicBezTo>
                  <a:pt x="96000" y="20328"/>
                  <a:pt x="96000" y="22951"/>
                  <a:pt x="96186" y="24918"/>
                </a:cubicBezTo>
                <a:cubicBezTo>
                  <a:pt x="96186" y="26885"/>
                  <a:pt x="96558" y="28853"/>
                  <a:pt x="96930" y="30164"/>
                </a:cubicBezTo>
                <a:cubicBezTo>
                  <a:pt x="97674" y="32787"/>
                  <a:pt x="98419" y="33443"/>
                  <a:pt x="99535" y="33443"/>
                </a:cubicBezTo>
                <a:cubicBezTo>
                  <a:pt x="100279" y="33443"/>
                  <a:pt x="101209" y="32787"/>
                  <a:pt x="101767" y="30820"/>
                </a:cubicBezTo>
                <a:cubicBezTo>
                  <a:pt x="102326" y="29508"/>
                  <a:pt x="102698" y="26885"/>
                  <a:pt x="102884" y="22951"/>
                </a:cubicBezTo>
                <a:lnTo>
                  <a:pt x="101023" y="22951"/>
                </a:lnTo>
                <a:cubicBezTo>
                  <a:pt x="101023" y="24918"/>
                  <a:pt x="100837" y="25574"/>
                  <a:pt x="100465" y="26885"/>
                </a:cubicBezTo>
                <a:cubicBezTo>
                  <a:pt x="100279" y="27541"/>
                  <a:pt x="99907" y="28197"/>
                  <a:pt x="99535" y="28197"/>
                </a:cubicBezTo>
                <a:cubicBezTo>
                  <a:pt x="98977" y="28197"/>
                  <a:pt x="98605" y="27541"/>
                  <a:pt x="98233" y="26230"/>
                </a:cubicBezTo>
                <a:cubicBezTo>
                  <a:pt x="98233" y="25574"/>
                  <a:pt x="98047" y="25574"/>
                  <a:pt x="98047" y="24918"/>
                </a:cubicBezTo>
                <a:cubicBezTo>
                  <a:pt x="98047" y="24262"/>
                  <a:pt x="98047" y="24262"/>
                  <a:pt x="97860" y="23607"/>
                </a:cubicBezTo>
                <a:cubicBezTo>
                  <a:pt x="97860" y="22951"/>
                  <a:pt x="97860" y="21639"/>
                  <a:pt x="97860" y="20984"/>
                </a:cubicBezTo>
                <a:cubicBezTo>
                  <a:pt x="97860" y="19672"/>
                  <a:pt x="97860" y="18361"/>
                  <a:pt x="97860" y="17049"/>
                </a:cubicBezTo>
                <a:cubicBezTo>
                  <a:pt x="97860" y="15082"/>
                  <a:pt x="97860" y="13771"/>
                  <a:pt x="97860" y="12459"/>
                </a:cubicBezTo>
                <a:cubicBezTo>
                  <a:pt x="97860" y="11803"/>
                  <a:pt x="97860" y="11148"/>
                  <a:pt x="97860" y="10492"/>
                </a:cubicBezTo>
                <a:cubicBezTo>
                  <a:pt x="98047" y="9836"/>
                  <a:pt x="98047" y="9180"/>
                  <a:pt x="98047" y="8525"/>
                </a:cubicBezTo>
                <a:cubicBezTo>
                  <a:pt x="98047" y="7869"/>
                  <a:pt x="98233" y="7869"/>
                  <a:pt x="98233" y="7213"/>
                </a:cubicBezTo>
                <a:cubicBezTo>
                  <a:pt x="98605" y="6557"/>
                  <a:pt x="98977" y="5902"/>
                  <a:pt x="99535" y="5902"/>
                </a:cubicBezTo>
                <a:cubicBezTo>
                  <a:pt x="99907" y="5902"/>
                  <a:pt x="100279" y="5902"/>
                  <a:pt x="100465" y="7213"/>
                </a:cubicBezTo>
                <a:cubicBezTo>
                  <a:pt x="100837" y="7869"/>
                  <a:pt x="101023" y="9180"/>
                  <a:pt x="101023" y="10492"/>
                </a:cubicBezTo>
                <a:lnTo>
                  <a:pt x="102884" y="10492"/>
                </a:lnTo>
                <a:cubicBezTo>
                  <a:pt x="102698" y="7213"/>
                  <a:pt x="102326" y="4590"/>
                  <a:pt x="101767" y="2623"/>
                </a:cubicBezTo>
                <a:cubicBezTo>
                  <a:pt x="101209" y="656"/>
                  <a:pt x="100279" y="0"/>
                  <a:pt x="99535" y="0"/>
                </a:cubicBezTo>
                <a:close/>
                <a:moveTo>
                  <a:pt x="104744" y="0"/>
                </a:moveTo>
                <a:cubicBezTo>
                  <a:pt x="104744" y="0"/>
                  <a:pt x="104744" y="0"/>
                  <a:pt x="104744" y="33443"/>
                </a:cubicBezTo>
                <a:lnTo>
                  <a:pt x="106605" y="33443"/>
                </a:lnTo>
                <a:cubicBezTo>
                  <a:pt x="106605" y="33443"/>
                  <a:pt x="106605" y="33443"/>
                  <a:pt x="106605" y="19672"/>
                </a:cubicBezTo>
                <a:lnTo>
                  <a:pt x="109767" y="19672"/>
                </a:lnTo>
                <a:cubicBezTo>
                  <a:pt x="109767" y="19672"/>
                  <a:pt x="109767" y="19672"/>
                  <a:pt x="109767" y="33443"/>
                </a:cubicBezTo>
                <a:lnTo>
                  <a:pt x="111628" y="33443"/>
                </a:lnTo>
                <a:cubicBezTo>
                  <a:pt x="111628" y="33443"/>
                  <a:pt x="111628" y="33443"/>
                  <a:pt x="111628" y="0"/>
                </a:cubicBezTo>
                <a:lnTo>
                  <a:pt x="109767" y="0"/>
                </a:lnTo>
                <a:cubicBezTo>
                  <a:pt x="109767" y="0"/>
                  <a:pt x="109767" y="0"/>
                  <a:pt x="109767" y="13771"/>
                </a:cubicBezTo>
                <a:lnTo>
                  <a:pt x="106605" y="13771"/>
                </a:lnTo>
                <a:cubicBezTo>
                  <a:pt x="106605" y="13771"/>
                  <a:pt x="106605" y="13771"/>
                  <a:pt x="106605" y="0"/>
                </a:cubicBezTo>
                <a:close/>
                <a:moveTo>
                  <a:pt x="114047" y="0"/>
                </a:moveTo>
                <a:cubicBezTo>
                  <a:pt x="114047" y="0"/>
                  <a:pt x="114047" y="0"/>
                  <a:pt x="114047" y="33443"/>
                </a:cubicBezTo>
                <a:lnTo>
                  <a:pt x="120186" y="33443"/>
                </a:lnTo>
                <a:cubicBezTo>
                  <a:pt x="120186" y="33443"/>
                  <a:pt x="120186" y="33443"/>
                  <a:pt x="120186" y="27541"/>
                </a:cubicBezTo>
                <a:lnTo>
                  <a:pt x="115721" y="27541"/>
                </a:lnTo>
                <a:cubicBezTo>
                  <a:pt x="115721" y="27541"/>
                  <a:pt x="115721" y="27541"/>
                  <a:pt x="115721" y="19672"/>
                </a:cubicBezTo>
                <a:lnTo>
                  <a:pt x="119628" y="19672"/>
                </a:lnTo>
                <a:cubicBezTo>
                  <a:pt x="119628" y="19672"/>
                  <a:pt x="119628" y="19672"/>
                  <a:pt x="119628" y="13771"/>
                </a:cubicBezTo>
                <a:lnTo>
                  <a:pt x="115721" y="13771"/>
                </a:lnTo>
                <a:cubicBezTo>
                  <a:pt x="115721" y="13771"/>
                  <a:pt x="115721" y="13771"/>
                  <a:pt x="115721" y="5902"/>
                </a:cubicBezTo>
                <a:lnTo>
                  <a:pt x="120186" y="5902"/>
                </a:lnTo>
                <a:cubicBezTo>
                  <a:pt x="120186" y="5902"/>
                  <a:pt x="120186" y="5902"/>
                  <a:pt x="120186" y="0"/>
                </a:cubicBezTo>
                <a:close/>
                <a:moveTo>
                  <a:pt x="106419" y="38689"/>
                </a:moveTo>
                <a:cubicBezTo>
                  <a:pt x="106419" y="38689"/>
                  <a:pt x="106419" y="38689"/>
                  <a:pt x="106419" y="44590"/>
                </a:cubicBezTo>
                <a:lnTo>
                  <a:pt x="108093" y="44590"/>
                </a:lnTo>
                <a:cubicBezTo>
                  <a:pt x="108093" y="44590"/>
                  <a:pt x="108093" y="44590"/>
                  <a:pt x="108093" y="38689"/>
                </a:cubicBezTo>
                <a:close/>
                <a:moveTo>
                  <a:pt x="110884" y="38689"/>
                </a:moveTo>
                <a:cubicBezTo>
                  <a:pt x="110884" y="44590"/>
                  <a:pt x="110884" y="44590"/>
                  <a:pt x="110884" y="44590"/>
                </a:cubicBezTo>
                <a:lnTo>
                  <a:pt x="112558" y="44590"/>
                </a:lnTo>
                <a:cubicBezTo>
                  <a:pt x="112558" y="38689"/>
                  <a:pt x="112558" y="38689"/>
                  <a:pt x="112558" y="38689"/>
                </a:cubicBezTo>
                <a:close/>
                <a:moveTo>
                  <a:pt x="82233" y="50492"/>
                </a:moveTo>
                <a:cubicBezTo>
                  <a:pt x="82605" y="50492"/>
                  <a:pt x="82977" y="51148"/>
                  <a:pt x="83163" y="51803"/>
                </a:cubicBezTo>
                <a:cubicBezTo>
                  <a:pt x="83535" y="52459"/>
                  <a:pt x="83535" y="53771"/>
                  <a:pt x="83535" y="55082"/>
                </a:cubicBezTo>
                <a:cubicBezTo>
                  <a:pt x="83535" y="56393"/>
                  <a:pt x="83535" y="57049"/>
                  <a:pt x="83163" y="58361"/>
                </a:cubicBezTo>
                <a:cubicBezTo>
                  <a:pt x="82977" y="59016"/>
                  <a:pt x="82605" y="59016"/>
                  <a:pt x="82233" y="59016"/>
                </a:cubicBezTo>
                <a:lnTo>
                  <a:pt x="80558" y="59016"/>
                </a:lnTo>
                <a:cubicBezTo>
                  <a:pt x="80558" y="59016"/>
                  <a:pt x="80558" y="59016"/>
                  <a:pt x="80558" y="50492"/>
                </a:cubicBezTo>
                <a:close/>
                <a:moveTo>
                  <a:pt x="109395" y="54426"/>
                </a:moveTo>
                <a:lnTo>
                  <a:pt x="110698" y="66885"/>
                </a:lnTo>
                <a:lnTo>
                  <a:pt x="108279" y="66885"/>
                </a:lnTo>
                <a:cubicBezTo>
                  <a:pt x="108279" y="66885"/>
                  <a:pt x="108279" y="66885"/>
                  <a:pt x="109395" y="54426"/>
                </a:cubicBezTo>
                <a:close/>
                <a:moveTo>
                  <a:pt x="40186" y="44590"/>
                </a:moveTo>
                <a:cubicBezTo>
                  <a:pt x="40186" y="44590"/>
                  <a:pt x="40186" y="44590"/>
                  <a:pt x="40186" y="66885"/>
                </a:cubicBezTo>
                <a:cubicBezTo>
                  <a:pt x="40186" y="68197"/>
                  <a:pt x="40186" y="70164"/>
                  <a:pt x="40372" y="71475"/>
                </a:cubicBezTo>
                <a:cubicBezTo>
                  <a:pt x="40558" y="72787"/>
                  <a:pt x="40744" y="74098"/>
                  <a:pt x="41116" y="74754"/>
                </a:cubicBezTo>
                <a:cubicBezTo>
                  <a:pt x="41488" y="76066"/>
                  <a:pt x="41860" y="76721"/>
                  <a:pt x="42233" y="77377"/>
                </a:cubicBezTo>
                <a:cubicBezTo>
                  <a:pt x="42605" y="78033"/>
                  <a:pt x="43163" y="78033"/>
                  <a:pt x="43535" y="78033"/>
                </a:cubicBezTo>
                <a:cubicBezTo>
                  <a:pt x="44093" y="78033"/>
                  <a:pt x="44465" y="78033"/>
                  <a:pt x="45023" y="77377"/>
                </a:cubicBezTo>
                <a:cubicBezTo>
                  <a:pt x="45395" y="76721"/>
                  <a:pt x="45767" y="76066"/>
                  <a:pt x="46140" y="74754"/>
                </a:cubicBezTo>
                <a:cubicBezTo>
                  <a:pt x="46326" y="74098"/>
                  <a:pt x="46698" y="72787"/>
                  <a:pt x="46884" y="71475"/>
                </a:cubicBezTo>
                <a:cubicBezTo>
                  <a:pt x="47070" y="70164"/>
                  <a:pt x="47070" y="68197"/>
                  <a:pt x="47070" y="66885"/>
                </a:cubicBezTo>
                <a:cubicBezTo>
                  <a:pt x="47070" y="66885"/>
                  <a:pt x="47070" y="66885"/>
                  <a:pt x="47070" y="44590"/>
                </a:cubicBezTo>
                <a:lnTo>
                  <a:pt x="45209" y="44590"/>
                </a:lnTo>
                <a:cubicBezTo>
                  <a:pt x="45209" y="44590"/>
                  <a:pt x="45209" y="44590"/>
                  <a:pt x="45209" y="66230"/>
                </a:cubicBezTo>
                <a:cubicBezTo>
                  <a:pt x="45209" y="68197"/>
                  <a:pt x="45023" y="69508"/>
                  <a:pt x="44837" y="70820"/>
                </a:cubicBezTo>
                <a:cubicBezTo>
                  <a:pt x="44465" y="72131"/>
                  <a:pt x="44093" y="72787"/>
                  <a:pt x="43535" y="72787"/>
                </a:cubicBezTo>
                <a:cubicBezTo>
                  <a:pt x="43163" y="72787"/>
                  <a:pt x="42791" y="72131"/>
                  <a:pt x="42419" y="70820"/>
                </a:cubicBezTo>
                <a:cubicBezTo>
                  <a:pt x="42047" y="69508"/>
                  <a:pt x="42047" y="68197"/>
                  <a:pt x="42047" y="66230"/>
                </a:cubicBezTo>
                <a:cubicBezTo>
                  <a:pt x="42047" y="66230"/>
                  <a:pt x="42047" y="66230"/>
                  <a:pt x="42047" y="44590"/>
                </a:cubicBezTo>
                <a:close/>
                <a:moveTo>
                  <a:pt x="49116" y="44590"/>
                </a:moveTo>
                <a:cubicBezTo>
                  <a:pt x="49116" y="44590"/>
                  <a:pt x="49116" y="44590"/>
                  <a:pt x="49116" y="78033"/>
                </a:cubicBezTo>
                <a:lnTo>
                  <a:pt x="50977" y="78033"/>
                </a:lnTo>
                <a:cubicBezTo>
                  <a:pt x="50977" y="78033"/>
                  <a:pt x="50977" y="78033"/>
                  <a:pt x="50977" y="57705"/>
                </a:cubicBezTo>
                <a:cubicBezTo>
                  <a:pt x="50977" y="57705"/>
                  <a:pt x="50977" y="57705"/>
                  <a:pt x="54884" y="78033"/>
                </a:cubicBezTo>
                <a:lnTo>
                  <a:pt x="56372" y="78033"/>
                </a:lnTo>
                <a:cubicBezTo>
                  <a:pt x="56372" y="78033"/>
                  <a:pt x="56372" y="78033"/>
                  <a:pt x="56372" y="44590"/>
                </a:cubicBezTo>
                <a:lnTo>
                  <a:pt x="54512" y="44590"/>
                </a:lnTo>
                <a:cubicBezTo>
                  <a:pt x="54512" y="44590"/>
                  <a:pt x="54512" y="44590"/>
                  <a:pt x="54512" y="64918"/>
                </a:cubicBezTo>
                <a:cubicBezTo>
                  <a:pt x="54512" y="64918"/>
                  <a:pt x="54512" y="64918"/>
                  <a:pt x="50791" y="44590"/>
                </a:cubicBezTo>
                <a:close/>
                <a:moveTo>
                  <a:pt x="58791" y="44590"/>
                </a:moveTo>
                <a:cubicBezTo>
                  <a:pt x="58791" y="44590"/>
                  <a:pt x="58791" y="44590"/>
                  <a:pt x="58791" y="78033"/>
                </a:cubicBezTo>
                <a:lnTo>
                  <a:pt x="60651" y="78033"/>
                </a:lnTo>
                <a:cubicBezTo>
                  <a:pt x="60651" y="78033"/>
                  <a:pt x="60651" y="78033"/>
                  <a:pt x="60651" y="44590"/>
                </a:cubicBezTo>
                <a:close/>
                <a:moveTo>
                  <a:pt x="61767" y="44590"/>
                </a:moveTo>
                <a:cubicBezTo>
                  <a:pt x="61767" y="44590"/>
                  <a:pt x="61767" y="44590"/>
                  <a:pt x="64930" y="78033"/>
                </a:cubicBezTo>
                <a:lnTo>
                  <a:pt x="66233" y="78033"/>
                </a:lnTo>
                <a:lnTo>
                  <a:pt x="69395" y="44590"/>
                </a:lnTo>
                <a:lnTo>
                  <a:pt x="67535" y="44590"/>
                </a:lnTo>
                <a:cubicBezTo>
                  <a:pt x="67535" y="44590"/>
                  <a:pt x="67535" y="44590"/>
                  <a:pt x="65488" y="66230"/>
                </a:cubicBezTo>
                <a:cubicBezTo>
                  <a:pt x="65488" y="66230"/>
                  <a:pt x="65488" y="66230"/>
                  <a:pt x="63628" y="44590"/>
                </a:cubicBezTo>
                <a:close/>
                <a:moveTo>
                  <a:pt x="70512" y="44590"/>
                </a:moveTo>
                <a:cubicBezTo>
                  <a:pt x="70512" y="44590"/>
                  <a:pt x="70512" y="44590"/>
                  <a:pt x="70512" y="78033"/>
                </a:cubicBezTo>
                <a:lnTo>
                  <a:pt x="76837" y="78033"/>
                </a:lnTo>
                <a:cubicBezTo>
                  <a:pt x="76837" y="78033"/>
                  <a:pt x="76837" y="78033"/>
                  <a:pt x="76837" y="72131"/>
                </a:cubicBezTo>
                <a:lnTo>
                  <a:pt x="72372" y="72131"/>
                </a:lnTo>
                <a:cubicBezTo>
                  <a:pt x="72372" y="72131"/>
                  <a:pt x="72372" y="72131"/>
                  <a:pt x="72372" y="64262"/>
                </a:cubicBezTo>
                <a:lnTo>
                  <a:pt x="76093" y="64262"/>
                </a:lnTo>
                <a:cubicBezTo>
                  <a:pt x="76093" y="64262"/>
                  <a:pt x="76093" y="64262"/>
                  <a:pt x="76093" y="58361"/>
                </a:cubicBezTo>
                <a:lnTo>
                  <a:pt x="72372" y="58361"/>
                </a:lnTo>
                <a:cubicBezTo>
                  <a:pt x="72372" y="58361"/>
                  <a:pt x="72372" y="58361"/>
                  <a:pt x="72372" y="50492"/>
                </a:cubicBezTo>
                <a:lnTo>
                  <a:pt x="76837" y="50492"/>
                </a:lnTo>
                <a:cubicBezTo>
                  <a:pt x="76837" y="50492"/>
                  <a:pt x="76837" y="50492"/>
                  <a:pt x="76837" y="44590"/>
                </a:cubicBezTo>
                <a:close/>
                <a:moveTo>
                  <a:pt x="78698" y="44590"/>
                </a:moveTo>
                <a:cubicBezTo>
                  <a:pt x="78698" y="44590"/>
                  <a:pt x="78698" y="44590"/>
                  <a:pt x="78698" y="78033"/>
                </a:cubicBezTo>
                <a:lnTo>
                  <a:pt x="80558" y="78033"/>
                </a:lnTo>
                <a:cubicBezTo>
                  <a:pt x="80558" y="78033"/>
                  <a:pt x="80558" y="78033"/>
                  <a:pt x="80558" y="64918"/>
                </a:cubicBezTo>
                <a:lnTo>
                  <a:pt x="81860" y="64918"/>
                </a:lnTo>
                <a:cubicBezTo>
                  <a:pt x="81860" y="64918"/>
                  <a:pt x="81860" y="64918"/>
                  <a:pt x="83721" y="78033"/>
                </a:cubicBezTo>
                <a:lnTo>
                  <a:pt x="85767" y="78033"/>
                </a:lnTo>
                <a:cubicBezTo>
                  <a:pt x="85767" y="78033"/>
                  <a:pt x="85767" y="78033"/>
                  <a:pt x="83721" y="63607"/>
                </a:cubicBezTo>
                <a:cubicBezTo>
                  <a:pt x="84279" y="62951"/>
                  <a:pt x="84651" y="61639"/>
                  <a:pt x="85023" y="60328"/>
                </a:cubicBezTo>
                <a:cubicBezTo>
                  <a:pt x="85395" y="59016"/>
                  <a:pt x="85395" y="57049"/>
                  <a:pt x="85395" y="55082"/>
                </a:cubicBezTo>
                <a:cubicBezTo>
                  <a:pt x="85395" y="53771"/>
                  <a:pt x="85395" y="52459"/>
                  <a:pt x="85209" y="51148"/>
                </a:cubicBezTo>
                <a:cubicBezTo>
                  <a:pt x="85209" y="49836"/>
                  <a:pt x="84837" y="48525"/>
                  <a:pt x="84651" y="47869"/>
                </a:cubicBezTo>
                <a:cubicBezTo>
                  <a:pt x="84465" y="46557"/>
                  <a:pt x="84093" y="45902"/>
                  <a:pt x="83721" y="45246"/>
                </a:cubicBezTo>
                <a:cubicBezTo>
                  <a:pt x="83349" y="44590"/>
                  <a:pt x="82791" y="44590"/>
                  <a:pt x="82419" y="44590"/>
                </a:cubicBezTo>
                <a:close/>
                <a:moveTo>
                  <a:pt x="90233" y="44590"/>
                </a:moveTo>
                <a:cubicBezTo>
                  <a:pt x="89302" y="44590"/>
                  <a:pt x="88372" y="45246"/>
                  <a:pt x="87814" y="47213"/>
                </a:cubicBezTo>
                <a:cubicBezTo>
                  <a:pt x="87256" y="49180"/>
                  <a:pt x="86884" y="51148"/>
                  <a:pt x="86884" y="54426"/>
                </a:cubicBezTo>
                <a:cubicBezTo>
                  <a:pt x="86884" y="57049"/>
                  <a:pt x="87256" y="59672"/>
                  <a:pt x="87628" y="60984"/>
                </a:cubicBezTo>
                <a:cubicBezTo>
                  <a:pt x="88000" y="62295"/>
                  <a:pt x="88744" y="63607"/>
                  <a:pt x="89488" y="63607"/>
                </a:cubicBezTo>
                <a:cubicBezTo>
                  <a:pt x="89488" y="63607"/>
                  <a:pt x="89488" y="63607"/>
                  <a:pt x="90047" y="64262"/>
                </a:cubicBezTo>
                <a:lnTo>
                  <a:pt x="90605" y="64262"/>
                </a:lnTo>
                <a:cubicBezTo>
                  <a:pt x="90977" y="64918"/>
                  <a:pt x="91349" y="64918"/>
                  <a:pt x="91535" y="65574"/>
                </a:cubicBezTo>
                <a:cubicBezTo>
                  <a:pt x="91721" y="66230"/>
                  <a:pt x="91721" y="66885"/>
                  <a:pt x="91721" y="68197"/>
                </a:cubicBezTo>
                <a:cubicBezTo>
                  <a:pt x="91721" y="70820"/>
                  <a:pt x="91163" y="72787"/>
                  <a:pt x="90047" y="72787"/>
                </a:cubicBezTo>
                <a:cubicBezTo>
                  <a:pt x="89674" y="72787"/>
                  <a:pt x="89116" y="72131"/>
                  <a:pt x="88744" y="72131"/>
                </a:cubicBezTo>
                <a:cubicBezTo>
                  <a:pt x="88372" y="71475"/>
                  <a:pt x="88000" y="70820"/>
                  <a:pt x="87814" y="69508"/>
                </a:cubicBezTo>
                <a:cubicBezTo>
                  <a:pt x="87814" y="69508"/>
                  <a:pt x="87814" y="69508"/>
                  <a:pt x="86512" y="74098"/>
                </a:cubicBezTo>
                <a:cubicBezTo>
                  <a:pt x="87070" y="75410"/>
                  <a:pt x="87628" y="76721"/>
                  <a:pt x="88186" y="77377"/>
                </a:cubicBezTo>
                <a:cubicBezTo>
                  <a:pt x="88558" y="78033"/>
                  <a:pt x="89302" y="78033"/>
                  <a:pt x="90047" y="78033"/>
                </a:cubicBezTo>
                <a:cubicBezTo>
                  <a:pt x="90977" y="78033"/>
                  <a:pt x="91907" y="77377"/>
                  <a:pt x="92651" y="75410"/>
                </a:cubicBezTo>
                <a:cubicBezTo>
                  <a:pt x="93209" y="74098"/>
                  <a:pt x="93581" y="71475"/>
                  <a:pt x="93581" y="68197"/>
                </a:cubicBezTo>
                <a:cubicBezTo>
                  <a:pt x="93581" y="64918"/>
                  <a:pt x="93395" y="62951"/>
                  <a:pt x="92837" y="60984"/>
                </a:cubicBezTo>
                <a:cubicBezTo>
                  <a:pt x="92651" y="60328"/>
                  <a:pt x="92279" y="59672"/>
                  <a:pt x="92093" y="59672"/>
                </a:cubicBezTo>
                <a:cubicBezTo>
                  <a:pt x="91721" y="59016"/>
                  <a:pt x="91349" y="59016"/>
                  <a:pt x="90977" y="58361"/>
                </a:cubicBezTo>
                <a:lnTo>
                  <a:pt x="90419" y="58361"/>
                </a:lnTo>
                <a:cubicBezTo>
                  <a:pt x="90419" y="58361"/>
                  <a:pt x="90419" y="58361"/>
                  <a:pt x="89860" y="57705"/>
                </a:cubicBezTo>
                <a:cubicBezTo>
                  <a:pt x="89488" y="57705"/>
                  <a:pt x="89302" y="57049"/>
                  <a:pt x="89116" y="56393"/>
                </a:cubicBezTo>
                <a:cubicBezTo>
                  <a:pt x="88744" y="55738"/>
                  <a:pt x="88744" y="55082"/>
                  <a:pt x="88744" y="54426"/>
                </a:cubicBezTo>
                <a:cubicBezTo>
                  <a:pt x="88744" y="53115"/>
                  <a:pt x="88930" y="51803"/>
                  <a:pt x="89116" y="51148"/>
                </a:cubicBezTo>
                <a:cubicBezTo>
                  <a:pt x="89302" y="50492"/>
                  <a:pt x="89674" y="49836"/>
                  <a:pt x="90233" y="49836"/>
                </a:cubicBezTo>
                <a:cubicBezTo>
                  <a:pt x="90605" y="49836"/>
                  <a:pt x="90977" y="50492"/>
                  <a:pt x="91349" y="50492"/>
                </a:cubicBezTo>
                <a:cubicBezTo>
                  <a:pt x="91535" y="50492"/>
                  <a:pt x="91907" y="51148"/>
                  <a:pt x="92093" y="52459"/>
                </a:cubicBezTo>
                <a:cubicBezTo>
                  <a:pt x="92093" y="52459"/>
                  <a:pt x="92093" y="52459"/>
                  <a:pt x="93395" y="48525"/>
                </a:cubicBezTo>
                <a:cubicBezTo>
                  <a:pt x="92837" y="46557"/>
                  <a:pt x="92465" y="45902"/>
                  <a:pt x="91907" y="45246"/>
                </a:cubicBezTo>
                <a:cubicBezTo>
                  <a:pt x="91535" y="44590"/>
                  <a:pt x="90977" y="44590"/>
                  <a:pt x="90233" y="44590"/>
                </a:cubicBezTo>
                <a:close/>
                <a:moveTo>
                  <a:pt x="95256" y="44590"/>
                </a:moveTo>
                <a:cubicBezTo>
                  <a:pt x="95256" y="44590"/>
                  <a:pt x="95256" y="44590"/>
                  <a:pt x="95256" y="78033"/>
                </a:cubicBezTo>
                <a:lnTo>
                  <a:pt x="97116" y="78033"/>
                </a:lnTo>
                <a:cubicBezTo>
                  <a:pt x="97116" y="78033"/>
                  <a:pt x="97116" y="78033"/>
                  <a:pt x="97116" y="44590"/>
                </a:cubicBezTo>
                <a:close/>
                <a:moveTo>
                  <a:pt x="98791" y="44590"/>
                </a:moveTo>
                <a:cubicBezTo>
                  <a:pt x="98791" y="44590"/>
                  <a:pt x="98791" y="44590"/>
                  <a:pt x="98791" y="50492"/>
                </a:cubicBezTo>
                <a:lnTo>
                  <a:pt x="101209" y="50492"/>
                </a:lnTo>
                <a:cubicBezTo>
                  <a:pt x="101209" y="50492"/>
                  <a:pt x="101209" y="50492"/>
                  <a:pt x="101209" y="78033"/>
                </a:cubicBezTo>
                <a:lnTo>
                  <a:pt x="103070" y="78033"/>
                </a:lnTo>
                <a:cubicBezTo>
                  <a:pt x="103070" y="78033"/>
                  <a:pt x="103070" y="78033"/>
                  <a:pt x="103070" y="50492"/>
                </a:cubicBezTo>
                <a:lnTo>
                  <a:pt x="105488" y="50492"/>
                </a:lnTo>
                <a:cubicBezTo>
                  <a:pt x="105488" y="50492"/>
                  <a:pt x="105488" y="50492"/>
                  <a:pt x="105488" y="44590"/>
                </a:cubicBezTo>
                <a:close/>
                <a:moveTo>
                  <a:pt x="108651" y="44590"/>
                </a:moveTo>
                <a:cubicBezTo>
                  <a:pt x="108651" y="44590"/>
                  <a:pt x="108651" y="44590"/>
                  <a:pt x="105302" y="78033"/>
                </a:cubicBezTo>
                <a:lnTo>
                  <a:pt x="107163" y="78033"/>
                </a:lnTo>
                <a:cubicBezTo>
                  <a:pt x="107163" y="78033"/>
                  <a:pt x="107163" y="78033"/>
                  <a:pt x="107721" y="72131"/>
                </a:cubicBezTo>
                <a:lnTo>
                  <a:pt x="111070" y="72131"/>
                </a:lnTo>
                <a:cubicBezTo>
                  <a:pt x="111070" y="72131"/>
                  <a:pt x="111070" y="72131"/>
                  <a:pt x="111628" y="78033"/>
                </a:cubicBezTo>
                <a:lnTo>
                  <a:pt x="113674" y="78033"/>
                </a:lnTo>
                <a:cubicBezTo>
                  <a:pt x="113674" y="78033"/>
                  <a:pt x="113674" y="78033"/>
                  <a:pt x="110140" y="44590"/>
                </a:cubicBezTo>
                <a:close/>
                <a:moveTo>
                  <a:pt x="113302" y="44590"/>
                </a:moveTo>
                <a:cubicBezTo>
                  <a:pt x="113302" y="44590"/>
                  <a:pt x="113302" y="44590"/>
                  <a:pt x="113302" y="50492"/>
                </a:cubicBezTo>
                <a:lnTo>
                  <a:pt x="115721" y="50492"/>
                </a:lnTo>
                <a:cubicBezTo>
                  <a:pt x="115721" y="50492"/>
                  <a:pt x="115721" y="50492"/>
                  <a:pt x="115721" y="78033"/>
                </a:cubicBezTo>
                <a:lnTo>
                  <a:pt x="117581" y="78033"/>
                </a:lnTo>
                <a:cubicBezTo>
                  <a:pt x="117581" y="78033"/>
                  <a:pt x="117581" y="78033"/>
                  <a:pt x="117581" y="50492"/>
                </a:cubicBezTo>
                <a:lnTo>
                  <a:pt x="120186" y="50492"/>
                </a:lnTo>
                <a:cubicBezTo>
                  <a:pt x="120186" y="50492"/>
                  <a:pt x="120186" y="50492"/>
                  <a:pt x="120186" y="44590"/>
                </a:cubicBezTo>
                <a:close/>
                <a:moveTo>
                  <a:pt x="22884" y="11148"/>
                </a:moveTo>
                <a:cubicBezTo>
                  <a:pt x="31256" y="40656"/>
                  <a:pt x="31256" y="40656"/>
                  <a:pt x="31256" y="40656"/>
                </a:cubicBezTo>
                <a:lnTo>
                  <a:pt x="21023" y="40656"/>
                </a:lnTo>
                <a:cubicBezTo>
                  <a:pt x="21023" y="80000"/>
                  <a:pt x="21023" y="80000"/>
                  <a:pt x="21023" y="80000"/>
                </a:cubicBezTo>
                <a:lnTo>
                  <a:pt x="13581" y="80000"/>
                </a:lnTo>
                <a:cubicBezTo>
                  <a:pt x="13581" y="40656"/>
                  <a:pt x="13581" y="40656"/>
                  <a:pt x="13581" y="40656"/>
                </a:cubicBezTo>
                <a:lnTo>
                  <a:pt x="3349" y="40656"/>
                </a:lnTo>
                <a:cubicBezTo>
                  <a:pt x="11721" y="11148"/>
                  <a:pt x="11721" y="11148"/>
                  <a:pt x="11721" y="11148"/>
                </a:cubicBezTo>
                <a:close/>
                <a:moveTo>
                  <a:pt x="11349" y="7869"/>
                </a:moveTo>
                <a:cubicBezTo>
                  <a:pt x="2047" y="40000"/>
                  <a:pt x="2047" y="40000"/>
                  <a:pt x="2047" y="40000"/>
                </a:cubicBezTo>
                <a:cubicBezTo>
                  <a:pt x="2047" y="44590"/>
                  <a:pt x="2047" y="44590"/>
                  <a:pt x="2047" y="44590"/>
                </a:cubicBezTo>
                <a:lnTo>
                  <a:pt x="12651" y="44590"/>
                </a:lnTo>
                <a:cubicBezTo>
                  <a:pt x="12651" y="83279"/>
                  <a:pt x="12651" y="83279"/>
                  <a:pt x="12651" y="83279"/>
                </a:cubicBezTo>
                <a:lnTo>
                  <a:pt x="22140" y="83279"/>
                </a:lnTo>
                <a:cubicBezTo>
                  <a:pt x="22140" y="44590"/>
                  <a:pt x="22140" y="44590"/>
                  <a:pt x="22140" y="44590"/>
                </a:cubicBezTo>
                <a:lnTo>
                  <a:pt x="32558" y="44590"/>
                </a:lnTo>
                <a:cubicBezTo>
                  <a:pt x="32558" y="40000"/>
                  <a:pt x="32558" y="40000"/>
                  <a:pt x="32558" y="40000"/>
                </a:cubicBezTo>
                <a:cubicBezTo>
                  <a:pt x="23256" y="7869"/>
                  <a:pt x="23256" y="7869"/>
                  <a:pt x="23256" y="7869"/>
                </a:cubicBezTo>
                <a:close/>
                <a:moveTo>
                  <a:pt x="52465" y="95082"/>
                </a:moveTo>
                <a:cubicBezTo>
                  <a:pt x="53023" y="95082"/>
                  <a:pt x="53209" y="95082"/>
                  <a:pt x="53581" y="96393"/>
                </a:cubicBezTo>
                <a:cubicBezTo>
                  <a:pt x="53767" y="97049"/>
                  <a:pt x="53953" y="98361"/>
                  <a:pt x="53953" y="99672"/>
                </a:cubicBezTo>
                <a:cubicBezTo>
                  <a:pt x="53953" y="100984"/>
                  <a:pt x="53767" y="101639"/>
                  <a:pt x="53581" y="102295"/>
                </a:cubicBezTo>
                <a:cubicBezTo>
                  <a:pt x="53209" y="103607"/>
                  <a:pt x="53023" y="103607"/>
                  <a:pt x="52465" y="103607"/>
                </a:cubicBezTo>
                <a:lnTo>
                  <a:pt x="50791" y="103607"/>
                </a:lnTo>
                <a:cubicBezTo>
                  <a:pt x="50791" y="103607"/>
                  <a:pt x="50791" y="103607"/>
                  <a:pt x="50791" y="95082"/>
                </a:cubicBezTo>
                <a:close/>
                <a:moveTo>
                  <a:pt x="31442" y="51803"/>
                </a:moveTo>
                <a:cubicBezTo>
                  <a:pt x="31442" y="51803"/>
                  <a:pt x="31442" y="51803"/>
                  <a:pt x="31442" y="81312"/>
                </a:cubicBezTo>
                <a:cubicBezTo>
                  <a:pt x="31442" y="81312"/>
                  <a:pt x="31442" y="81312"/>
                  <a:pt x="22884" y="111475"/>
                </a:cubicBezTo>
                <a:lnTo>
                  <a:pt x="11721" y="111475"/>
                </a:lnTo>
                <a:cubicBezTo>
                  <a:pt x="11721" y="111475"/>
                  <a:pt x="11721" y="111475"/>
                  <a:pt x="3163" y="81312"/>
                </a:cubicBezTo>
                <a:cubicBezTo>
                  <a:pt x="3163" y="81312"/>
                  <a:pt x="3163" y="81312"/>
                  <a:pt x="3163" y="51803"/>
                </a:cubicBezTo>
                <a:lnTo>
                  <a:pt x="10419" y="51803"/>
                </a:lnTo>
                <a:cubicBezTo>
                  <a:pt x="10419" y="51803"/>
                  <a:pt x="10419" y="51803"/>
                  <a:pt x="10419" y="91148"/>
                </a:cubicBezTo>
                <a:lnTo>
                  <a:pt x="24186" y="91148"/>
                </a:lnTo>
                <a:cubicBezTo>
                  <a:pt x="24186" y="91148"/>
                  <a:pt x="24186" y="91148"/>
                  <a:pt x="24186" y="51803"/>
                </a:cubicBezTo>
                <a:close/>
                <a:moveTo>
                  <a:pt x="2047" y="48525"/>
                </a:moveTo>
                <a:cubicBezTo>
                  <a:pt x="2047" y="48525"/>
                  <a:pt x="2047" y="48525"/>
                  <a:pt x="2047" y="82623"/>
                </a:cubicBezTo>
                <a:cubicBezTo>
                  <a:pt x="2047" y="82623"/>
                  <a:pt x="2047" y="82623"/>
                  <a:pt x="11349" y="114754"/>
                </a:cubicBezTo>
                <a:lnTo>
                  <a:pt x="23256" y="114754"/>
                </a:lnTo>
                <a:cubicBezTo>
                  <a:pt x="23256" y="114754"/>
                  <a:pt x="23256" y="114754"/>
                  <a:pt x="32558" y="82623"/>
                </a:cubicBezTo>
                <a:cubicBezTo>
                  <a:pt x="32558" y="82623"/>
                  <a:pt x="32558" y="82623"/>
                  <a:pt x="32558" y="48525"/>
                </a:cubicBezTo>
                <a:lnTo>
                  <a:pt x="23070" y="48525"/>
                </a:lnTo>
                <a:cubicBezTo>
                  <a:pt x="23070" y="48525"/>
                  <a:pt x="23070" y="48525"/>
                  <a:pt x="23070" y="87213"/>
                </a:cubicBezTo>
                <a:lnTo>
                  <a:pt x="11535" y="87213"/>
                </a:lnTo>
                <a:cubicBezTo>
                  <a:pt x="11535" y="87213"/>
                  <a:pt x="11535" y="87213"/>
                  <a:pt x="11535" y="48525"/>
                </a:cubicBezTo>
                <a:close/>
                <a:moveTo>
                  <a:pt x="43349" y="95082"/>
                </a:moveTo>
                <a:cubicBezTo>
                  <a:pt x="43907" y="95082"/>
                  <a:pt x="44465" y="95738"/>
                  <a:pt x="44837" y="97049"/>
                </a:cubicBezTo>
                <a:cubicBezTo>
                  <a:pt x="44837" y="97705"/>
                  <a:pt x="45023" y="99016"/>
                  <a:pt x="45023" y="99672"/>
                </a:cubicBezTo>
                <a:cubicBezTo>
                  <a:pt x="45209" y="100984"/>
                  <a:pt x="45209" y="102951"/>
                  <a:pt x="45209" y="105574"/>
                </a:cubicBezTo>
                <a:cubicBezTo>
                  <a:pt x="45209" y="108197"/>
                  <a:pt x="45209" y="110164"/>
                  <a:pt x="45023" y="111475"/>
                </a:cubicBezTo>
                <a:cubicBezTo>
                  <a:pt x="45023" y="112787"/>
                  <a:pt x="44837" y="114098"/>
                  <a:pt x="44837" y="114754"/>
                </a:cubicBezTo>
                <a:cubicBezTo>
                  <a:pt x="44465" y="116066"/>
                  <a:pt x="43907" y="116721"/>
                  <a:pt x="43349" y="116721"/>
                </a:cubicBezTo>
                <a:lnTo>
                  <a:pt x="42047" y="116721"/>
                </a:lnTo>
                <a:cubicBezTo>
                  <a:pt x="42047" y="116721"/>
                  <a:pt x="42047" y="116721"/>
                  <a:pt x="42047" y="95082"/>
                </a:cubicBezTo>
                <a:close/>
                <a:moveTo>
                  <a:pt x="77023" y="95082"/>
                </a:moveTo>
                <a:cubicBezTo>
                  <a:pt x="77581" y="95082"/>
                  <a:pt x="77953" y="95738"/>
                  <a:pt x="78326" y="97049"/>
                </a:cubicBezTo>
                <a:cubicBezTo>
                  <a:pt x="78512" y="97705"/>
                  <a:pt x="78512" y="99016"/>
                  <a:pt x="78698" y="99672"/>
                </a:cubicBezTo>
                <a:cubicBezTo>
                  <a:pt x="78698" y="100984"/>
                  <a:pt x="78698" y="102951"/>
                  <a:pt x="78698" y="105574"/>
                </a:cubicBezTo>
                <a:cubicBezTo>
                  <a:pt x="78698" y="108197"/>
                  <a:pt x="78698" y="110164"/>
                  <a:pt x="78698" y="111475"/>
                </a:cubicBezTo>
                <a:cubicBezTo>
                  <a:pt x="78512" y="112787"/>
                  <a:pt x="78512" y="114098"/>
                  <a:pt x="78326" y="114754"/>
                </a:cubicBezTo>
                <a:cubicBezTo>
                  <a:pt x="77953" y="116066"/>
                  <a:pt x="77581" y="116721"/>
                  <a:pt x="77023" y="116721"/>
                </a:cubicBezTo>
                <a:lnTo>
                  <a:pt x="75535" y="116721"/>
                </a:lnTo>
                <a:cubicBezTo>
                  <a:pt x="75535" y="116721"/>
                  <a:pt x="75535" y="116721"/>
                  <a:pt x="75535" y="95082"/>
                </a:cubicBezTo>
                <a:close/>
                <a:moveTo>
                  <a:pt x="23628" y="3934"/>
                </a:moveTo>
                <a:cubicBezTo>
                  <a:pt x="33674" y="38689"/>
                  <a:pt x="33674" y="38689"/>
                  <a:pt x="33674" y="38689"/>
                </a:cubicBezTo>
                <a:cubicBezTo>
                  <a:pt x="33674" y="83934"/>
                  <a:pt x="33674" y="83934"/>
                  <a:pt x="33674" y="83934"/>
                </a:cubicBezTo>
                <a:cubicBezTo>
                  <a:pt x="23628" y="118689"/>
                  <a:pt x="23628" y="118689"/>
                  <a:pt x="23628" y="118689"/>
                </a:cubicBezTo>
                <a:lnTo>
                  <a:pt x="10791" y="118689"/>
                </a:lnTo>
                <a:cubicBezTo>
                  <a:pt x="930" y="83934"/>
                  <a:pt x="930" y="83934"/>
                  <a:pt x="930" y="83934"/>
                </a:cubicBezTo>
                <a:cubicBezTo>
                  <a:pt x="930" y="38689"/>
                  <a:pt x="930" y="38689"/>
                  <a:pt x="930" y="38689"/>
                </a:cubicBezTo>
                <a:cubicBezTo>
                  <a:pt x="10791" y="3934"/>
                  <a:pt x="10791" y="3934"/>
                  <a:pt x="10791" y="3934"/>
                </a:cubicBezTo>
                <a:close/>
                <a:moveTo>
                  <a:pt x="10419" y="0"/>
                </a:moveTo>
                <a:cubicBezTo>
                  <a:pt x="0" y="37377"/>
                  <a:pt x="0" y="37377"/>
                  <a:pt x="0" y="37377"/>
                </a:cubicBezTo>
                <a:cubicBezTo>
                  <a:pt x="0" y="85246"/>
                  <a:pt x="0" y="85246"/>
                  <a:pt x="0" y="85246"/>
                </a:cubicBezTo>
                <a:cubicBezTo>
                  <a:pt x="10419" y="122623"/>
                  <a:pt x="10419" y="122623"/>
                  <a:pt x="10419" y="122623"/>
                </a:cubicBezTo>
                <a:lnTo>
                  <a:pt x="24186" y="122623"/>
                </a:lnTo>
                <a:cubicBezTo>
                  <a:pt x="34605" y="85246"/>
                  <a:pt x="34605" y="85246"/>
                  <a:pt x="34605" y="85246"/>
                </a:cubicBezTo>
                <a:cubicBezTo>
                  <a:pt x="34605" y="37377"/>
                  <a:pt x="34605" y="37377"/>
                  <a:pt x="34605" y="37377"/>
                </a:cubicBezTo>
                <a:cubicBezTo>
                  <a:pt x="24186" y="0"/>
                  <a:pt x="24186" y="0"/>
                  <a:pt x="24186" y="0"/>
                </a:cubicBezTo>
                <a:close/>
                <a:moveTo>
                  <a:pt x="40186" y="89180"/>
                </a:moveTo>
                <a:cubicBezTo>
                  <a:pt x="40186" y="89180"/>
                  <a:pt x="40186" y="89180"/>
                  <a:pt x="40186" y="122623"/>
                </a:cubicBezTo>
                <a:lnTo>
                  <a:pt x="43535" y="122623"/>
                </a:lnTo>
                <a:cubicBezTo>
                  <a:pt x="44093" y="122623"/>
                  <a:pt x="44465" y="121967"/>
                  <a:pt x="45023" y="121967"/>
                </a:cubicBezTo>
                <a:cubicBezTo>
                  <a:pt x="45395" y="121312"/>
                  <a:pt x="45767" y="120656"/>
                  <a:pt x="46140" y="119344"/>
                </a:cubicBezTo>
                <a:cubicBezTo>
                  <a:pt x="46512" y="118033"/>
                  <a:pt x="46698" y="116066"/>
                  <a:pt x="46884" y="114098"/>
                </a:cubicBezTo>
                <a:cubicBezTo>
                  <a:pt x="46884" y="112131"/>
                  <a:pt x="47070" y="109508"/>
                  <a:pt x="47070" y="105574"/>
                </a:cubicBezTo>
                <a:cubicBezTo>
                  <a:pt x="47070" y="103607"/>
                  <a:pt x="47070" y="102295"/>
                  <a:pt x="47070" y="100984"/>
                </a:cubicBezTo>
                <a:cubicBezTo>
                  <a:pt x="46884" y="99672"/>
                  <a:pt x="46884" y="99016"/>
                  <a:pt x="46884" y="97705"/>
                </a:cubicBezTo>
                <a:cubicBezTo>
                  <a:pt x="46884" y="96393"/>
                  <a:pt x="46698" y="95738"/>
                  <a:pt x="46512" y="95082"/>
                </a:cubicBezTo>
                <a:cubicBezTo>
                  <a:pt x="46512" y="93771"/>
                  <a:pt x="46326" y="93115"/>
                  <a:pt x="46140" y="92459"/>
                </a:cubicBezTo>
                <a:cubicBezTo>
                  <a:pt x="45767" y="91148"/>
                  <a:pt x="45395" y="90492"/>
                  <a:pt x="45023" y="89836"/>
                </a:cubicBezTo>
                <a:cubicBezTo>
                  <a:pt x="44465" y="89180"/>
                  <a:pt x="44093" y="89180"/>
                  <a:pt x="43535" y="89180"/>
                </a:cubicBezTo>
                <a:close/>
                <a:moveTo>
                  <a:pt x="48930" y="89180"/>
                </a:moveTo>
                <a:cubicBezTo>
                  <a:pt x="48930" y="89180"/>
                  <a:pt x="48930" y="89180"/>
                  <a:pt x="48930" y="122623"/>
                </a:cubicBezTo>
                <a:lnTo>
                  <a:pt x="50791" y="122623"/>
                </a:lnTo>
                <a:cubicBezTo>
                  <a:pt x="50791" y="122623"/>
                  <a:pt x="50791" y="122623"/>
                  <a:pt x="50791" y="109508"/>
                </a:cubicBezTo>
                <a:lnTo>
                  <a:pt x="52093" y="109508"/>
                </a:lnTo>
                <a:cubicBezTo>
                  <a:pt x="52093" y="109508"/>
                  <a:pt x="52093" y="109508"/>
                  <a:pt x="53953" y="122623"/>
                </a:cubicBezTo>
                <a:lnTo>
                  <a:pt x="56186" y="122623"/>
                </a:lnTo>
                <a:cubicBezTo>
                  <a:pt x="56186" y="122623"/>
                  <a:pt x="56186" y="122623"/>
                  <a:pt x="53953" y="108197"/>
                </a:cubicBezTo>
                <a:cubicBezTo>
                  <a:pt x="54512" y="107541"/>
                  <a:pt x="54884" y="106230"/>
                  <a:pt x="55256" y="104918"/>
                </a:cubicBezTo>
                <a:cubicBezTo>
                  <a:pt x="55628" y="103607"/>
                  <a:pt x="55814" y="101639"/>
                  <a:pt x="55814" y="99672"/>
                </a:cubicBezTo>
                <a:cubicBezTo>
                  <a:pt x="55814" y="97705"/>
                  <a:pt x="55628" y="96393"/>
                  <a:pt x="55442" y="95738"/>
                </a:cubicBezTo>
                <a:cubicBezTo>
                  <a:pt x="55442" y="94426"/>
                  <a:pt x="55256" y="93115"/>
                  <a:pt x="54884" y="92459"/>
                </a:cubicBezTo>
                <a:cubicBezTo>
                  <a:pt x="54698" y="91148"/>
                  <a:pt x="54326" y="90492"/>
                  <a:pt x="53953" y="89836"/>
                </a:cubicBezTo>
                <a:cubicBezTo>
                  <a:pt x="53581" y="89180"/>
                  <a:pt x="53209" y="89180"/>
                  <a:pt x="52651" y="89180"/>
                </a:cubicBezTo>
                <a:close/>
                <a:moveTo>
                  <a:pt x="57674" y="89180"/>
                </a:moveTo>
                <a:cubicBezTo>
                  <a:pt x="57674" y="89180"/>
                  <a:pt x="57674" y="89180"/>
                  <a:pt x="57674" y="122623"/>
                </a:cubicBezTo>
                <a:lnTo>
                  <a:pt x="64000" y="122623"/>
                </a:lnTo>
                <a:cubicBezTo>
                  <a:pt x="64000" y="122623"/>
                  <a:pt x="64000" y="122623"/>
                  <a:pt x="64000" y="116721"/>
                </a:cubicBezTo>
                <a:lnTo>
                  <a:pt x="59535" y="116721"/>
                </a:lnTo>
                <a:cubicBezTo>
                  <a:pt x="59535" y="116721"/>
                  <a:pt x="59535" y="116721"/>
                  <a:pt x="59535" y="108853"/>
                </a:cubicBezTo>
                <a:lnTo>
                  <a:pt x="63256" y="108853"/>
                </a:lnTo>
                <a:cubicBezTo>
                  <a:pt x="63256" y="108853"/>
                  <a:pt x="63256" y="108853"/>
                  <a:pt x="63256" y="102951"/>
                </a:cubicBezTo>
                <a:lnTo>
                  <a:pt x="59535" y="102951"/>
                </a:lnTo>
                <a:cubicBezTo>
                  <a:pt x="59535" y="102951"/>
                  <a:pt x="59535" y="102951"/>
                  <a:pt x="59535" y="95082"/>
                </a:cubicBezTo>
                <a:lnTo>
                  <a:pt x="64000" y="95082"/>
                </a:lnTo>
                <a:cubicBezTo>
                  <a:pt x="64000" y="95082"/>
                  <a:pt x="64000" y="95082"/>
                  <a:pt x="64000" y="89180"/>
                </a:cubicBezTo>
                <a:close/>
                <a:moveTo>
                  <a:pt x="68651" y="89180"/>
                </a:moveTo>
                <a:cubicBezTo>
                  <a:pt x="67535" y="89180"/>
                  <a:pt x="66791" y="89836"/>
                  <a:pt x="66233" y="91803"/>
                </a:cubicBezTo>
                <a:cubicBezTo>
                  <a:pt x="65674" y="93771"/>
                  <a:pt x="65302" y="95738"/>
                  <a:pt x="65302" y="99016"/>
                </a:cubicBezTo>
                <a:cubicBezTo>
                  <a:pt x="65302" y="101639"/>
                  <a:pt x="65488" y="104262"/>
                  <a:pt x="66047" y="105574"/>
                </a:cubicBezTo>
                <a:cubicBezTo>
                  <a:pt x="66419" y="106885"/>
                  <a:pt x="66977" y="108197"/>
                  <a:pt x="67907" y="108197"/>
                </a:cubicBezTo>
                <a:cubicBezTo>
                  <a:pt x="67907" y="108197"/>
                  <a:pt x="67907" y="108197"/>
                  <a:pt x="68465" y="108853"/>
                </a:cubicBezTo>
                <a:lnTo>
                  <a:pt x="69023" y="108853"/>
                </a:lnTo>
                <a:cubicBezTo>
                  <a:pt x="69395" y="108853"/>
                  <a:pt x="69581" y="109508"/>
                  <a:pt x="69767" y="110164"/>
                </a:cubicBezTo>
                <a:cubicBezTo>
                  <a:pt x="69953" y="110820"/>
                  <a:pt x="70140" y="111475"/>
                  <a:pt x="70140" y="112787"/>
                </a:cubicBezTo>
                <a:cubicBezTo>
                  <a:pt x="70140" y="115410"/>
                  <a:pt x="69581" y="116721"/>
                  <a:pt x="68465" y="116721"/>
                </a:cubicBezTo>
                <a:cubicBezTo>
                  <a:pt x="67907" y="116721"/>
                  <a:pt x="67535" y="116721"/>
                  <a:pt x="67163" y="116066"/>
                </a:cubicBezTo>
                <a:cubicBezTo>
                  <a:pt x="66791" y="116066"/>
                  <a:pt x="66419" y="115410"/>
                  <a:pt x="66047" y="114098"/>
                </a:cubicBezTo>
                <a:cubicBezTo>
                  <a:pt x="66047" y="114098"/>
                  <a:pt x="66047" y="114098"/>
                  <a:pt x="64930" y="118689"/>
                </a:cubicBezTo>
                <a:cubicBezTo>
                  <a:pt x="65302" y="120000"/>
                  <a:pt x="65860" y="121312"/>
                  <a:pt x="66419" y="121967"/>
                </a:cubicBezTo>
                <a:cubicBezTo>
                  <a:pt x="66977" y="122623"/>
                  <a:pt x="67721" y="122623"/>
                  <a:pt x="68465" y="122623"/>
                </a:cubicBezTo>
                <a:cubicBezTo>
                  <a:pt x="69395" y="122623"/>
                  <a:pt x="70326" y="121967"/>
                  <a:pt x="70884" y="120000"/>
                </a:cubicBezTo>
                <a:cubicBezTo>
                  <a:pt x="71628" y="118033"/>
                  <a:pt x="71814" y="116066"/>
                  <a:pt x="71814" y="112787"/>
                </a:cubicBezTo>
                <a:cubicBezTo>
                  <a:pt x="71814" y="109508"/>
                  <a:pt x="71628" y="107541"/>
                  <a:pt x="71256" y="105574"/>
                </a:cubicBezTo>
                <a:cubicBezTo>
                  <a:pt x="70884" y="104918"/>
                  <a:pt x="70698" y="104262"/>
                  <a:pt x="70512" y="104262"/>
                </a:cubicBezTo>
                <a:cubicBezTo>
                  <a:pt x="70140" y="103607"/>
                  <a:pt x="69767" y="102951"/>
                  <a:pt x="69395" y="102951"/>
                </a:cubicBezTo>
                <a:lnTo>
                  <a:pt x="68837" y="102951"/>
                </a:lnTo>
                <a:cubicBezTo>
                  <a:pt x="68837" y="102951"/>
                  <a:pt x="68837" y="102951"/>
                  <a:pt x="68279" y="102295"/>
                </a:cubicBezTo>
                <a:cubicBezTo>
                  <a:pt x="67907" y="102295"/>
                  <a:pt x="67535" y="101639"/>
                  <a:pt x="67349" y="100984"/>
                </a:cubicBezTo>
                <a:cubicBezTo>
                  <a:pt x="67163" y="100328"/>
                  <a:pt x="67163" y="99672"/>
                  <a:pt x="67163" y="99016"/>
                </a:cubicBezTo>
                <a:cubicBezTo>
                  <a:pt x="67163" y="97705"/>
                  <a:pt x="67163" y="96393"/>
                  <a:pt x="67535" y="95738"/>
                </a:cubicBezTo>
                <a:cubicBezTo>
                  <a:pt x="67721" y="95082"/>
                  <a:pt x="68093" y="94426"/>
                  <a:pt x="68465" y="94426"/>
                </a:cubicBezTo>
                <a:cubicBezTo>
                  <a:pt x="69023" y="94426"/>
                  <a:pt x="69209" y="94426"/>
                  <a:pt x="69581" y="95082"/>
                </a:cubicBezTo>
                <a:cubicBezTo>
                  <a:pt x="69953" y="95082"/>
                  <a:pt x="70140" y="95738"/>
                  <a:pt x="70512" y="97049"/>
                </a:cubicBezTo>
                <a:cubicBezTo>
                  <a:pt x="70512" y="97049"/>
                  <a:pt x="70512" y="97049"/>
                  <a:pt x="71628" y="92459"/>
                </a:cubicBezTo>
                <a:cubicBezTo>
                  <a:pt x="71256" y="91148"/>
                  <a:pt x="70884" y="90492"/>
                  <a:pt x="70326" y="89836"/>
                </a:cubicBezTo>
                <a:cubicBezTo>
                  <a:pt x="69767" y="89180"/>
                  <a:pt x="69209" y="89180"/>
                  <a:pt x="68651" y="89180"/>
                </a:cubicBezTo>
                <a:close/>
                <a:moveTo>
                  <a:pt x="73674" y="89180"/>
                </a:moveTo>
                <a:cubicBezTo>
                  <a:pt x="73674" y="89180"/>
                  <a:pt x="73674" y="89180"/>
                  <a:pt x="73674" y="122623"/>
                </a:cubicBezTo>
                <a:lnTo>
                  <a:pt x="77023" y="122623"/>
                </a:lnTo>
                <a:cubicBezTo>
                  <a:pt x="77581" y="122623"/>
                  <a:pt x="78140" y="121967"/>
                  <a:pt x="78512" y="121967"/>
                </a:cubicBezTo>
                <a:cubicBezTo>
                  <a:pt x="78884" y="121312"/>
                  <a:pt x="79256" y="120656"/>
                  <a:pt x="79628" y="119344"/>
                </a:cubicBezTo>
                <a:cubicBezTo>
                  <a:pt x="80000" y="118033"/>
                  <a:pt x="80372" y="116066"/>
                  <a:pt x="80372" y="114098"/>
                </a:cubicBezTo>
                <a:cubicBezTo>
                  <a:pt x="80558" y="112131"/>
                  <a:pt x="80558" y="109508"/>
                  <a:pt x="80558" y="105574"/>
                </a:cubicBezTo>
                <a:cubicBezTo>
                  <a:pt x="80558" y="103607"/>
                  <a:pt x="80558" y="102295"/>
                  <a:pt x="80558" y="100984"/>
                </a:cubicBezTo>
                <a:cubicBezTo>
                  <a:pt x="80558" y="99672"/>
                  <a:pt x="80558" y="99016"/>
                  <a:pt x="80372" y="97705"/>
                </a:cubicBezTo>
                <a:cubicBezTo>
                  <a:pt x="80372" y="96393"/>
                  <a:pt x="80186" y="95738"/>
                  <a:pt x="80186" y="95082"/>
                </a:cubicBezTo>
                <a:cubicBezTo>
                  <a:pt x="80000" y="93771"/>
                  <a:pt x="79814" y="93115"/>
                  <a:pt x="79628" y="92459"/>
                </a:cubicBezTo>
                <a:cubicBezTo>
                  <a:pt x="79256" y="91148"/>
                  <a:pt x="78884" y="90492"/>
                  <a:pt x="78512" y="89836"/>
                </a:cubicBezTo>
                <a:cubicBezTo>
                  <a:pt x="78140" y="89180"/>
                  <a:pt x="77581" y="89180"/>
                  <a:pt x="77023" y="89180"/>
                </a:cubicBezTo>
                <a:close/>
                <a:moveTo>
                  <a:pt x="82419" y="89180"/>
                </a:moveTo>
                <a:cubicBezTo>
                  <a:pt x="82419" y="89180"/>
                  <a:pt x="82419" y="89180"/>
                  <a:pt x="82419" y="122623"/>
                </a:cubicBezTo>
                <a:lnTo>
                  <a:pt x="88744" y="122623"/>
                </a:lnTo>
                <a:cubicBezTo>
                  <a:pt x="88744" y="122623"/>
                  <a:pt x="88744" y="122623"/>
                  <a:pt x="88744" y="116721"/>
                </a:cubicBezTo>
                <a:lnTo>
                  <a:pt x="84279" y="116721"/>
                </a:lnTo>
                <a:cubicBezTo>
                  <a:pt x="84279" y="116721"/>
                  <a:pt x="84279" y="116721"/>
                  <a:pt x="84279" y="108853"/>
                </a:cubicBezTo>
                <a:lnTo>
                  <a:pt x="88000" y="108853"/>
                </a:lnTo>
                <a:cubicBezTo>
                  <a:pt x="88000" y="108853"/>
                  <a:pt x="88000" y="108853"/>
                  <a:pt x="88000" y="102951"/>
                </a:cubicBezTo>
                <a:lnTo>
                  <a:pt x="84279" y="102951"/>
                </a:lnTo>
                <a:cubicBezTo>
                  <a:pt x="84279" y="102951"/>
                  <a:pt x="84279" y="102951"/>
                  <a:pt x="84279" y="95082"/>
                </a:cubicBezTo>
                <a:lnTo>
                  <a:pt x="88744" y="95082"/>
                </a:lnTo>
                <a:cubicBezTo>
                  <a:pt x="88744" y="95082"/>
                  <a:pt x="88744" y="95082"/>
                  <a:pt x="88744" y="89180"/>
                </a:cubicBezTo>
                <a:close/>
                <a:moveTo>
                  <a:pt x="90605" y="89180"/>
                </a:moveTo>
                <a:cubicBezTo>
                  <a:pt x="90605" y="89180"/>
                  <a:pt x="90605" y="89180"/>
                  <a:pt x="90605" y="122623"/>
                </a:cubicBezTo>
                <a:lnTo>
                  <a:pt x="92465" y="122623"/>
                </a:lnTo>
                <a:cubicBezTo>
                  <a:pt x="92465" y="122623"/>
                  <a:pt x="92465" y="122623"/>
                  <a:pt x="92465" y="102295"/>
                </a:cubicBezTo>
                <a:cubicBezTo>
                  <a:pt x="92465" y="102295"/>
                  <a:pt x="92465" y="102295"/>
                  <a:pt x="96186" y="122623"/>
                </a:cubicBezTo>
                <a:lnTo>
                  <a:pt x="97860" y="122623"/>
                </a:lnTo>
                <a:cubicBezTo>
                  <a:pt x="97860" y="122623"/>
                  <a:pt x="97860" y="122623"/>
                  <a:pt x="97860" y="89180"/>
                </a:cubicBezTo>
                <a:lnTo>
                  <a:pt x="96000" y="89180"/>
                </a:lnTo>
                <a:cubicBezTo>
                  <a:pt x="96000" y="89180"/>
                  <a:pt x="96000" y="89180"/>
                  <a:pt x="96000" y="109508"/>
                </a:cubicBezTo>
                <a:cubicBezTo>
                  <a:pt x="96000" y="109508"/>
                  <a:pt x="96000" y="109508"/>
                  <a:pt x="92279" y="8918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0"/>
          <p:cNvSpPr txBox="1"/>
          <p:nvPr>
            <p:ph idx="1" type="body"/>
          </p:nvPr>
        </p:nvSpPr>
        <p:spPr>
          <a:xfrm>
            <a:off x="882808" y="2852116"/>
            <a:ext cx="1802014" cy="246221"/>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0"/>
              </a:spcBef>
              <a:spcAft>
                <a:spcPts val="0"/>
              </a:spcAft>
              <a:buClr>
                <a:schemeClr val="accent1"/>
              </a:buClr>
              <a:buSzPts val="1600"/>
              <a:buNone/>
              <a:defRPr b="1" sz="1600">
                <a:solidFill>
                  <a:schemeClr val="accen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125" name="Google Shape;125;p10"/>
          <p:cNvSpPr txBox="1"/>
          <p:nvPr>
            <p:ph type="title"/>
          </p:nvPr>
        </p:nvSpPr>
        <p:spPr>
          <a:xfrm>
            <a:off x="882771" y="3835706"/>
            <a:ext cx="3941317" cy="492443"/>
          </a:xfrm>
          <a:prstGeom prst="rect">
            <a:avLst/>
          </a:prstGeom>
          <a:solidFill>
            <a:schemeClr val="lt1">
              <a:alpha val="89803"/>
            </a:schemeClr>
          </a:solidFill>
          <a:ln>
            <a:noFill/>
          </a:ln>
        </p:spPr>
        <p:txBody>
          <a:bodyPr anchorCtr="0" anchor="t" bIns="0" lIns="72000" spcFirstLastPara="1" rIns="36000" wrap="square" tIns="0">
            <a:spAutoFit/>
          </a:bodyPr>
          <a:lstStyle>
            <a:lvl1pPr lvl="0" algn="l">
              <a:spcBef>
                <a:spcPts val="0"/>
              </a:spcBef>
              <a:spcAft>
                <a:spcPts val="0"/>
              </a:spcAft>
              <a:buClr>
                <a:schemeClr val="accent1"/>
              </a:buClr>
              <a:buSzPts val="3200"/>
              <a:buFont typeface="Open Sans"/>
              <a:buNone/>
              <a:defRPr b="1" sz="32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6" name="Google Shape;126;p10"/>
          <p:cNvSpPr txBox="1"/>
          <p:nvPr>
            <p:ph idx="3" type="subTitle"/>
          </p:nvPr>
        </p:nvSpPr>
        <p:spPr>
          <a:xfrm>
            <a:off x="882772" y="5028236"/>
            <a:ext cx="6090752" cy="246221"/>
          </a:xfrm>
          <a:prstGeom prst="rect">
            <a:avLst/>
          </a:prstGeom>
          <a:solidFill>
            <a:schemeClr val="lt1">
              <a:alpha val="89803"/>
            </a:schemeClr>
          </a:solidFill>
          <a:ln>
            <a:noFill/>
          </a:ln>
        </p:spPr>
        <p:txBody>
          <a:bodyPr anchorCtr="0" anchor="t" bIns="0" lIns="72000" spcFirstLastPara="1" rIns="36000" wrap="square" tIns="0">
            <a:spAutoFit/>
          </a:bodyPr>
          <a:lstStyle>
            <a:lvl1pPr lvl="0" algn="l">
              <a:spcBef>
                <a:spcPts val="600"/>
              </a:spcBef>
              <a:spcAft>
                <a:spcPts val="0"/>
              </a:spcAft>
              <a:buClr>
                <a:schemeClr val="accent1"/>
              </a:buClr>
              <a:buSzPts val="1600"/>
              <a:buNone/>
              <a:defRPr b="0">
                <a:solidFill>
                  <a:schemeClr val="accent1"/>
                </a:solidFill>
              </a:defRPr>
            </a:lvl1pPr>
            <a:lvl2pPr lvl="1" algn="ctr">
              <a:spcBef>
                <a:spcPts val="600"/>
              </a:spcBef>
              <a:spcAft>
                <a:spcPts val="0"/>
              </a:spcAft>
              <a:buClr>
                <a:srgbClr val="888888"/>
              </a:buClr>
              <a:buSzPts val="1600"/>
              <a:buNone/>
              <a:defRPr>
                <a:solidFill>
                  <a:srgbClr val="888888"/>
                </a:solidFill>
              </a:defRPr>
            </a:lvl2pPr>
            <a:lvl3pPr lvl="2" algn="ctr">
              <a:spcBef>
                <a:spcPts val="0"/>
              </a:spcBef>
              <a:spcAft>
                <a:spcPts val="0"/>
              </a:spcAft>
              <a:buClr>
                <a:srgbClr val="888888"/>
              </a:buClr>
              <a:buSzPts val="1600"/>
              <a:buNone/>
              <a:defRPr>
                <a:solidFill>
                  <a:srgbClr val="888888"/>
                </a:solidFill>
              </a:defRPr>
            </a:lvl3pPr>
            <a:lvl4pPr lvl="3" algn="ctr">
              <a:spcBef>
                <a:spcPts val="0"/>
              </a:spcBef>
              <a:spcAft>
                <a:spcPts val="0"/>
              </a:spcAft>
              <a:buClr>
                <a:srgbClr val="888888"/>
              </a:buClr>
              <a:buSzPts val="1600"/>
              <a:buNone/>
              <a:defRPr>
                <a:solidFill>
                  <a:srgbClr val="888888"/>
                </a:solidFill>
              </a:defRPr>
            </a:lvl4pPr>
            <a:lvl5pPr lvl="4" algn="ctr">
              <a:spcBef>
                <a:spcPts val="600"/>
              </a:spcBef>
              <a:spcAft>
                <a:spcPts val="0"/>
              </a:spcAft>
              <a:buClr>
                <a:srgbClr val="888888"/>
              </a:buClr>
              <a:buSzPts val="1400"/>
              <a:buNone/>
              <a:defRPr>
                <a:solidFill>
                  <a:srgbClr val="888888"/>
                </a:solidFill>
              </a:defRPr>
            </a:lvl5pPr>
            <a:lvl6pPr lvl="5" algn="ctr">
              <a:lnSpc>
                <a:spcPct val="100000"/>
              </a:lnSpc>
              <a:spcBef>
                <a:spcPts val="600"/>
              </a:spcBef>
              <a:spcAft>
                <a:spcPts val="0"/>
              </a:spcAft>
              <a:buClr>
                <a:srgbClr val="888888"/>
              </a:buClr>
              <a:buSzPts val="1400"/>
              <a:buNone/>
              <a:defRPr>
                <a:solidFill>
                  <a:srgbClr val="888888"/>
                </a:solidFill>
              </a:defRPr>
            </a:lvl6pPr>
            <a:lvl7pPr lvl="6" algn="ctr">
              <a:lnSpc>
                <a:spcPct val="100000"/>
              </a:lnSpc>
              <a:spcBef>
                <a:spcPts val="0"/>
              </a:spcBef>
              <a:spcAft>
                <a:spcPts val="0"/>
              </a:spcAft>
              <a:buClr>
                <a:srgbClr val="888888"/>
              </a:buClr>
              <a:buSzPts val="1400"/>
              <a:buNone/>
              <a:defRPr>
                <a:solidFill>
                  <a:srgbClr val="888888"/>
                </a:solidFill>
              </a:defRPr>
            </a:lvl7pPr>
            <a:lvl8pPr lvl="7" algn="ctr">
              <a:lnSpc>
                <a:spcPct val="100000"/>
              </a:lnSpc>
              <a:spcBef>
                <a:spcPts val="0"/>
              </a:spcBef>
              <a:spcAft>
                <a:spcPts val="0"/>
              </a:spcAft>
              <a:buClr>
                <a:srgbClr val="888888"/>
              </a:buClr>
              <a:buSzPts val="1400"/>
              <a:buNone/>
              <a:defRPr>
                <a:solidFill>
                  <a:srgbClr val="888888"/>
                </a:solidFill>
              </a:defRPr>
            </a:lvl8pPr>
            <a:lvl9pPr lvl="8" algn="ctr">
              <a:lnSpc>
                <a:spcPct val="100000"/>
              </a:lnSpc>
              <a:spcBef>
                <a:spcPts val="0"/>
              </a:spcBef>
              <a:spcAft>
                <a:spcPts val="0"/>
              </a:spcAft>
              <a:buClr>
                <a:srgbClr val="888888"/>
              </a:buClr>
              <a:buSzPts val="1400"/>
              <a:buNone/>
              <a:defRPr>
                <a:solidFill>
                  <a:srgbClr val="888888"/>
                </a:solidFill>
              </a:defRPr>
            </a:lvl9pPr>
          </a:lstStyle>
          <a:p/>
        </p:txBody>
      </p:sp>
      <p:sp>
        <p:nvSpPr>
          <p:cNvPr id="127" name="Google Shape;127;p10"/>
          <p:cNvSpPr txBox="1"/>
          <p:nvPr>
            <p:ph idx="4" type="body"/>
          </p:nvPr>
        </p:nvSpPr>
        <p:spPr>
          <a:xfrm>
            <a:off x="882808" y="3138045"/>
            <a:ext cx="3138020" cy="246221"/>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0"/>
              </a:spcBef>
              <a:spcAft>
                <a:spcPts val="0"/>
              </a:spcAft>
              <a:buClr>
                <a:schemeClr val="accent1"/>
              </a:buClr>
              <a:buSzPts val="1600"/>
              <a:buNone/>
              <a:defRPr b="0" sz="1600">
                <a:solidFill>
                  <a:schemeClr val="accen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128" name="Google Shape;128;p10"/>
          <p:cNvSpPr txBox="1"/>
          <p:nvPr>
            <p:ph idx="5" type="body"/>
          </p:nvPr>
        </p:nvSpPr>
        <p:spPr>
          <a:xfrm>
            <a:off x="882770" y="4375609"/>
            <a:ext cx="4803348" cy="492443"/>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600"/>
              </a:spcBef>
              <a:spcAft>
                <a:spcPts val="0"/>
              </a:spcAft>
              <a:buClr>
                <a:schemeClr val="accent1"/>
              </a:buClr>
              <a:buSzPts val="3200"/>
              <a:buNone/>
              <a:defRPr b="0" sz="3200">
                <a:solidFill>
                  <a:schemeClr val="accent1"/>
                </a:solidFill>
              </a:defRPr>
            </a:lvl1pPr>
            <a:lvl2pPr indent="-228600" lvl="1" marL="914400" algn="l">
              <a:spcBef>
                <a:spcPts val="600"/>
              </a:spcBef>
              <a:spcAft>
                <a:spcPts val="0"/>
              </a:spcAft>
              <a:buClr>
                <a:schemeClr val="accent1"/>
              </a:buClr>
              <a:buSzPts val="1800"/>
              <a:buNone/>
              <a:defRPr/>
            </a:lvl2pPr>
            <a:lvl3pPr indent="-228600" lvl="2" marL="1371600" algn="l">
              <a:spcBef>
                <a:spcPts val="0"/>
              </a:spcBef>
              <a:spcAft>
                <a:spcPts val="0"/>
              </a:spcAft>
              <a:buClr>
                <a:schemeClr val="accent1"/>
              </a:buClr>
              <a:buSzPts val="1600"/>
              <a:buNone/>
              <a:defRPr/>
            </a:lvl3pPr>
            <a:lvl4pPr indent="-228600" lvl="3" marL="1828800" algn="l">
              <a:spcBef>
                <a:spcPts val="0"/>
              </a:spcBef>
              <a:spcAft>
                <a:spcPts val="0"/>
              </a:spcAft>
              <a:buClr>
                <a:schemeClr val="accent1"/>
              </a:buClr>
              <a:buSzPts val="1600"/>
              <a:buNone/>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
        <p:nvSpPr>
          <p:cNvPr id="129" name="Google Shape;129;p10"/>
          <p:cNvSpPr txBox="1"/>
          <p:nvPr>
            <p:ph idx="6" type="body"/>
          </p:nvPr>
        </p:nvSpPr>
        <p:spPr>
          <a:xfrm>
            <a:off x="882808" y="5312641"/>
            <a:ext cx="4711084" cy="246221"/>
          </a:xfrm>
          <a:prstGeom prst="rect">
            <a:avLst/>
          </a:prstGeom>
          <a:solidFill>
            <a:schemeClr val="lt1">
              <a:alpha val="89803"/>
            </a:schemeClr>
          </a:solidFill>
          <a:ln>
            <a:noFill/>
          </a:ln>
        </p:spPr>
        <p:txBody>
          <a:bodyPr anchorCtr="0" anchor="t" bIns="0" lIns="72000" spcFirstLastPara="1" rIns="36000" wrap="square" tIns="0">
            <a:spAutoFit/>
          </a:bodyPr>
          <a:lstStyle>
            <a:lvl1pPr indent="-228600" lvl="0" marL="457200" algn="l">
              <a:spcBef>
                <a:spcPts val="600"/>
              </a:spcBef>
              <a:spcAft>
                <a:spcPts val="0"/>
              </a:spcAft>
              <a:buClr>
                <a:schemeClr val="accent1"/>
              </a:buClr>
              <a:buSzPts val="1600"/>
              <a:buNone/>
              <a:defRPr b="0">
                <a:solidFill>
                  <a:schemeClr val="accent1"/>
                </a:solidFill>
              </a:defRPr>
            </a:lvl1pPr>
            <a:lvl2pPr indent="-228600" lvl="1" marL="914400" algn="l">
              <a:spcBef>
                <a:spcPts val="600"/>
              </a:spcBef>
              <a:spcAft>
                <a:spcPts val="0"/>
              </a:spcAft>
              <a:buClr>
                <a:schemeClr val="accent1"/>
              </a:buClr>
              <a:buSzPts val="1800"/>
              <a:buNone/>
              <a:defRPr/>
            </a:lvl2pPr>
            <a:lvl3pPr indent="-342900" lvl="2" marL="1371600" algn="l">
              <a:spcBef>
                <a:spcPts val="0"/>
              </a:spcBef>
              <a:spcAft>
                <a:spcPts val="0"/>
              </a:spcAft>
              <a:buClr>
                <a:schemeClr val="accent1"/>
              </a:buClr>
              <a:buSzPts val="1800"/>
              <a:buChar char="—"/>
              <a:defRPr/>
            </a:lvl3pPr>
            <a:lvl4pPr indent="-342900" lvl="3" marL="1828800" algn="l">
              <a:spcBef>
                <a:spcPts val="0"/>
              </a:spcBef>
              <a:spcAft>
                <a:spcPts val="0"/>
              </a:spcAft>
              <a:buClr>
                <a:schemeClr val="accent1"/>
              </a:buClr>
              <a:buSzPts val="1800"/>
              <a:buChar char="–"/>
              <a:defRPr/>
            </a:lvl4pPr>
            <a:lvl5pPr indent="-228600" lvl="4" marL="2286000" algn="l">
              <a:spcBef>
                <a:spcPts val="600"/>
              </a:spcBef>
              <a:spcAft>
                <a:spcPts val="0"/>
              </a:spcAft>
              <a:buClr>
                <a:schemeClr val="accent1"/>
              </a:buClr>
              <a:buSzPts val="1800"/>
              <a:buNone/>
              <a:defRPr/>
            </a:lvl5pPr>
            <a:lvl6pPr indent="-228600" lvl="5" marL="2743200" algn="l">
              <a:lnSpc>
                <a:spcPct val="100000"/>
              </a:lnSpc>
              <a:spcBef>
                <a:spcPts val="600"/>
              </a:spcBef>
              <a:spcAft>
                <a:spcPts val="0"/>
              </a:spcAft>
              <a:buClr>
                <a:schemeClr val="accent1"/>
              </a:buClr>
              <a:buSzPts val="1800"/>
              <a:buNone/>
              <a:defRPr/>
            </a:lvl6pPr>
            <a:lvl7pPr indent="-342900" lvl="6" marL="3200400" algn="l">
              <a:lnSpc>
                <a:spcPct val="100000"/>
              </a:lnSpc>
              <a:spcBef>
                <a:spcPts val="0"/>
              </a:spcBef>
              <a:spcAft>
                <a:spcPts val="0"/>
              </a:spcAft>
              <a:buClr>
                <a:schemeClr val="accent1"/>
              </a:buClr>
              <a:buSzPts val="1800"/>
              <a:buChar char="—"/>
              <a:defRPr/>
            </a:lvl7pPr>
            <a:lvl8pPr indent="-342900" lvl="7" marL="3657600" algn="l">
              <a:lnSpc>
                <a:spcPct val="100000"/>
              </a:lnSpc>
              <a:spcBef>
                <a:spcPts val="0"/>
              </a:spcBef>
              <a:spcAft>
                <a:spcPts val="0"/>
              </a:spcAft>
              <a:buClr>
                <a:schemeClr val="accent1"/>
              </a:buClr>
              <a:buSzPts val="1800"/>
              <a:buChar char="–"/>
              <a:defRPr/>
            </a:lvl8pPr>
            <a:lvl9pPr indent="-342900" lvl="8" marL="4114800" algn="l">
              <a:lnSpc>
                <a:spcPct val="100000"/>
              </a:lnSpc>
              <a:spcBef>
                <a:spcPts val="0"/>
              </a:spcBef>
              <a:spcAft>
                <a:spcPts val="0"/>
              </a:spcAft>
              <a:buClr>
                <a:schemeClr val="accent1"/>
              </a:buClr>
              <a:buSzPts val="1800"/>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18.xml"/><Relationship Id="rId22" Type="http://schemas.openxmlformats.org/officeDocument/2006/relationships/slideLayout" Target="../slideLayouts/slideLayout20.xml"/><Relationship Id="rId21" Type="http://schemas.openxmlformats.org/officeDocument/2006/relationships/slideLayout" Target="../slideLayouts/slideLayout19.xml"/><Relationship Id="rId24" Type="http://schemas.openxmlformats.org/officeDocument/2006/relationships/slideLayout" Target="../slideLayouts/slideLayout22.xml"/><Relationship Id="rId23" Type="http://schemas.openxmlformats.org/officeDocument/2006/relationships/slideLayout" Target="../slideLayouts/slideLayout21.xml"/><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26" Type="http://schemas.openxmlformats.org/officeDocument/2006/relationships/slideLayout" Target="../slideLayouts/slideLayout24.xml"/><Relationship Id="rId25" Type="http://schemas.openxmlformats.org/officeDocument/2006/relationships/slideLayout" Target="../slideLayouts/slideLayout23.xml"/><Relationship Id="rId28" Type="http://schemas.openxmlformats.org/officeDocument/2006/relationships/slideLayout" Target="../slideLayouts/slideLayout26.xml"/><Relationship Id="rId27" Type="http://schemas.openxmlformats.org/officeDocument/2006/relationships/slideLayout" Target="../slideLayouts/slideLayout25.xml"/><Relationship Id="rId5" Type="http://schemas.openxmlformats.org/officeDocument/2006/relationships/slideLayout" Target="../slideLayouts/slideLayout3.xml"/><Relationship Id="rId6" Type="http://schemas.openxmlformats.org/officeDocument/2006/relationships/slideLayout" Target="../slideLayouts/slideLayout4.xml"/><Relationship Id="rId29" Type="http://schemas.openxmlformats.org/officeDocument/2006/relationships/slideLayout" Target="../slideLayouts/slideLayout27.xml"/><Relationship Id="rId7" Type="http://schemas.openxmlformats.org/officeDocument/2006/relationships/slideLayout" Target="../slideLayouts/slideLayout5.xml"/><Relationship Id="rId8" Type="http://schemas.openxmlformats.org/officeDocument/2006/relationships/slideLayout" Target="../slideLayouts/slideLayout6.xml"/><Relationship Id="rId31" Type="http://schemas.openxmlformats.org/officeDocument/2006/relationships/slideLayout" Target="../slideLayouts/slideLayout29.xml"/><Relationship Id="rId30" Type="http://schemas.openxmlformats.org/officeDocument/2006/relationships/slideLayout" Target="../slideLayouts/slideLayout28.xml"/><Relationship Id="rId11" Type="http://schemas.openxmlformats.org/officeDocument/2006/relationships/slideLayout" Target="../slideLayouts/slideLayout9.xml"/><Relationship Id="rId33" Type="http://schemas.openxmlformats.org/officeDocument/2006/relationships/theme" Target="../theme/theme2.xml"/><Relationship Id="rId10" Type="http://schemas.openxmlformats.org/officeDocument/2006/relationships/slideLayout" Target="../slideLayouts/slideLayout8.xml"/><Relationship Id="rId32" Type="http://schemas.openxmlformats.org/officeDocument/2006/relationships/slideLayout" Target="../slideLayouts/slideLayout30.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5" Type="http://schemas.openxmlformats.org/officeDocument/2006/relationships/slideLayout" Target="../slideLayouts/slideLayout13.xml"/><Relationship Id="rId14" Type="http://schemas.openxmlformats.org/officeDocument/2006/relationships/slideLayout" Target="../slideLayouts/slideLayout12.xml"/><Relationship Id="rId17" Type="http://schemas.openxmlformats.org/officeDocument/2006/relationships/slideLayout" Target="../slideLayouts/slideLayout15.xml"/><Relationship Id="rId16" Type="http://schemas.openxmlformats.org/officeDocument/2006/relationships/slideLayout" Target="../slideLayouts/slideLayout14.xml"/><Relationship Id="rId19" Type="http://schemas.openxmlformats.org/officeDocument/2006/relationships/slideLayout" Target="../slideLayouts/slideLayout17.xml"/><Relationship Id="rId18"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74712" y="346075"/>
            <a:ext cx="10580687" cy="684213"/>
          </a:xfrm>
          <a:prstGeom prst="rect">
            <a:avLst/>
          </a:prstGeom>
          <a:noFill/>
          <a:ln>
            <a:noFill/>
          </a:ln>
        </p:spPr>
        <p:txBody>
          <a:bodyPr anchorCtr="0" anchor="t" bIns="0" lIns="0" spcFirstLastPara="1" rIns="0" wrap="square" tIns="0">
            <a:noAutofit/>
          </a:bodyPr>
          <a:lstStyle>
            <a:lvl1pPr lvl="0" marR="0" rtl="0" algn="l">
              <a:spcBef>
                <a:spcPts val="0"/>
              </a:spcBef>
              <a:spcAft>
                <a:spcPts val="0"/>
              </a:spcAft>
              <a:buClr>
                <a:schemeClr val="accent1"/>
              </a:buClr>
              <a:buSzPts val="2400"/>
              <a:buFont typeface="Open Sans"/>
              <a:buNone/>
              <a:defRPr b="1" i="0" sz="2400" u="none" cap="none" strike="noStrike">
                <a:solidFill>
                  <a:schemeClr val="accent1"/>
                </a:solidFill>
                <a:latin typeface="Open Sans"/>
                <a:ea typeface="Open Sans"/>
                <a:cs typeface="Open Sans"/>
                <a:sym typeface="Open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74712" y="1481138"/>
            <a:ext cx="10580687" cy="4360861"/>
          </a:xfrm>
          <a:prstGeom prst="rect">
            <a:avLst/>
          </a:prstGeom>
          <a:noFill/>
          <a:ln>
            <a:noFill/>
          </a:ln>
        </p:spPr>
        <p:txBody>
          <a:bodyPr anchorCtr="0" anchor="t" bIns="0" lIns="0" spcFirstLastPara="1" rIns="0" wrap="square" tIns="0">
            <a:noAutofit/>
          </a:bodyPr>
          <a:lstStyle>
            <a:lvl1pPr indent="-228600" lvl="0" marL="457200" marR="0" rtl="0" algn="l">
              <a:spcBef>
                <a:spcPts val="600"/>
              </a:spcBef>
              <a:spcAft>
                <a:spcPts val="0"/>
              </a:spcAft>
              <a:buClr>
                <a:schemeClr val="accent1"/>
              </a:buClr>
              <a:buSzPts val="1600"/>
              <a:buFont typeface="Arial"/>
              <a:buNone/>
              <a:defRPr b="1" i="0" sz="1600" u="none" cap="none" strike="noStrike">
                <a:solidFill>
                  <a:schemeClr val="accent1"/>
                </a:solidFill>
                <a:latin typeface="Open Sans"/>
                <a:ea typeface="Open Sans"/>
                <a:cs typeface="Open Sans"/>
                <a:sym typeface="Open Sans"/>
              </a:defRPr>
            </a:lvl1pPr>
            <a:lvl2pPr indent="-228600" lvl="1" marL="914400" marR="0" rtl="0" algn="l">
              <a:spcBef>
                <a:spcPts val="600"/>
              </a:spcBef>
              <a:spcAft>
                <a:spcPts val="0"/>
              </a:spcAft>
              <a:buClr>
                <a:schemeClr val="accent1"/>
              </a:buClr>
              <a:buSzPts val="1600"/>
              <a:buFont typeface="Open Sans"/>
              <a:buNone/>
              <a:defRPr b="0" i="0" sz="1600" u="none" cap="none" strike="noStrike">
                <a:solidFill>
                  <a:schemeClr val="accent1"/>
                </a:solidFill>
                <a:latin typeface="Open Sans"/>
                <a:ea typeface="Open Sans"/>
                <a:cs typeface="Open Sans"/>
                <a:sym typeface="Open Sans"/>
              </a:defRPr>
            </a:lvl2pPr>
            <a:lvl3pPr indent="-330200" lvl="2" marL="1371600" marR="0" rtl="0" algn="l">
              <a:spcBef>
                <a:spcPts val="0"/>
              </a:spcBef>
              <a:spcAft>
                <a:spcPts val="0"/>
              </a:spcAft>
              <a:buClr>
                <a:schemeClr val="accent1"/>
              </a:buClr>
              <a:buSzPts val="1600"/>
              <a:buFont typeface="Arial"/>
              <a:buChar char="—"/>
              <a:defRPr b="0" i="0" sz="1600" u="none" cap="none" strike="noStrike">
                <a:solidFill>
                  <a:schemeClr val="accent1"/>
                </a:solidFill>
                <a:latin typeface="Open Sans"/>
                <a:ea typeface="Open Sans"/>
                <a:cs typeface="Open Sans"/>
                <a:sym typeface="Open Sans"/>
              </a:defRPr>
            </a:lvl3pPr>
            <a:lvl4pPr indent="-330200" lvl="3" marL="1828800" marR="0" rtl="0" algn="l">
              <a:spcBef>
                <a:spcPts val="0"/>
              </a:spcBef>
              <a:spcAft>
                <a:spcPts val="0"/>
              </a:spcAft>
              <a:buClr>
                <a:schemeClr val="accent1"/>
              </a:buClr>
              <a:buSzPts val="1600"/>
              <a:buFont typeface="Open Sans"/>
              <a:buChar char="–"/>
              <a:defRPr b="0" i="0" sz="1600" u="none" cap="none" strike="noStrike">
                <a:solidFill>
                  <a:schemeClr val="accent1"/>
                </a:solidFill>
                <a:latin typeface="Open Sans"/>
                <a:ea typeface="Open Sans"/>
                <a:cs typeface="Open Sans"/>
                <a:sym typeface="Open Sans"/>
              </a:defRPr>
            </a:lvl4pPr>
            <a:lvl5pPr indent="-228600" lvl="4" marL="2286000" marR="0" rtl="0" algn="l">
              <a:spcBef>
                <a:spcPts val="600"/>
              </a:spcBef>
              <a:spcAft>
                <a:spcPts val="0"/>
              </a:spcAft>
              <a:buClr>
                <a:schemeClr val="accent1"/>
              </a:buClr>
              <a:buSzPts val="1400"/>
              <a:buFont typeface="Noto Sans Symbols"/>
              <a:buNone/>
              <a:defRPr b="1" i="0" sz="1400" u="none" cap="none" strike="noStrike">
                <a:solidFill>
                  <a:schemeClr val="accent1"/>
                </a:solidFill>
                <a:latin typeface="Open Sans"/>
                <a:ea typeface="Open Sans"/>
                <a:cs typeface="Open Sans"/>
                <a:sym typeface="Open Sans"/>
              </a:defRPr>
            </a:lvl5pPr>
            <a:lvl6pPr indent="-228600" lvl="5" marL="2743200" marR="0" rtl="0" algn="l">
              <a:lnSpc>
                <a:spcPct val="100000"/>
              </a:lnSpc>
              <a:spcBef>
                <a:spcPts val="600"/>
              </a:spcBef>
              <a:spcAft>
                <a:spcPts val="0"/>
              </a:spcAft>
              <a:buClr>
                <a:schemeClr val="accent1"/>
              </a:buClr>
              <a:buSzPts val="1400"/>
              <a:buFont typeface="Arial"/>
              <a:buNone/>
              <a:defRPr b="0" i="0" sz="1400" u="none" cap="none" strike="noStrike">
                <a:solidFill>
                  <a:schemeClr val="accent1"/>
                </a:solidFill>
                <a:latin typeface="Open Sans"/>
                <a:ea typeface="Open Sans"/>
                <a:cs typeface="Open Sans"/>
                <a:sym typeface="Open Sans"/>
              </a:defRPr>
            </a:lvl6pPr>
            <a:lvl7pPr indent="-317500" lvl="6" marL="3200400" marR="0" rtl="0" algn="l">
              <a:lnSpc>
                <a:spcPct val="100000"/>
              </a:lnSpc>
              <a:spcBef>
                <a:spcPts val="0"/>
              </a:spcBef>
              <a:spcAft>
                <a:spcPts val="0"/>
              </a:spcAft>
              <a:buClr>
                <a:schemeClr val="accent1"/>
              </a:buClr>
              <a:buSzPts val="1400"/>
              <a:buFont typeface="Arial"/>
              <a:buChar char="—"/>
              <a:defRPr b="0" i="0" sz="1400" u="none" cap="none" strike="noStrike">
                <a:solidFill>
                  <a:schemeClr val="accent1"/>
                </a:solidFill>
                <a:latin typeface="Open Sans"/>
                <a:ea typeface="Open Sans"/>
                <a:cs typeface="Open Sans"/>
                <a:sym typeface="Open Sans"/>
              </a:defRPr>
            </a:lvl7pPr>
            <a:lvl8pPr indent="-317500" lvl="7" marL="3657600" marR="0" rtl="0" algn="l">
              <a:lnSpc>
                <a:spcPct val="100000"/>
              </a:lnSpc>
              <a:spcBef>
                <a:spcPts val="0"/>
              </a:spcBef>
              <a:spcAft>
                <a:spcPts val="0"/>
              </a:spcAft>
              <a:buClr>
                <a:schemeClr val="accent1"/>
              </a:buClr>
              <a:buSzPts val="1400"/>
              <a:buFont typeface="Open Sans"/>
              <a:buChar char="–"/>
              <a:defRPr b="0" i="0" sz="1400" u="none" cap="none" strike="noStrike">
                <a:solidFill>
                  <a:schemeClr val="accent1"/>
                </a:solidFill>
                <a:latin typeface="Open Sans"/>
                <a:ea typeface="Open Sans"/>
                <a:cs typeface="Open Sans"/>
                <a:sym typeface="Open Sans"/>
              </a:defRPr>
            </a:lvl8pPr>
            <a:lvl9pPr indent="-317500" lvl="8" marL="4114800" marR="0" rtl="0" algn="l">
              <a:lnSpc>
                <a:spcPct val="100000"/>
              </a:lnSpc>
              <a:spcBef>
                <a:spcPts val="0"/>
              </a:spcBef>
              <a:spcAft>
                <a:spcPts val="0"/>
              </a:spcAft>
              <a:buClr>
                <a:schemeClr val="accent1"/>
              </a:buClr>
              <a:buSzPts val="1400"/>
              <a:buFont typeface="Noto Sans Symbols"/>
              <a:buChar char="▪"/>
              <a:defRPr b="0" i="0" sz="1400" u="none" cap="none" strike="noStrike">
                <a:solidFill>
                  <a:schemeClr val="accent1"/>
                </a:solidFill>
                <a:latin typeface="Open Sans"/>
                <a:ea typeface="Open Sans"/>
                <a:cs typeface="Open Sans"/>
                <a:sym typeface="Open Sans"/>
              </a:defRPr>
            </a:lvl9pPr>
          </a:lstStyle>
          <a:p/>
        </p:txBody>
      </p:sp>
      <p:sp>
        <p:nvSpPr>
          <p:cNvPr id="12" name="Google Shape;12;p1"/>
          <p:cNvSpPr txBox="1"/>
          <p:nvPr/>
        </p:nvSpPr>
        <p:spPr>
          <a:xfrm>
            <a:off x="2477770" y="6319797"/>
            <a:ext cx="4485000" cy="123000"/>
          </a:xfrm>
          <a:prstGeom prst="rect">
            <a:avLst/>
          </a:prstGeom>
          <a:noFill/>
          <a:ln>
            <a:noFill/>
          </a:ln>
        </p:spPr>
        <p:txBody>
          <a:bodyPr anchorCtr="0" anchor="b" bIns="0" lIns="0" spcFirstLastPara="1" rIns="0" wrap="square" tIns="0">
            <a:spAutoFit/>
          </a:bodyPr>
          <a:lstStyle/>
          <a:p>
            <a:pPr indent="0" lvl="0" marL="0" marR="0" rtl="0" algn="l">
              <a:spcBef>
                <a:spcPts val="0"/>
              </a:spcBef>
              <a:spcAft>
                <a:spcPts val="0"/>
              </a:spcAft>
              <a:buNone/>
            </a:pPr>
            <a:r>
              <a:t/>
            </a:r>
            <a:endParaRPr b="0" i="0" sz="800" u="none" cap="none" strike="noStrike">
              <a:solidFill>
                <a:schemeClr val="dk2"/>
              </a:solidFill>
              <a:latin typeface="Open Sans"/>
              <a:ea typeface="Open Sans"/>
              <a:cs typeface="Open Sans"/>
              <a:sym typeface="Open Sans"/>
            </a:endParaRPr>
          </a:p>
        </p:txBody>
      </p:sp>
      <p:sp>
        <p:nvSpPr>
          <p:cNvPr id="13" name="Google Shape;13;p1"/>
          <p:cNvSpPr txBox="1"/>
          <p:nvPr/>
        </p:nvSpPr>
        <p:spPr>
          <a:xfrm>
            <a:off x="7157720" y="6306444"/>
            <a:ext cx="704850" cy="369332"/>
          </a:xfrm>
          <a:prstGeom prst="rect">
            <a:avLst/>
          </a:prstGeom>
          <a:noFill/>
          <a:ln>
            <a:noFill/>
          </a:ln>
        </p:spPr>
        <p:txBody>
          <a:bodyPr anchorCtr="0" anchor="b" bIns="0" lIns="0" spcFirstLastPara="1" rIns="0" wrap="square" tIns="0">
            <a:spAutoFit/>
          </a:bodyPr>
          <a:lstStyle/>
          <a:p>
            <a:pPr indent="0" lvl="0" marL="0" marR="0" rtl="0" algn="l">
              <a:lnSpc>
                <a:spcPct val="100000"/>
              </a:lnSpc>
              <a:spcBef>
                <a:spcPts val="0"/>
              </a:spcBef>
              <a:spcAft>
                <a:spcPts val="0"/>
              </a:spcAft>
              <a:buClr>
                <a:schemeClr val="dk2"/>
              </a:buClr>
              <a:buSzPts val="800"/>
              <a:buFont typeface="Open Sans"/>
              <a:buNone/>
            </a:pPr>
            <a:br>
              <a:rPr b="0" i="0" lang="de-DE" sz="800" u="none" cap="none" strike="noStrike">
                <a:solidFill>
                  <a:schemeClr val="dk2"/>
                </a:solidFill>
                <a:latin typeface="Open Sans"/>
                <a:ea typeface="Open Sans"/>
                <a:cs typeface="Open Sans"/>
                <a:sym typeface="Open Sans"/>
              </a:rPr>
            </a:br>
            <a:r>
              <a:rPr b="0" i="0" lang="de-DE" sz="800" u="none" cap="none" strike="noStrike">
                <a:solidFill>
                  <a:schemeClr val="dk2"/>
                </a:solidFill>
                <a:latin typeface="Open Sans"/>
                <a:ea typeface="Open Sans"/>
                <a:cs typeface="Open Sans"/>
                <a:sym typeface="Open Sans"/>
              </a:rPr>
              <a:t>Folie </a:t>
            </a:r>
            <a:fld id="{00000000-1234-1234-1234-123412341234}" type="slidenum">
              <a:rPr b="0" i="0" lang="de-DE" sz="800" u="none" cap="none" strike="noStrike">
                <a:solidFill>
                  <a:schemeClr val="dk2"/>
                </a:solidFill>
                <a:latin typeface="Open Sans"/>
                <a:ea typeface="Open Sans"/>
                <a:cs typeface="Open Sans"/>
                <a:sym typeface="Open Sans"/>
              </a:rPr>
              <a:t>‹#›</a:t>
            </a:fld>
            <a:endParaRPr b="0" i="0" sz="800" u="none" cap="none" strike="noStrike">
              <a:solidFill>
                <a:schemeClr val="dk2"/>
              </a:solidFill>
              <a:latin typeface="Open Sans"/>
              <a:ea typeface="Open Sans"/>
              <a:cs typeface="Open Sans"/>
              <a:sym typeface="Open Sans"/>
            </a:endParaRPr>
          </a:p>
          <a:p>
            <a:pPr indent="0" lvl="0" marL="0" marR="0" rtl="0" algn="l">
              <a:lnSpc>
                <a:spcPct val="100000"/>
              </a:lnSpc>
              <a:spcBef>
                <a:spcPts val="0"/>
              </a:spcBef>
              <a:spcAft>
                <a:spcPts val="0"/>
              </a:spcAft>
              <a:buClr>
                <a:schemeClr val="dk1"/>
              </a:buClr>
              <a:buSzPts val="800"/>
              <a:buFont typeface="Open Sans"/>
              <a:buNone/>
            </a:pPr>
            <a:r>
              <a:t/>
            </a:r>
            <a:endParaRPr b="0" i="0" sz="800" u="none" cap="none" strike="noStrike">
              <a:solidFill>
                <a:schemeClr val="dk2"/>
              </a:solidFill>
              <a:latin typeface="Open Sans"/>
              <a:ea typeface="Open Sans"/>
              <a:cs typeface="Open Sans"/>
              <a:sym typeface="Open Sans"/>
            </a:endParaRPr>
          </a:p>
        </p:txBody>
      </p:sp>
      <p:pic>
        <p:nvPicPr>
          <p:cNvPr id="14" name="Google Shape;14;p1"/>
          <p:cNvPicPr preferRelativeResize="0"/>
          <p:nvPr/>
        </p:nvPicPr>
        <p:blipFill rotWithShape="1">
          <a:blip r:embed="rId1">
            <a:alphaModFix/>
          </a:blip>
          <a:srcRect b="0" l="0" r="0" t="0"/>
          <a:stretch/>
        </p:blipFill>
        <p:spPr>
          <a:xfrm>
            <a:off x="504825" y="6334183"/>
            <a:ext cx="1116268" cy="323730"/>
          </a:xfrm>
          <a:prstGeom prst="rect">
            <a:avLst/>
          </a:prstGeom>
          <a:noFill/>
          <a:ln>
            <a:noFill/>
          </a:ln>
        </p:spPr>
      </p:pic>
      <p:pic>
        <p:nvPicPr>
          <p:cNvPr id="15" name="Google Shape;15;p1"/>
          <p:cNvPicPr preferRelativeResize="0"/>
          <p:nvPr/>
        </p:nvPicPr>
        <p:blipFill rotWithShape="1">
          <a:blip r:embed="rId2">
            <a:alphaModFix/>
          </a:blip>
          <a:srcRect b="0" l="0" r="0" t="0"/>
          <a:stretch/>
        </p:blipFill>
        <p:spPr>
          <a:xfrm>
            <a:off x="10922106" y="6315776"/>
            <a:ext cx="969464" cy="36000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 id="2147483661" r:id="rId16"/>
    <p:sldLayoutId id="2147483662" r:id="rId17"/>
    <p:sldLayoutId id="2147483663" r:id="rId18"/>
    <p:sldLayoutId id="2147483664" r:id="rId19"/>
    <p:sldLayoutId id="2147483665" r:id="rId20"/>
    <p:sldLayoutId id="2147483666" r:id="rId21"/>
    <p:sldLayoutId id="2147483667" r:id="rId22"/>
    <p:sldLayoutId id="2147483668" r:id="rId23"/>
    <p:sldLayoutId id="2147483669" r:id="rId24"/>
    <p:sldLayoutId id="2147483670" r:id="rId25"/>
    <p:sldLayoutId id="2147483671" r:id="rId26"/>
    <p:sldLayoutId id="2147483672" r:id="rId27"/>
    <p:sldLayoutId id="2147483673" r:id="rId28"/>
    <p:sldLayoutId id="2147483674" r:id="rId29"/>
    <p:sldLayoutId id="2147483675" r:id="rId30"/>
    <p:sldLayoutId id="2147483676" r:id="rId31"/>
    <p:sldLayoutId id="2147483677" r:id="rId32"/>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pos="992">
          <p15:clr>
            <a:srgbClr val="F26B43"/>
          </p15:clr>
        </p15:guide>
        <p15:guide id="2" pos="1120">
          <p15:clr>
            <a:srgbClr val="F26B43"/>
          </p15:clr>
        </p15:guide>
        <p15:guide id="3" pos="1676">
          <p15:clr>
            <a:srgbClr val="F26B43"/>
          </p15:clr>
        </p15:guide>
        <p15:guide id="4" pos="1556">
          <p15:clr>
            <a:srgbClr val="F26B43"/>
          </p15:clr>
        </p15:guide>
        <p15:guide id="5" pos="2252">
          <p15:clr>
            <a:srgbClr val="F26B43"/>
          </p15:clr>
        </p15:guide>
        <p15:guide id="6" pos="2128">
          <p15:clr>
            <a:srgbClr val="F26B43"/>
          </p15:clr>
        </p15:guide>
        <p15:guide id="7" pos="3824">
          <p15:clr>
            <a:srgbClr val="F26B43"/>
          </p15:clr>
        </p15:guide>
        <p15:guide id="8" pos="3948">
          <p15:clr>
            <a:srgbClr val="F26B43"/>
          </p15:clr>
        </p15:guide>
        <p15:guide id="9" pos="4384">
          <p15:clr>
            <a:srgbClr val="F26B43"/>
          </p15:clr>
        </p15:guide>
        <p15:guide id="10" pos="4508">
          <p15:clr>
            <a:srgbClr val="F26B43"/>
          </p15:clr>
        </p15:guide>
        <p15:guide id="11" pos="6788">
          <p15:clr>
            <a:srgbClr val="F26B43"/>
          </p15:clr>
        </p15:guide>
        <p15:guide id="12" pos="6656">
          <p15:clr>
            <a:srgbClr val="F26B43"/>
          </p15:clr>
        </p15:guide>
        <p15:guide id="13" pos="4960">
          <p15:clr>
            <a:srgbClr val="F26B43"/>
          </p15:clr>
        </p15:guide>
        <p15:guide id="14" pos="5084">
          <p15:clr>
            <a:srgbClr val="F26B43"/>
          </p15:clr>
        </p15:guide>
        <p15:guide id="15" orient="horz" pos="538">
          <p15:clr>
            <a:srgbClr val="F26B43"/>
          </p15:clr>
        </p15:guide>
        <p15:guide id="16" pos="551">
          <p15:clr>
            <a:srgbClr val="F26B43"/>
          </p15:clr>
        </p15:guide>
        <p15:guide id="17" pos="6085">
          <p15:clr>
            <a:srgbClr val="F26B43"/>
          </p15:clr>
        </p15:guide>
        <p15:guide id="18" pos="6216">
          <p15:clr>
            <a:srgbClr val="F26B43"/>
          </p15:clr>
        </p15:guide>
        <p15:guide id="19" pos="2692">
          <p15:clr>
            <a:srgbClr val="F26B43"/>
          </p15:clr>
        </p15:guide>
        <p15:guide id="20" pos="2808">
          <p15:clr>
            <a:srgbClr val="F26B43"/>
          </p15:clr>
        </p15:guide>
        <p15:guide id="21" pos="3260">
          <p15:clr>
            <a:srgbClr val="F26B43"/>
          </p15:clr>
        </p15:guide>
        <p15:guide id="22" pos="3380">
          <p15:clr>
            <a:srgbClr val="F26B43"/>
          </p15:clr>
        </p15:guide>
        <p15:guide id="23" pos="5520">
          <p15:clr>
            <a:srgbClr val="F26B43"/>
          </p15:clr>
        </p15:guide>
        <p15:guide id="24" orient="horz" pos="933">
          <p15:clr>
            <a:srgbClr val="F26B43"/>
          </p15:clr>
        </p15:guide>
        <p15:guide id="25" orient="horz" pos="759">
          <p15:clr>
            <a:srgbClr val="F26B43"/>
          </p15:clr>
        </p15:guide>
        <p15:guide id="26" orient="horz" pos="218">
          <p15:clr>
            <a:srgbClr val="F26B43"/>
          </p15:clr>
        </p15:guide>
        <p15:guide id="27" orient="horz" pos="3680">
          <p15:clr>
            <a:srgbClr val="F26B43"/>
          </p15:clr>
        </p15:guide>
        <p15:guide id="28" orient="horz" pos="3861">
          <p15:clr>
            <a:srgbClr val="F26B43"/>
          </p15:clr>
        </p15:guide>
        <p15:guide id="29" orient="horz" pos="2130">
          <p15:clr>
            <a:srgbClr val="F26B43"/>
          </p15:clr>
        </p15:guide>
        <p15:guide id="30" pos="5648">
          <p15:clr>
            <a:srgbClr val="F26B43"/>
          </p15:clr>
        </p15:guide>
        <p15:guide id="31" orient="horz" pos="649">
          <p15:clr>
            <a:srgbClr val="F26B43"/>
          </p15:clr>
        </p15:guide>
        <p15:guide id="32" pos="7216">
          <p15:clr>
            <a:srgbClr val="F26B43"/>
          </p15:clr>
        </p15:guide>
        <p15:guide id="33" orient="horz" pos="3988">
          <p15:clr>
            <a:srgbClr val="F26B43"/>
          </p15:clr>
        </p15:guide>
        <p15:guide id="34" orient="horz" pos="4196">
          <p15:clr>
            <a:srgbClr val="F26B43"/>
          </p15:clr>
        </p15:guide>
        <p15:guide id="35" pos="318">
          <p15:clr>
            <a:srgbClr val="F26B43"/>
          </p15:clr>
        </p15:guide>
        <p15:guide id="36" orient="horz" pos="4116">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5" name="Shape 275"/>
        <p:cNvGrpSpPr/>
        <p:nvPr/>
      </p:nvGrpSpPr>
      <p:grpSpPr>
        <a:xfrm>
          <a:off x="0" y="0"/>
          <a:ext cx="0" cy="0"/>
          <a:chOff x="0" y="0"/>
          <a:chExt cx="0" cy="0"/>
        </a:xfrm>
      </p:grpSpPr>
      <p:sp>
        <p:nvSpPr>
          <p:cNvPr id="276" name="Google Shape;276;p32"/>
          <p:cNvSpPr txBox="1"/>
          <p:nvPr>
            <p:ph idx="1" type="body"/>
          </p:nvPr>
        </p:nvSpPr>
        <p:spPr>
          <a:xfrm>
            <a:off x="75399" y="93830"/>
            <a:ext cx="12001200" cy="6035400"/>
          </a:xfrm>
          <a:prstGeom prst="rect">
            <a:avLst/>
          </a:prstGeom>
        </p:spPr>
        <p:txBody>
          <a:bodyPr anchorCtr="0" anchor="t" bIns="0" lIns="0" spcFirstLastPara="1" rIns="0" wrap="square" tIns="0">
            <a:noAutofit/>
          </a:bodyPr>
          <a:lstStyle/>
          <a:p>
            <a:pPr indent="0" lvl="0" marL="0" rtl="0" algn="just">
              <a:lnSpc>
                <a:spcPct val="150000"/>
              </a:lnSpc>
              <a:spcBef>
                <a:spcPts val="0"/>
              </a:spcBef>
              <a:spcAft>
                <a:spcPts val="0"/>
              </a:spcAft>
              <a:buClr>
                <a:schemeClr val="dk1"/>
              </a:buClr>
              <a:buSzPts val="1100"/>
              <a:buFont typeface="Arial"/>
              <a:buNone/>
            </a:pPr>
            <a:r>
              <a:rPr b="0" lang="de-DE" sz="2100">
                <a:latin typeface="Open Sans Medium"/>
                <a:ea typeface="Open Sans Medium"/>
                <a:cs typeface="Open Sans Medium"/>
                <a:sym typeface="Open Sans Medium"/>
              </a:rPr>
              <a:t>“Dresden.</a:t>
            </a:r>
            <a:r>
              <a:rPr b="0" lang="de-DE" sz="2100">
                <a:highlight>
                  <a:srgbClr val="FFFFFF"/>
                </a:highlight>
                <a:latin typeface="Open Sans Medium"/>
                <a:ea typeface="Open Sans Medium"/>
                <a:cs typeface="Open Sans Medium"/>
                <a:sym typeface="Open Sans Medium"/>
              </a:rPr>
              <a:t> Die Belastung des Grundwassers mit Nitrat ist in Sachsen im vergangenen Jahr leicht gestiegen.”</a:t>
            </a:r>
            <a:r>
              <a:rPr b="0" lang="de-DE" sz="2300">
                <a:highlight>
                  <a:srgbClr val="FFFFFF"/>
                </a:highlight>
                <a:latin typeface="Open Sans Medium"/>
                <a:ea typeface="Open Sans Medium"/>
                <a:cs typeface="Open Sans Medium"/>
                <a:sym typeface="Open Sans Medium"/>
              </a:rPr>
              <a:t> </a:t>
            </a:r>
            <a:r>
              <a:rPr b="0" i="1" lang="de-DE" sz="2100">
                <a:highlight>
                  <a:srgbClr val="FFFFFF"/>
                </a:highlight>
                <a:latin typeface="Open Sans Medium"/>
                <a:ea typeface="Open Sans Medium"/>
                <a:cs typeface="Open Sans Medium"/>
                <a:sym typeface="Open Sans Medium"/>
              </a:rPr>
              <a:t>(Wolf, 2017)</a:t>
            </a:r>
            <a:r>
              <a:rPr b="0" lang="de-DE" sz="2100">
                <a:latin typeface="Open Sans Medium"/>
                <a:ea typeface="Open Sans Medium"/>
                <a:cs typeface="Open Sans Medium"/>
                <a:sym typeface="Open Sans Medium"/>
              </a:rPr>
              <a:t> So lautet der erste Satz in einem Artikel der Sächsischen Zeitung vom 22.06.2017. Liest man sich den Artikel weiter durch so wird beschrieben, dass an 30 % aller sächsischen Messstellen (vgl. ebd.) der Grenzwert für Nitrat überschritten wird. Vor allem in Gebieten, in denen eine erhöhte Anzahl von Tierbetrieben zu finden ist, liegen neun der zehn überschreitenden Messpunkte. Die Wasserverbände im Meißner Hochland und in Döbeln sehen aufgrund einer den Grenzwert überschreitenden Nitrat-Konzentration ernsthafte Probleme. Der Zweckverband Meißner Hochland muss sogar Wasser zukaufen. Hier werden auch gesellschaftliche Probleme angesprochen: </a:t>
            </a:r>
            <a:r>
              <a:rPr b="0" lang="de-DE" sz="2100">
                <a:highlight>
                  <a:srgbClr val="FFFFFF"/>
                </a:highlight>
                <a:latin typeface="Open Sans Medium"/>
                <a:ea typeface="Open Sans Medium"/>
                <a:cs typeface="Open Sans Medium"/>
                <a:sym typeface="Open Sans Medium"/>
              </a:rPr>
              <a:t>„Es kann nicht sein, dass der Gewinn aus dem Anbau von Monokulturen bei den Landwirten bleibt und der Grundwasserschaden daraus sozialisiert wird.“ (ebd.) - von den Umweltproblemen, die eine starke Nitrat-Belastung mit sich bringt, ganz abgesehen.</a:t>
            </a:r>
            <a:endParaRPr b="0" sz="2600">
              <a:latin typeface="Open Sans Medium"/>
              <a:ea typeface="Open Sans Medium"/>
              <a:cs typeface="Open Sans Medium"/>
              <a:sym typeface="Open Sans Medium"/>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sp>
        <p:nvSpPr>
          <p:cNvPr id="282" name="Google Shape;282;p33"/>
          <p:cNvSpPr txBox="1"/>
          <p:nvPr>
            <p:ph type="title"/>
          </p:nvPr>
        </p:nvSpPr>
        <p:spPr>
          <a:xfrm>
            <a:off x="874712" y="346075"/>
            <a:ext cx="10580700" cy="68430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rPr lang="de-DE" sz="3500"/>
              <a:t>Ablaufplan</a:t>
            </a:r>
            <a:endParaRPr sz="3500"/>
          </a:p>
        </p:txBody>
      </p:sp>
      <p:sp>
        <p:nvSpPr>
          <p:cNvPr id="283" name="Google Shape;283;p33"/>
          <p:cNvSpPr txBox="1"/>
          <p:nvPr>
            <p:ph idx="1" type="body"/>
          </p:nvPr>
        </p:nvSpPr>
        <p:spPr>
          <a:xfrm>
            <a:off x="874711" y="1484313"/>
            <a:ext cx="10580700" cy="4344900"/>
          </a:xfrm>
          <a:prstGeom prst="rect">
            <a:avLst/>
          </a:prstGeom>
        </p:spPr>
        <p:txBody>
          <a:bodyPr anchorCtr="0" anchor="t" bIns="0" lIns="0" spcFirstLastPara="1" rIns="0" wrap="square" tIns="0">
            <a:noAutofit/>
          </a:bodyPr>
          <a:lstStyle/>
          <a:p>
            <a:pPr indent="0" lvl="0" marL="0" rtl="0" algn="l">
              <a:spcBef>
                <a:spcPts val="1200"/>
              </a:spcBef>
              <a:spcAft>
                <a:spcPts val="0"/>
              </a:spcAft>
              <a:buNone/>
            </a:pPr>
            <a:r>
              <a:rPr lang="de-DE" sz="2400"/>
              <a:t>TAG 1</a:t>
            </a:r>
            <a:endParaRPr sz="2400"/>
          </a:p>
          <a:p>
            <a:pPr indent="-381000" lvl="0" marL="457200" rtl="0" algn="l">
              <a:spcBef>
                <a:spcPts val="1200"/>
              </a:spcBef>
              <a:spcAft>
                <a:spcPts val="0"/>
              </a:spcAft>
              <a:buSzPts val="2400"/>
              <a:buChar char="●"/>
            </a:pPr>
            <a:r>
              <a:rPr lang="de-DE" sz="2400"/>
              <a:t>Bearbeitung der </a:t>
            </a:r>
            <a:r>
              <a:rPr lang="de-DE" sz="2400"/>
              <a:t>Recherchemappe</a:t>
            </a:r>
            <a:r>
              <a:rPr lang="de-DE" sz="2400"/>
              <a:t> (-&gt; genaue Aufgabenstellung darin enthalten)</a:t>
            </a:r>
            <a:endParaRPr sz="2400"/>
          </a:p>
          <a:p>
            <a:pPr indent="-381000" lvl="0" marL="457200" rtl="0" algn="l">
              <a:spcBef>
                <a:spcPts val="0"/>
              </a:spcBef>
              <a:spcAft>
                <a:spcPts val="0"/>
              </a:spcAft>
              <a:buSzPts val="2400"/>
              <a:buChar char="●"/>
            </a:pPr>
            <a:r>
              <a:rPr lang="de-DE" sz="2400"/>
              <a:t>Exkursion ins Klärwerk Dresden</a:t>
            </a:r>
            <a:endParaRPr sz="2400"/>
          </a:p>
          <a:p>
            <a:pPr indent="0" lvl="0" marL="0" rtl="0" algn="l">
              <a:spcBef>
                <a:spcPts val="1200"/>
              </a:spcBef>
              <a:spcAft>
                <a:spcPts val="0"/>
              </a:spcAft>
              <a:buNone/>
            </a:pPr>
            <a:r>
              <a:t/>
            </a:r>
            <a:endParaRPr sz="2400"/>
          </a:p>
          <a:p>
            <a:pPr indent="0" lvl="0" marL="0" rtl="0" algn="l">
              <a:spcBef>
                <a:spcPts val="1200"/>
              </a:spcBef>
              <a:spcAft>
                <a:spcPts val="0"/>
              </a:spcAft>
              <a:buNone/>
            </a:pPr>
            <a:r>
              <a:rPr lang="de-DE" sz="2400"/>
              <a:t>TAG 2</a:t>
            </a:r>
            <a:endParaRPr sz="2400"/>
          </a:p>
          <a:p>
            <a:pPr indent="-381000" lvl="0" marL="457200" rtl="0" algn="l">
              <a:spcBef>
                <a:spcPts val="1200"/>
              </a:spcBef>
              <a:spcAft>
                <a:spcPts val="0"/>
              </a:spcAft>
              <a:buSzPts val="2400"/>
              <a:buChar char="●"/>
            </a:pPr>
            <a:r>
              <a:rPr lang="de-DE" sz="2400"/>
              <a:t>Festlegung der Gestaltungskriterien und Gestaltung des Plakats</a:t>
            </a:r>
            <a:endParaRPr sz="2400"/>
          </a:p>
          <a:p>
            <a:pPr indent="-381000" lvl="0" marL="457200" rtl="0" algn="l">
              <a:spcBef>
                <a:spcPts val="0"/>
              </a:spcBef>
              <a:spcAft>
                <a:spcPts val="0"/>
              </a:spcAft>
              <a:buSzPts val="2400"/>
              <a:buChar char="●"/>
            </a:pPr>
            <a:r>
              <a:rPr lang="de-DE" sz="2400"/>
              <a:t>Diskussion </a:t>
            </a:r>
            <a:endParaRPr sz="2400"/>
          </a:p>
        </p:txBody>
      </p:sp>
    </p:spTree>
  </p:cSld>
  <p:clrMapOvr>
    <a:masterClrMapping/>
  </p:clrMapOvr>
</p:sld>
</file>

<file path=ppt/theme/theme1.xml><?xml version="1.0" encoding="utf-8"?>
<a:theme xmlns:a="http://schemas.openxmlformats.org/drawingml/2006/main" xmlns:r="http://schemas.openxmlformats.org/officeDocument/2006/relationships" name="Larissa">
  <a:themeElements>
    <a:clrScheme name="Larissa">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UD_2018_16zu9">
  <a:themeElements>
    <a:clrScheme name="TUD_2021-08_grün">
      <a:dk1>
        <a:srgbClr val="000000"/>
      </a:dk1>
      <a:lt1>
        <a:srgbClr val="FFFFFF"/>
      </a:lt1>
      <a:dk2>
        <a:srgbClr val="727277"/>
      </a:dk2>
      <a:lt2>
        <a:srgbClr val="FFFFFF"/>
      </a:lt2>
      <a:accent1>
        <a:srgbClr val="00305D"/>
      </a:accent1>
      <a:accent2>
        <a:srgbClr val="0069B4"/>
      </a:accent2>
      <a:accent3>
        <a:srgbClr val="009FE3"/>
      </a:accent3>
      <a:accent4>
        <a:srgbClr val="008244"/>
      </a:accent4>
      <a:accent5>
        <a:srgbClr val="65B32E"/>
      </a:accent5>
      <a:accent6>
        <a:srgbClr val="94C356"/>
      </a:accent6>
      <a:hlink>
        <a:srgbClr val="0069B4"/>
      </a:hlink>
      <a:folHlink>
        <a:srgbClr val="009FE3"/>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