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
  </p:notesMasterIdLst>
  <p:sldIdLst>
    <p:sldId id="256" r:id="rId2"/>
  </p:sldIdLst>
  <p:sldSz cx="30275213" cy="4280376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8" userDrawn="1">
          <p15:clr>
            <a:srgbClr val="A4A3A4"/>
          </p15:clr>
        </p15:guide>
        <p15:guide id="2" pos="2301" userDrawn="1">
          <p15:clr>
            <a:srgbClr val="A4A3A4"/>
          </p15:clr>
        </p15:guide>
        <p15:guide id="3" orient="horz" pos="24118" userDrawn="1">
          <p15:clr>
            <a:srgbClr val="A4A3A4"/>
          </p15:clr>
        </p15:guide>
        <p15:guide id="4" pos="4342" userDrawn="1">
          <p15:clr>
            <a:srgbClr val="A4A3A4"/>
          </p15:clr>
        </p15:guide>
        <p15:guide id="5" pos="4841" userDrawn="1">
          <p15:clr>
            <a:srgbClr val="A4A3A4"/>
          </p15:clr>
        </p15:guide>
        <p15:guide id="6" pos="6859" userDrawn="1">
          <p15:clr>
            <a:srgbClr val="A4A3A4"/>
          </p15:clr>
        </p15:guide>
        <p15:guide id="7" pos="7313" userDrawn="1">
          <p15:clr>
            <a:srgbClr val="A4A3A4"/>
          </p15:clr>
        </p15:guide>
        <p15:guide id="8" pos="9331" userDrawn="1">
          <p15:clr>
            <a:srgbClr val="A4A3A4"/>
          </p15:clr>
        </p15:guide>
        <p15:guide id="9" pos="9808" userDrawn="1">
          <p15:clr>
            <a:srgbClr val="A4A3A4"/>
          </p15:clr>
        </p15:guide>
        <p15:guide id="10" pos="11872" userDrawn="1">
          <p15:clr>
            <a:srgbClr val="A4A3A4"/>
          </p15:clr>
        </p15:guide>
        <p15:guide id="11" pos="12302" userDrawn="1">
          <p15:clr>
            <a:srgbClr val="A4A3A4"/>
          </p15:clr>
        </p15:guide>
        <p15:guide id="12" pos="14321" userDrawn="1">
          <p15:clr>
            <a:srgbClr val="A4A3A4"/>
          </p15:clr>
        </p15:guide>
        <p15:guide id="14" pos="16816" userDrawn="1">
          <p15:clr>
            <a:srgbClr val="A4A3A4"/>
          </p15:clr>
        </p15:guide>
        <p15:guide id="15" pos="14775" userDrawn="1">
          <p15:clr>
            <a:srgbClr val="A4A3A4"/>
          </p15:clr>
        </p15:guide>
        <p15:guide id="16" orient="horz" pos="24708" userDrawn="1">
          <p15:clr>
            <a:srgbClr val="A4A3A4"/>
          </p15:clr>
        </p15:guide>
        <p15:guide id="17" orient="horz" pos="2686" userDrawn="1">
          <p15:clr>
            <a:srgbClr val="A4A3A4"/>
          </p15:clr>
        </p15:guide>
        <p15:guide id="18" orient="horz" pos="18789" userDrawn="1">
          <p15:clr>
            <a:srgbClr val="A4A3A4"/>
          </p15:clr>
        </p15:guide>
        <p15:guide id="19" orient="horz" pos="17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6401A-8989-5141-96D4-081C2E2E3E9E}" v="1061" dt="2023-09-06T07:23:55.456"/>
    <p1510:client id="{6D044395-3896-418E-9E56-50D1850473BF}" v="85" dt="2023-09-05T19:06:14.949"/>
    <p1510:client id="{FA926C74-F48C-4229-83B1-CF8A71DDB98E}" v="94" dt="2023-09-05T19:33:23.04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p:scale>
          <a:sx n="60" d="100"/>
          <a:sy n="60" d="100"/>
        </p:scale>
        <p:origin x="-136" y="-10328"/>
      </p:cViewPr>
      <p:guideLst>
        <p:guide orient="horz" pos="3298"/>
        <p:guide pos="2301"/>
        <p:guide orient="horz" pos="24118"/>
        <p:guide pos="4342"/>
        <p:guide pos="4841"/>
        <p:guide pos="6859"/>
        <p:guide pos="7313"/>
        <p:guide pos="9331"/>
        <p:guide pos="9808"/>
        <p:guide pos="11872"/>
        <p:guide pos="12302"/>
        <p:guide pos="14321"/>
        <p:guide pos="16816"/>
        <p:guide pos="14775"/>
        <p:guide orient="horz" pos="24708"/>
        <p:guide orient="horz" pos="2686"/>
        <p:guide orient="horz" pos="18789"/>
        <p:guide orient="horz" pos="17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elzer" userId="88342b6e679ca732" providerId="Windows Live" clId="Web-{6D044395-3896-418E-9E56-50D1850473BF}"/>
    <pc:docChg chg="modSld">
      <pc:chgData name="Eric Melzer" userId="88342b6e679ca732" providerId="Windows Live" clId="Web-{6D044395-3896-418E-9E56-50D1850473BF}" dt="2023-09-05T19:08:18.877" v="592" actId="20577"/>
      <pc:docMkLst>
        <pc:docMk/>
      </pc:docMkLst>
      <pc:sldChg chg="addSp delSp modSp">
        <pc:chgData name="Eric Melzer" userId="88342b6e679ca732" providerId="Windows Live" clId="Web-{6D044395-3896-418E-9E56-50D1850473BF}" dt="2023-09-05T19:08:18.877" v="592" actId="20577"/>
        <pc:sldMkLst>
          <pc:docMk/>
          <pc:sldMk cId="1075242045" sldId="256"/>
        </pc:sldMkLst>
        <pc:spChg chg="mod">
          <ac:chgData name="Eric Melzer" userId="88342b6e679ca732" providerId="Windows Live" clId="Web-{6D044395-3896-418E-9E56-50D1850473BF}" dt="2023-09-04T08:06:55.830" v="468" actId="20577"/>
          <ac:spMkLst>
            <pc:docMk/>
            <pc:sldMk cId="1075242045" sldId="256"/>
            <ac:spMk id="26" creationId="{73F95BC4-DBBF-61DA-D4E7-6960DD06BEC8}"/>
          </ac:spMkLst>
        </pc:spChg>
        <pc:grpChg chg="mod">
          <ac:chgData name="Eric Melzer" userId="88342b6e679ca732" providerId="Windows Live" clId="Web-{6D044395-3896-418E-9E56-50D1850473BF}" dt="2023-09-05T19:05:45.120" v="474" actId="1076"/>
          <ac:grpSpMkLst>
            <pc:docMk/>
            <pc:sldMk cId="1075242045" sldId="256"/>
            <ac:grpSpMk id="24" creationId="{65AB128F-4FB8-81BE-231D-ED9E80192352}"/>
          </ac:grpSpMkLst>
        </pc:grpChg>
        <pc:grpChg chg="mod">
          <ac:chgData name="Eric Melzer" userId="88342b6e679ca732" providerId="Windows Live" clId="Web-{6D044395-3896-418E-9E56-50D1850473BF}" dt="2023-09-05T19:05:24.963" v="473" actId="1076"/>
          <ac:grpSpMkLst>
            <pc:docMk/>
            <pc:sldMk cId="1075242045" sldId="256"/>
            <ac:grpSpMk id="40" creationId="{F35C87F3-F7F9-A230-A248-79B09C63B19E}"/>
          </ac:grpSpMkLst>
        </pc:grpChg>
        <pc:graphicFrameChg chg="add del mod modGraphic">
          <ac:chgData name="Eric Melzer" userId="88342b6e679ca732" providerId="Windows Live" clId="Web-{6D044395-3896-418E-9E56-50D1850473BF}" dt="2023-09-04T06:48:37.691" v="58"/>
          <ac:graphicFrameMkLst>
            <pc:docMk/>
            <pc:sldMk cId="1075242045" sldId="256"/>
            <ac:graphicFrameMk id="107" creationId="{63635716-2072-220C-251C-4CB57F40511C}"/>
          </ac:graphicFrameMkLst>
        </pc:graphicFrameChg>
        <pc:graphicFrameChg chg="add mod modGraphic">
          <ac:chgData name="Eric Melzer" userId="88342b6e679ca732" providerId="Windows Live" clId="Web-{6D044395-3896-418E-9E56-50D1850473BF}" dt="2023-09-05T19:08:18.877" v="592" actId="20577"/>
          <ac:graphicFrameMkLst>
            <pc:docMk/>
            <pc:sldMk cId="1075242045" sldId="256"/>
            <ac:graphicFrameMk id="709" creationId="{90BE25F1-7AB9-7A4A-BEC6-38897973E19F}"/>
          </ac:graphicFrameMkLst>
        </pc:graphicFrameChg>
        <pc:graphicFrameChg chg="add mod modGraphic">
          <ac:chgData name="Eric Melzer" userId="88342b6e679ca732" providerId="Windows Live" clId="Web-{6D044395-3896-418E-9E56-50D1850473BF}" dt="2023-09-04T08:07:03.800" v="471" actId="20577"/>
          <ac:graphicFrameMkLst>
            <pc:docMk/>
            <pc:sldMk cId="1075242045" sldId="256"/>
            <ac:graphicFrameMk id="757" creationId="{E44F403D-951A-39B5-DF54-8C87E94AF299}"/>
          </ac:graphicFrameMkLst>
        </pc:graphicFrameChg>
        <pc:graphicFrameChg chg="add mod modGraphic">
          <ac:chgData name="Eric Melzer" userId="88342b6e679ca732" providerId="Windows Live" clId="Web-{6D044395-3896-418E-9E56-50D1850473BF}" dt="2023-09-04T07:00:52.369" v="430" actId="1076"/>
          <ac:graphicFrameMkLst>
            <pc:docMk/>
            <pc:sldMk cId="1075242045" sldId="256"/>
            <ac:graphicFrameMk id="2516" creationId="{0D14F891-E7E8-05CB-38CC-783F0A8FADA2}"/>
          </ac:graphicFrameMkLst>
        </pc:graphicFrameChg>
        <pc:picChg chg="add del mod">
          <ac:chgData name="Eric Melzer" userId="88342b6e679ca732" providerId="Windows Live" clId="Web-{6D044395-3896-418E-9E56-50D1850473BF}" dt="2023-09-04T06:42:18.906" v="2"/>
          <ac:picMkLst>
            <pc:docMk/>
            <pc:sldMk cId="1075242045" sldId="256"/>
            <ac:picMk id="77" creationId="{4E097426-63A5-326A-6737-36675D719CE8}"/>
          </ac:picMkLst>
        </pc:picChg>
        <pc:picChg chg="add del mod">
          <ac:chgData name="Eric Melzer" userId="88342b6e679ca732" providerId="Windows Live" clId="Web-{6D044395-3896-418E-9E56-50D1850473BF}" dt="2023-09-04T06:44:06.537" v="5"/>
          <ac:picMkLst>
            <pc:docMk/>
            <pc:sldMk cId="1075242045" sldId="256"/>
            <ac:picMk id="92" creationId="{0311D3E2-E29F-48F6-29F7-529758FE5728}"/>
          </ac:picMkLst>
        </pc:picChg>
        <pc:picChg chg="add mod">
          <ac:chgData name="Eric Melzer" userId="88342b6e679ca732" providerId="Windows Live" clId="Web-{6D044395-3896-418E-9E56-50D1850473BF}" dt="2023-09-04T07:56:09.619" v="438" actId="14100"/>
          <ac:picMkLst>
            <pc:docMk/>
            <pc:sldMk cId="1075242045" sldId="256"/>
            <ac:picMk id="2524" creationId="{B1AD6753-9A5E-2F3C-CE75-12D269FCED7E}"/>
          </ac:picMkLst>
        </pc:picChg>
        <pc:picChg chg="add del mod">
          <ac:chgData name="Eric Melzer" userId="88342b6e679ca732" providerId="Windows Live" clId="Web-{6D044395-3896-418E-9E56-50D1850473BF}" dt="2023-09-04T07:55:56.525" v="435"/>
          <ac:picMkLst>
            <pc:docMk/>
            <pc:sldMk cId="1075242045" sldId="256"/>
            <ac:picMk id="3626" creationId="{A13528A0-C319-12FC-BF12-F71619D9CED4}"/>
          </ac:picMkLst>
        </pc:picChg>
      </pc:sldChg>
    </pc:docChg>
  </pc:docChgLst>
  <pc:docChgLst>
    <pc:chgData name="Paul Beutel" userId="444b78b69981ad4c" providerId="Windows Live" clId="Web-{9FEDCB71-55F7-4095-9A96-1C1A41677DE5}"/>
    <pc:docChg chg="modSld">
      <pc:chgData name="Paul Beutel" userId="444b78b69981ad4c" providerId="Windows Live" clId="Web-{9FEDCB71-55F7-4095-9A96-1C1A41677DE5}" dt="2023-09-04T07:51:26.689" v="0" actId="1076"/>
      <pc:docMkLst>
        <pc:docMk/>
      </pc:docMkLst>
      <pc:sldChg chg="modSp">
        <pc:chgData name="Paul Beutel" userId="444b78b69981ad4c" providerId="Windows Live" clId="Web-{9FEDCB71-55F7-4095-9A96-1C1A41677DE5}" dt="2023-09-04T07:51:26.689" v="0" actId="1076"/>
        <pc:sldMkLst>
          <pc:docMk/>
          <pc:sldMk cId="1075242045" sldId="256"/>
        </pc:sldMkLst>
        <pc:graphicFrameChg chg="mod">
          <ac:chgData name="Paul Beutel" userId="444b78b69981ad4c" providerId="Windows Live" clId="Web-{9FEDCB71-55F7-4095-9A96-1C1A41677DE5}" dt="2023-09-04T07:51:26.689" v="0" actId="1076"/>
          <ac:graphicFrameMkLst>
            <pc:docMk/>
            <pc:sldMk cId="1075242045" sldId="256"/>
            <ac:graphicFrameMk id="2516" creationId="{0D14F891-E7E8-05CB-38CC-783F0A8FADA2}"/>
          </ac:graphicFrameMkLst>
        </pc:graphicFrameChg>
      </pc:sldChg>
    </pc:docChg>
  </pc:docChgLst>
  <pc:docChgLst>
    <pc:chgData name="Eric Melzer" userId="88342b6e679ca732" providerId="Windows Live" clId="Web-{FA926C74-F48C-4229-83B1-CF8A71DDB98E}"/>
    <pc:docChg chg="modSld">
      <pc:chgData name="Eric Melzer" userId="88342b6e679ca732" providerId="Windows Live" clId="Web-{FA926C74-F48C-4229-83B1-CF8A71DDB98E}" dt="2023-09-05T19:33:23.047" v="329" actId="14100"/>
      <pc:docMkLst>
        <pc:docMk/>
      </pc:docMkLst>
      <pc:sldChg chg="addSp delSp modSp">
        <pc:chgData name="Eric Melzer" userId="88342b6e679ca732" providerId="Windows Live" clId="Web-{FA926C74-F48C-4229-83B1-CF8A71DDB98E}" dt="2023-09-05T19:33:23.047" v="329" actId="14100"/>
        <pc:sldMkLst>
          <pc:docMk/>
          <pc:sldMk cId="1075242045" sldId="256"/>
        </pc:sldMkLst>
        <pc:spChg chg="add mod">
          <ac:chgData name="Eric Melzer" userId="88342b6e679ca732" providerId="Windows Live" clId="Web-{FA926C74-F48C-4229-83B1-CF8A71DDB98E}" dt="2023-09-05T19:33:23.047" v="329" actId="14100"/>
          <ac:spMkLst>
            <pc:docMk/>
            <pc:sldMk cId="1075242045" sldId="256"/>
            <ac:spMk id="5796" creationId="{8FE3DF81-9333-9354-8D59-6498F53C44C8}"/>
          </ac:spMkLst>
        </pc:spChg>
        <pc:spChg chg="add mod">
          <ac:chgData name="Eric Melzer" userId="88342b6e679ca732" providerId="Windows Live" clId="Web-{FA926C74-F48C-4229-83B1-CF8A71DDB98E}" dt="2023-09-05T19:27:28.339" v="328" actId="20577"/>
          <ac:spMkLst>
            <pc:docMk/>
            <pc:sldMk cId="1075242045" sldId="256"/>
            <ac:spMk id="5806" creationId="{EE4B8E71-FDAD-0F5A-1080-17FE621B2B06}"/>
          </ac:spMkLst>
        </pc:spChg>
        <pc:grpChg chg="add del mod">
          <ac:chgData name="Eric Melzer" userId="88342b6e679ca732" providerId="Windows Live" clId="Web-{FA926C74-F48C-4229-83B1-CF8A71DDB98E}" dt="2023-09-05T19:26:03.537" v="288"/>
          <ac:grpSpMkLst>
            <pc:docMk/>
            <pc:sldMk cId="1075242045" sldId="256"/>
            <ac:grpSpMk id="5780" creationId="{D69E6CA6-5B9E-A238-4FAF-AD0920563131}"/>
          </ac:grpSpMkLst>
        </pc:grpChg>
        <pc:graphicFrameChg chg="del mod modGraphic">
          <ac:chgData name="Eric Melzer" userId="88342b6e679ca732" providerId="Windows Live" clId="Web-{FA926C74-F48C-4229-83B1-CF8A71DDB98E}" dt="2023-09-05T19:21:42.678" v="243"/>
          <ac:graphicFrameMkLst>
            <pc:docMk/>
            <pc:sldMk cId="1075242045" sldId="256"/>
            <ac:graphicFrameMk id="709" creationId="{90BE25F1-7AB9-7A4A-BEC6-38897973E19F}"/>
          </ac:graphicFrameMkLst>
        </pc:graphicFrameChg>
        <pc:graphicFrameChg chg="add del mod modGraphic">
          <ac:chgData name="Eric Melzer" userId="88342b6e679ca732" providerId="Windows Live" clId="Web-{FA926C74-F48C-4229-83B1-CF8A71DDB98E}" dt="2023-09-05T19:23:16.855" v="258"/>
          <ac:graphicFrameMkLst>
            <pc:docMk/>
            <pc:sldMk cId="1075242045" sldId="256"/>
            <ac:graphicFrameMk id="5230" creationId="{6910154A-EE37-B78D-A588-C12BDFD28855}"/>
          </ac:graphicFrameMkLst>
        </pc:graphicFrameChg>
        <pc:graphicFrameChg chg="add del mod modGraphic">
          <ac:chgData name="Eric Melzer" userId="88342b6e679ca732" providerId="Windows Live" clId="Web-{FA926C74-F48C-4229-83B1-CF8A71DDB98E}" dt="2023-09-05T19:23:13.996" v="257"/>
          <ac:graphicFrameMkLst>
            <pc:docMk/>
            <pc:sldMk cId="1075242045" sldId="256"/>
            <ac:graphicFrameMk id="5404" creationId="{BE829BDC-95FF-016C-68DA-26CAB40E5C3C}"/>
          </ac:graphicFrameMkLst>
        </pc:graphicFrameChg>
        <pc:graphicFrameChg chg="add mod modGraphic">
          <ac:chgData name="Eric Melzer" userId="88342b6e679ca732" providerId="Windows Live" clId="Web-{FA926C74-F48C-4229-83B1-CF8A71DDB98E}" dt="2023-09-05T19:26:42.883" v="293" actId="1076"/>
          <ac:graphicFrameMkLst>
            <pc:docMk/>
            <pc:sldMk cId="1075242045" sldId="256"/>
            <ac:graphicFrameMk id="5544" creationId="{A1B962DC-5394-8217-465A-8B7348BE5318}"/>
          </ac:graphicFrameMkLst>
        </pc:graphicFrameChg>
        <pc:cxnChg chg="mod">
          <ac:chgData name="Eric Melzer" userId="88342b6e679ca732" providerId="Windows Live" clId="Web-{FA926C74-F48C-4229-83B1-CF8A71DDB98E}" dt="2023-09-05T19:26:00.302" v="286"/>
          <ac:cxnSpMkLst>
            <pc:docMk/>
            <pc:sldMk cId="1075242045" sldId="256"/>
            <ac:cxnSpMk id="5789" creationId="{5C12D9E5-0ABE-C4AB-54CF-5058B9C7A881}"/>
          </ac:cxnSpMkLst>
        </pc:cxnChg>
        <pc:cxnChg chg="mod">
          <ac:chgData name="Eric Melzer" userId="88342b6e679ca732" providerId="Windows Live" clId="Web-{FA926C74-F48C-4229-83B1-CF8A71DDB98E}" dt="2023-09-05T19:26:00.302" v="286"/>
          <ac:cxnSpMkLst>
            <pc:docMk/>
            <pc:sldMk cId="1075242045" sldId="256"/>
            <ac:cxnSpMk id="5790" creationId="{61D33AB0-B335-DB09-37C1-41845EA2D3DE}"/>
          </ac:cxnSpMkLst>
        </pc:cxnChg>
        <pc:cxnChg chg="mod">
          <ac:chgData name="Eric Melzer" userId="88342b6e679ca732" providerId="Windows Live" clId="Web-{FA926C74-F48C-4229-83B1-CF8A71DDB98E}" dt="2023-09-05T19:26:00.302" v="286"/>
          <ac:cxnSpMkLst>
            <pc:docMk/>
            <pc:sldMk cId="1075242045" sldId="256"/>
            <ac:cxnSpMk id="5791" creationId="{0D993091-60BE-7E65-6AA6-A6D2211186E3}"/>
          </ac:cxnSpMkLst>
        </pc:cxnChg>
        <pc:cxnChg chg="mod">
          <ac:chgData name="Eric Melzer" userId="88342b6e679ca732" providerId="Windows Live" clId="Web-{FA926C74-F48C-4229-83B1-CF8A71DDB98E}" dt="2023-09-05T19:26:00.302" v="286"/>
          <ac:cxnSpMkLst>
            <pc:docMk/>
            <pc:sldMk cId="1075242045" sldId="256"/>
            <ac:cxnSpMk id="5792" creationId="{F4AED5E2-9D9F-CDCF-6AC1-D32039EAB7E8}"/>
          </ac:cxnSpMkLst>
        </pc:cxnChg>
        <pc:cxnChg chg="mod">
          <ac:chgData name="Eric Melzer" userId="88342b6e679ca732" providerId="Windows Live" clId="Web-{FA926C74-F48C-4229-83B1-CF8A71DDB98E}" dt="2023-09-05T19:26:03.537" v="288"/>
          <ac:cxnSpMkLst>
            <pc:docMk/>
            <pc:sldMk cId="1075242045" sldId="256"/>
            <ac:cxnSpMk id="5793" creationId="{D1967EFB-6868-036D-CF6B-903ABCF3939B}"/>
          </ac:cxnSpMkLst>
        </pc:cxnChg>
      </pc:sldChg>
    </pc:docChg>
  </pc:docChgLst>
  <pc:docChgLst>
    <pc:chgData name="Paul Beutel" userId="444b78b69981ad4c" providerId="LiveId" clId="{6C66401A-8989-5141-96D4-081C2E2E3E9E}"/>
    <pc:docChg chg="undo custSel modSld modMainMaster">
      <pc:chgData name="Paul Beutel" userId="444b78b69981ad4c" providerId="LiveId" clId="{6C66401A-8989-5141-96D4-081C2E2E3E9E}" dt="2023-09-06T07:23:55.456" v="1974" actId="5793"/>
      <pc:docMkLst>
        <pc:docMk/>
      </pc:docMkLst>
      <pc:sldChg chg="addSp delSp modSp mod">
        <pc:chgData name="Paul Beutel" userId="444b78b69981ad4c" providerId="LiveId" clId="{6C66401A-8989-5141-96D4-081C2E2E3E9E}" dt="2023-09-06T07:23:55.456" v="1974" actId="5793"/>
        <pc:sldMkLst>
          <pc:docMk/>
          <pc:sldMk cId="1075242045" sldId="256"/>
        </pc:sldMkLst>
        <pc:spChg chg="add mod">
          <ac:chgData name="Paul Beutel" userId="444b78b69981ad4c" providerId="LiveId" clId="{6C66401A-8989-5141-96D4-081C2E2E3E9E}" dt="2023-09-04T07:56:21.189" v="1628" actId="1076"/>
          <ac:spMkLst>
            <pc:docMk/>
            <pc:sldMk cId="1075242045" sldId="256"/>
            <ac:spMk id="3" creationId="{6E027213-4E5F-8DB3-496D-07397E95138D}"/>
          </ac:spMkLst>
        </pc:spChg>
        <pc:spChg chg="add del mod">
          <ac:chgData name="Paul Beutel" userId="444b78b69981ad4c" providerId="LiveId" clId="{6C66401A-8989-5141-96D4-081C2E2E3E9E}" dt="2023-08-23T09:02:26.963" v="9"/>
          <ac:spMkLst>
            <pc:docMk/>
            <pc:sldMk cId="1075242045" sldId="256"/>
            <ac:spMk id="3" creationId="{C9855C55-229F-6595-39C4-067DF31785FC}"/>
          </ac:spMkLst>
        </pc:spChg>
        <pc:spChg chg="mod">
          <ac:chgData name="Paul Beutel" userId="444b78b69981ad4c" providerId="LiveId" clId="{6C66401A-8989-5141-96D4-081C2E2E3E9E}" dt="2023-08-23T09:17:06.679" v="48" actId="207"/>
          <ac:spMkLst>
            <pc:docMk/>
            <pc:sldMk cId="1075242045" sldId="256"/>
            <ac:spMk id="5" creationId="{00000000-0000-0000-0000-000000000000}"/>
          </ac:spMkLst>
        </pc:spChg>
        <pc:spChg chg="add mod">
          <ac:chgData name="Paul Beutel" userId="444b78b69981ad4c" providerId="LiveId" clId="{6C66401A-8989-5141-96D4-081C2E2E3E9E}" dt="2023-09-06T07:15:11.484" v="1956" actId="14100"/>
          <ac:spMkLst>
            <pc:docMk/>
            <pc:sldMk cId="1075242045" sldId="256"/>
            <ac:spMk id="6" creationId="{030A5615-D170-C332-6E40-34FBEF115EB4}"/>
          </ac:spMkLst>
        </pc:spChg>
        <pc:spChg chg="add del mod">
          <ac:chgData name="Paul Beutel" userId="444b78b69981ad4c" providerId="LiveId" clId="{6C66401A-8989-5141-96D4-081C2E2E3E9E}" dt="2023-08-23T09:23:07" v="58"/>
          <ac:spMkLst>
            <pc:docMk/>
            <pc:sldMk cId="1075242045" sldId="256"/>
            <ac:spMk id="10" creationId="{0289C91A-992A-A933-904C-033228576E49}"/>
          </ac:spMkLst>
        </pc:spChg>
        <pc:spChg chg="add mod">
          <ac:chgData name="Paul Beutel" userId="444b78b69981ad4c" providerId="LiveId" clId="{6C66401A-8989-5141-96D4-081C2E2E3E9E}" dt="2023-08-23T09:40:00.330" v="463"/>
          <ac:spMkLst>
            <pc:docMk/>
            <pc:sldMk cId="1075242045" sldId="256"/>
            <ac:spMk id="11" creationId="{75DF51A0-C674-9384-8E11-247BC674320F}"/>
          </ac:spMkLst>
        </pc:spChg>
        <pc:spChg chg="add mod">
          <ac:chgData name="Paul Beutel" userId="444b78b69981ad4c" providerId="LiveId" clId="{6C66401A-8989-5141-96D4-081C2E2E3E9E}" dt="2023-08-23T09:46:32.837" v="864" actId="1076"/>
          <ac:spMkLst>
            <pc:docMk/>
            <pc:sldMk cId="1075242045" sldId="256"/>
            <ac:spMk id="12" creationId="{F5E78140-08F8-5FB6-BF30-1743F52DBA60}"/>
          </ac:spMkLst>
        </pc:spChg>
        <pc:spChg chg="add mod">
          <ac:chgData name="Paul Beutel" userId="444b78b69981ad4c" providerId="LiveId" clId="{6C66401A-8989-5141-96D4-081C2E2E3E9E}" dt="2023-08-23T09:47:38.073" v="877" actId="20577"/>
          <ac:spMkLst>
            <pc:docMk/>
            <pc:sldMk cId="1075242045" sldId="256"/>
            <ac:spMk id="13" creationId="{DA473735-D60D-AAAB-03E7-E4BD09DD5107}"/>
          </ac:spMkLst>
        </pc:spChg>
        <pc:spChg chg="add mod">
          <ac:chgData name="Paul Beutel" userId="444b78b69981ad4c" providerId="LiveId" clId="{6C66401A-8989-5141-96D4-081C2E2E3E9E}" dt="2023-08-23T09:46:24.836" v="862" actId="1076"/>
          <ac:spMkLst>
            <pc:docMk/>
            <pc:sldMk cId="1075242045" sldId="256"/>
            <ac:spMk id="14" creationId="{D4C56D0C-4B51-3713-73BB-5A334618FD23}"/>
          </ac:spMkLst>
        </pc:spChg>
        <pc:spChg chg="add del mod">
          <ac:chgData name="Paul Beutel" userId="444b78b69981ad4c" providerId="LiveId" clId="{6C66401A-8989-5141-96D4-081C2E2E3E9E}" dt="2023-09-04T08:06:39.714" v="1734"/>
          <ac:spMkLst>
            <pc:docMk/>
            <pc:sldMk cId="1075242045" sldId="256"/>
            <ac:spMk id="17" creationId="{D5BC9568-F40D-C1CA-5D28-69CB0E647A57}"/>
          </ac:spMkLst>
        </pc:spChg>
        <pc:spChg chg="add mod">
          <ac:chgData name="Paul Beutel" userId="444b78b69981ad4c" providerId="LiveId" clId="{6C66401A-8989-5141-96D4-081C2E2E3E9E}" dt="2023-09-04T08:08:25.472" v="1783" actId="14100"/>
          <ac:spMkLst>
            <pc:docMk/>
            <pc:sldMk cId="1075242045" sldId="256"/>
            <ac:spMk id="17" creationId="{DD379E87-0CB8-D8CE-2F04-9E9627D9ACBE}"/>
          </ac:spMkLst>
        </pc:spChg>
        <pc:spChg chg="add mod">
          <ac:chgData name="Paul Beutel" userId="444b78b69981ad4c" providerId="LiveId" clId="{6C66401A-8989-5141-96D4-081C2E2E3E9E}" dt="2023-09-04T08:07:57.292" v="1779" actId="208"/>
          <ac:spMkLst>
            <pc:docMk/>
            <pc:sldMk cId="1075242045" sldId="256"/>
            <ac:spMk id="18" creationId="{8FA4D9C1-B446-B395-FFD0-2C324613B30D}"/>
          </ac:spMkLst>
        </pc:spChg>
        <pc:spChg chg="add mod">
          <ac:chgData name="Paul Beutel" userId="444b78b69981ad4c" providerId="LiveId" clId="{6C66401A-8989-5141-96D4-081C2E2E3E9E}" dt="2023-09-04T08:08:55.629" v="1789" actId="14100"/>
          <ac:spMkLst>
            <pc:docMk/>
            <pc:sldMk cId="1075242045" sldId="256"/>
            <ac:spMk id="22" creationId="{5596FC81-ED41-81EF-AA7C-0A82E4DC242E}"/>
          </ac:spMkLst>
        </pc:spChg>
        <pc:spChg chg="add mod">
          <ac:chgData name="Paul Beutel" userId="444b78b69981ad4c" providerId="LiveId" clId="{6C66401A-8989-5141-96D4-081C2E2E3E9E}" dt="2023-09-06T07:14:46.790" v="1955" actId="1076"/>
          <ac:spMkLst>
            <pc:docMk/>
            <pc:sldMk cId="1075242045" sldId="256"/>
            <ac:spMk id="26" creationId="{73F95BC4-DBBF-61DA-D4E7-6960DD06BEC8}"/>
          </ac:spMkLst>
        </pc:spChg>
        <pc:spChg chg="add mod">
          <ac:chgData name="Paul Beutel" userId="444b78b69981ad4c" providerId="LiveId" clId="{6C66401A-8989-5141-96D4-081C2E2E3E9E}" dt="2023-09-06T07:16:58.913" v="1960" actId="408"/>
          <ac:spMkLst>
            <pc:docMk/>
            <pc:sldMk cId="1075242045" sldId="256"/>
            <ac:spMk id="27" creationId="{A79D713C-193F-7A2F-2420-3C58349580B5}"/>
          </ac:spMkLst>
        </pc:spChg>
        <pc:spChg chg="add mod">
          <ac:chgData name="Paul Beutel" userId="444b78b69981ad4c" providerId="LiveId" clId="{6C66401A-8989-5141-96D4-081C2E2E3E9E}" dt="2023-08-23T09:51:39.089" v="909" actId="14100"/>
          <ac:spMkLst>
            <pc:docMk/>
            <pc:sldMk cId="1075242045" sldId="256"/>
            <ac:spMk id="28" creationId="{3BA42DA4-9CDC-AAAF-7729-E2250B1F800F}"/>
          </ac:spMkLst>
        </pc:spChg>
        <pc:spChg chg="add mod">
          <ac:chgData name="Paul Beutel" userId="444b78b69981ad4c" providerId="LiveId" clId="{6C66401A-8989-5141-96D4-081C2E2E3E9E}" dt="2023-09-06T07:16:58.913" v="1960" actId="408"/>
          <ac:spMkLst>
            <pc:docMk/>
            <pc:sldMk cId="1075242045" sldId="256"/>
            <ac:spMk id="31" creationId="{8B40A7AC-9231-0AD2-3130-0E037494785C}"/>
          </ac:spMkLst>
        </pc:spChg>
        <pc:spChg chg="add mod">
          <ac:chgData name="Paul Beutel" userId="444b78b69981ad4c" providerId="LiveId" clId="{6C66401A-8989-5141-96D4-081C2E2E3E9E}" dt="2023-09-06T07:16:58.913" v="1960" actId="408"/>
          <ac:spMkLst>
            <pc:docMk/>
            <pc:sldMk cId="1075242045" sldId="256"/>
            <ac:spMk id="35" creationId="{C8C400B1-6A08-EB94-8D0C-8944E96ADAAB}"/>
          </ac:spMkLst>
        </pc:spChg>
        <pc:spChg chg="add mod">
          <ac:chgData name="Paul Beutel" userId="444b78b69981ad4c" providerId="LiveId" clId="{6C66401A-8989-5141-96D4-081C2E2E3E9E}" dt="2023-09-04T08:15:17.079" v="1939" actId="164"/>
          <ac:spMkLst>
            <pc:docMk/>
            <pc:sldMk cId="1075242045" sldId="256"/>
            <ac:spMk id="37" creationId="{8D0442E5-6A74-8984-B096-AE35BE521917}"/>
          </ac:spMkLst>
        </pc:spChg>
        <pc:spChg chg="add mod">
          <ac:chgData name="Paul Beutel" userId="444b78b69981ad4c" providerId="LiveId" clId="{6C66401A-8989-5141-96D4-081C2E2E3E9E}" dt="2023-09-04T08:15:35.346" v="1943" actId="14100"/>
          <ac:spMkLst>
            <pc:docMk/>
            <pc:sldMk cId="1075242045" sldId="256"/>
            <ac:spMk id="39" creationId="{9F013B99-5564-7FFA-325A-D8891C8CB515}"/>
          </ac:spMkLst>
        </pc:spChg>
        <pc:spChg chg="mod">
          <ac:chgData name="Paul Beutel" userId="444b78b69981ad4c" providerId="LiveId" clId="{6C66401A-8989-5141-96D4-081C2E2E3E9E}" dt="2023-09-06T07:15:22.751" v="1957" actId="33524"/>
          <ac:spMkLst>
            <pc:docMk/>
            <pc:sldMk cId="1075242045" sldId="256"/>
            <ac:spMk id="5806" creationId="{EE4B8E71-FDAD-0F5A-1080-17FE621B2B06}"/>
          </ac:spMkLst>
        </pc:spChg>
        <pc:grpChg chg="add mod">
          <ac:chgData name="Paul Beutel" userId="444b78b69981ad4c" providerId="LiveId" clId="{6C66401A-8989-5141-96D4-081C2E2E3E9E}" dt="2023-09-04T07:56:38.220" v="1630" actId="1076"/>
          <ac:grpSpMkLst>
            <pc:docMk/>
            <pc:sldMk cId="1075242045" sldId="256"/>
            <ac:grpSpMk id="7" creationId="{3974D985-E97A-4F86-9D42-F65FD39434FC}"/>
          </ac:grpSpMkLst>
        </pc:grpChg>
        <pc:grpChg chg="add">
          <ac:chgData name="Paul Beutel" userId="444b78b69981ad4c" providerId="LiveId" clId="{6C66401A-8989-5141-96D4-081C2E2E3E9E}" dt="2023-09-04T08:07:47.974" v="1777" actId="164"/>
          <ac:grpSpMkLst>
            <pc:docMk/>
            <pc:sldMk cId="1075242045" sldId="256"/>
            <ac:grpSpMk id="9" creationId="{84B018FB-69E6-5677-68F4-3CA73C5B52EB}"/>
          </ac:grpSpMkLst>
        </pc:grpChg>
        <pc:grpChg chg="add mod">
          <ac:chgData name="Paul Beutel" userId="444b78b69981ad4c" providerId="LiveId" clId="{6C66401A-8989-5141-96D4-081C2E2E3E9E}" dt="2023-09-04T08:06:17.563" v="1731" actId="1076"/>
          <ac:grpSpMkLst>
            <pc:docMk/>
            <pc:sldMk cId="1075242045" sldId="256"/>
            <ac:grpSpMk id="15" creationId="{A1885E1D-D84C-1BF7-D0B8-F8FFC758BFD6}"/>
          </ac:grpSpMkLst>
        </pc:grpChg>
        <pc:grpChg chg="add mod">
          <ac:chgData name="Paul Beutel" userId="444b78b69981ad4c" providerId="LiveId" clId="{6C66401A-8989-5141-96D4-081C2E2E3E9E}" dt="2023-09-06T07:16:48.251" v="1959" actId="12788"/>
          <ac:grpSpMkLst>
            <pc:docMk/>
            <pc:sldMk cId="1075242045" sldId="256"/>
            <ac:grpSpMk id="20" creationId="{9B7A7EF0-098E-5E4E-C076-395863782D4A}"/>
          </ac:grpSpMkLst>
        </pc:grpChg>
        <pc:grpChg chg="add">
          <ac:chgData name="Paul Beutel" userId="444b78b69981ad4c" providerId="LiveId" clId="{6C66401A-8989-5141-96D4-081C2E2E3E9E}" dt="2023-09-04T08:08:59.611" v="1790" actId="164"/>
          <ac:grpSpMkLst>
            <pc:docMk/>
            <pc:sldMk cId="1075242045" sldId="256"/>
            <ac:grpSpMk id="24" creationId="{65AB128F-4FB8-81BE-231D-ED9E80192352}"/>
          </ac:grpSpMkLst>
        </pc:grpChg>
        <pc:grpChg chg="add">
          <ac:chgData name="Paul Beutel" userId="444b78b69981ad4c" providerId="LiveId" clId="{6C66401A-8989-5141-96D4-081C2E2E3E9E}" dt="2023-08-23T09:51:54.589" v="911" actId="164"/>
          <ac:grpSpMkLst>
            <pc:docMk/>
            <pc:sldMk cId="1075242045" sldId="256"/>
            <ac:grpSpMk id="29" creationId="{F4C7BCA9-FA5A-E50B-F47E-14D6A32FE271}"/>
          </ac:grpSpMkLst>
        </pc:grpChg>
        <pc:grpChg chg="add mod">
          <ac:chgData name="Paul Beutel" userId="444b78b69981ad4c" providerId="LiveId" clId="{6C66401A-8989-5141-96D4-081C2E2E3E9E}" dt="2023-09-06T07:16:58.913" v="1960" actId="408"/>
          <ac:grpSpMkLst>
            <pc:docMk/>
            <pc:sldMk cId="1075242045" sldId="256"/>
            <ac:grpSpMk id="30" creationId="{A9F4F723-CF70-CB98-6426-0E94D8B14583}"/>
          </ac:grpSpMkLst>
        </pc:grpChg>
        <pc:grpChg chg="add mod">
          <ac:chgData name="Paul Beutel" userId="444b78b69981ad4c" providerId="LiveId" clId="{6C66401A-8989-5141-96D4-081C2E2E3E9E}" dt="2023-09-06T07:16:58.913" v="1960" actId="408"/>
          <ac:grpSpMkLst>
            <pc:docMk/>
            <pc:sldMk cId="1075242045" sldId="256"/>
            <ac:grpSpMk id="34" creationId="{5DA99589-BAD4-F684-63AA-50E9C86950EF}"/>
          </ac:grpSpMkLst>
        </pc:grpChg>
        <pc:grpChg chg="add mod">
          <ac:chgData name="Paul Beutel" userId="444b78b69981ad4c" providerId="LiveId" clId="{6C66401A-8989-5141-96D4-081C2E2E3E9E}" dt="2023-09-06T07:16:58.913" v="1960" actId="408"/>
          <ac:grpSpMkLst>
            <pc:docMk/>
            <pc:sldMk cId="1075242045" sldId="256"/>
            <ac:grpSpMk id="36" creationId="{AE5F3B4B-A24F-8540-D380-3FFA42ABBF2C}"/>
          </ac:grpSpMkLst>
        </pc:grpChg>
        <pc:grpChg chg="add mod">
          <ac:chgData name="Paul Beutel" userId="444b78b69981ad4c" providerId="LiveId" clId="{6C66401A-8989-5141-96D4-081C2E2E3E9E}" dt="2023-09-04T08:15:17.079" v="1939" actId="164"/>
          <ac:grpSpMkLst>
            <pc:docMk/>
            <pc:sldMk cId="1075242045" sldId="256"/>
            <ac:grpSpMk id="38" creationId="{55BA488A-91F6-A9BE-8182-4E56FB591002}"/>
          </ac:grpSpMkLst>
        </pc:grpChg>
        <pc:grpChg chg="add mod">
          <ac:chgData name="Paul Beutel" userId="444b78b69981ad4c" providerId="LiveId" clId="{6C66401A-8989-5141-96D4-081C2E2E3E9E}" dt="2023-09-06T07:16:40.065" v="1958" actId="12788"/>
          <ac:grpSpMkLst>
            <pc:docMk/>
            <pc:sldMk cId="1075242045" sldId="256"/>
            <ac:grpSpMk id="40" creationId="{F35C87F3-F7F9-A230-A248-79B09C63B19E}"/>
          </ac:grpSpMkLst>
        </pc:grpChg>
        <pc:graphicFrameChg chg="add del mod modGraphic">
          <ac:chgData name="Paul Beutel" userId="444b78b69981ad4c" providerId="LiveId" clId="{6C66401A-8989-5141-96D4-081C2E2E3E9E}" dt="2023-08-23T09:51:48.158" v="910" actId="478"/>
          <ac:graphicFrameMkLst>
            <pc:docMk/>
            <pc:sldMk cId="1075242045" sldId="256"/>
            <ac:graphicFrameMk id="9" creationId="{4D5D37DC-8DD3-65C9-67F6-5C5FC4483C8D}"/>
          </ac:graphicFrameMkLst>
        </pc:graphicFrameChg>
        <pc:graphicFrameChg chg="add mod modGraphic">
          <ac:chgData name="Paul Beutel" userId="444b78b69981ad4c" providerId="LiveId" clId="{6C66401A-8989-5141-96D4-081C2E2E3E9E}" dt="2023-09-04T08:06:10.296" v="1730" actId="1076"/>
          <ac:graphicFrameMkLst>
            <pc:docMk/>
            <pc:sldMk cId="1075242045" sldId="256"/>
            <ac:graphicFrameMk id="32" creationId="{E91DDD91-3932-7F9A-10CB-A114075637D6}"/>
          </ac:graphicFrameMkLst>
        </pc:graphicFrameChg>
        <pc:graphicFrameChg chg="add mod">
          <ac:chgData name="Paul Beutel" userId="444b78b69981ad4c" providerId="LiveId" clId="{6C66401A-8989-5141-96D4-081C2E2E3E9E}" dt="2023-09-04T08:06:06.693" v="1729" actId="1076"/>
          <ac:graphicFrameMkLst>
            <pc:docMk/>
            <pc:sldMk cId="1075242045" sldId="256"/>
            <ac:graphicFrameMk id="33" creationId="{0EC23931-ED5F-AEC3-D039-19791B3FFC52}"/>
          </ac:graphicFrameMkLst>
        </pc:graphicFrameChg>
        <pc:graphicFrameChg chg="mod">
          <ac:chgData name="Paul Beutel" userId="444b78b69981ad4c" providerId="LiveId" clId="{6C66401A-8989-5141-96D4-081C2E2E3E9E}" dt="2023-09-06T07:23:55.456" v="1974" actId="5793"/>
          <ac:graphicFrameMkLst>
            <pc:docMk/>
            <pc:sldMk cId="1075242045" sldId="256"/>
            <ac:graphicFrameMk id="757" creationId="{E44F403D-951A-39B5-DF54-8C87E94AF299}"/>
          </ac:graphicFrameMkLst>
        </pc:graphicFrameChg>
        <pc:graphicFrameChg chg="mod">
          <ac:chgData name="Paul Beutel" userId="444b78b69981ad4c" providerId="LiveId" clId="{6C66401A-8989-5141-96D4-081C2E2E3E9E}" dt="2023-09-04T08:15:17.079" v="1939" actId="164"/>
          <ac:graphicFrameMkLst>
            <pc:docMk/>
            <pc:sldMk cId="1075242045" sldId="256"/>
            <ac:graphicFrameMk id="2516" creationId="{0D14F891-E7E8-05CB-38CC-783F0A8FADA2}"/>
          </ac:graphicFrameMkLst>
        </pc:graphicFrameChg>
        <pc:picChg chg="add mod">
          <ac:chgData name="Paul Beutel" userId="444b78b69981ad4c" providerId="LiveId" clId="{6C66401A-8989-5141-96D4-081C2E2E3E9E}" dt="2023-08-23T09:17:32.140" v="51" actId="1076"/>
          <ac:picMkLst>
            <pc:docMk/>
            <pc:sldMk cId="1075242045" sldId="256"/>
            <ac:picMk id="8" creationId="{E2F9FD7F-ED73-70FE-A9BA-4C03231D9D16}"/>
          </ac:picMkLst>
        </pc:picChg>
        <pc:picChg chg="add mod">
          <ac:chgData name="Paul Beutel" userId="444b78b69981ad4c" providerId="LiveId" clId="{6C66401A-8989-5141-96D4-081C2E2E3E9E}" dt="2023-09-04T08:07:57.292" v="1779" actId="208"/>
          <ac:picMkLst>
            <pc:docMk/>
            <pc:sldMk cId="1075242045" sldId="256"/>
            <ac:picMk id="10" creationId="{D1CAE62A-50CE-EE19-3EFF-0EC903A04EBF}"/>
          </ac:picMkLst>
        </pc:picChg>
        <pc:picChg chg="add del mod">
          <ac:chgData name="Paul Beutel" userId="444b78b69981ad4c" providerId="LiveId" clId="{6C66401A-8989-5141-96D4-081C2E2E3E9E}" dt="2023-08-23T10:01:09.787" v="914" actId="478"/>
          <ac:picMkLst>
            <pc:docMk/>
            <pc:sldMk cId="1075242045" sldId="256"/>
            <ac:picMk id="31" creationId="{C4D9DFFE-1A3A-96FE-82AF-BBE0E641B7A3}"/>
          </ac:picMkLst>
        </pc:picChg>
        <pc:picChg chg="mod modCrop">
          <ac:chgData name="Paul Beutel" userId="444b78b69981ad4c" providerId="LiveId" clId="{6C66401A-8989-5141-96D4-081C2E2E3E9E}" dt="2023-09-06T07:16:58.913" v="1960" actId="408"/>
          <ac:picMkLst>
            <pc:docMk/>
            <pc:sldMk cId="1075242045" sldId="256"/>
            <ac:picMk id="2524" creationId="{B1AD6753-9A5E-2F3C-CE75-12D269FCED7E}"/>
          </ac:picMkLst>
        </pc:picChg>
        <pc:cxnChg chg="add mod">
          <ac:chgData name="Paul Beutel" userId="444b78b69981ad4c" providerId="LiveId" clId="{6C66401A-8989-5141-96D4-081C2E2E3E9E}" dt="2023-08-23T09:47:00.751" v="867" actId="1582"/>
          <ac:cxnSpMkLst>
            <pc:docMk/>
            <pc:sldMk cId="1075242045" sldId="256"/>
            <ac:cxnSpMk id="16" creationId="{F9A709E8-D2BF-9D49-8770-05569472787D}"/>
          </ac:cxnSpMkLst>
        </pc:cxnChg>
        <pc:cxnChg chg="add del mod">
          <ac:chgData name="Paul Beutel" userId="444b78b69981ad4c" providerId="LiveId" clId="{6C66401A-8989-5141-96D4-081C2E2E3E9E}" dt="2023-08-23T09:47:10.511" v="870" actId="478"/>
          <ac:cxnSpMkLst>
            <pc:docMk/>
            <pc:sldMk cId="1075242045" sldId="256"/>
            <ac:cxnSpMk id="17" creationId="{E52B8B10-A457-0AD9-61E3-450E2983792B}"/>
          </ac:cxnSpMkLst>
        </pc:cxnChg>
        <pc:cxnChg chg="add mod">
          <ac:chgData name="Paul Beutel" userId="444b78b69981ad4c" providerId="LiveId" clId="{6C66401A-8989-5141-96D4-081C2E2E3E9E}" dt="2023-08-23T09:47:24.998" v="872" actId="1582"/>
          <ac:cxnSpMkLst>
            <pc:docMk/>
            <pc:sldMk cId="1075242045" sldId="256"/>
            <ac:cxnSpMk id="19" creationId="{68E060E5-338C-AF75-35AD-83096876C094}"/>
          </ac:cxnSpMkLst>
        </pc:cxnChg>
        <pc:cxnChg chg="add mod">
          <ac:chgData name="Paul Beutel" userId="444b78b69981ad4c" providerId="LiveId" clId="{6C66401A-8989-5141-96D4-081C2E2E3E9E}" dt="2023-08-23T09:47:56.591" v="879" actId="1582"/>
          <ac:cxnSpMkLst>
            <pc:docMk/>
            <pc:sldMk cId="1075242045" sldId="256"/>
            <ac:cxnSpMk id="21" creationId="{23E9A7E1-34CA-37A5-1D6B-C242CF1EB660}"/>
          </ac:cxnSpMkLst>
        </pc:cxnChg>
        <pc:cxnChg chg="add mod">
          <ac:chgData name="Paul Beutel" userId="444b78b69981ad4c" providerId="LiveId" clId="{6C66401A-8989-5141-96D4-081C2E2E3E9E}" dt="2023-08-23T09:48:11.575" v="881" actId="1582"/>
          <ac:cxnSpMkLst>
            <pc:docMk/>
            <pc:sldMk cId="1075242045" sldId="256"/>
            <ac:cxnSpMk id="23" creationId="{5DAC693E-78C1-C9BD-E779-6EE692590329}"/>
          </ac:cxnSpMkLst>
        </pc:cxnChg>
        <pc:cxnChg chg="add mod">
          <ac:chgData name="Paul Beutel" userId="444b78b69981ad4c" providerId="LiveId" clId="{6C66401A-8989-5141-96D4-081C2E2E3E9E}" dt="2023-08-23T09:48:22.474" v="883" actId="1582"/>
          <ac:cxnSpMkLst>
            <pc:docMk/>
            <pc:sldMk cId="1075242045" sldId="256"/>
            <ac:cxnSpMk id="25" creationId="{395AA8DB-AD3E-B119-BF78-7E532CD1C716}"/>
          </ac:cxnSpMkLst>
        </pc:cxnChg>
      </pc:sldChg>
      <pc:sldMasterChg chg="delSp modSp mod modSldLayout">
        <pc:chgData name="Paul Beutel" userId="444b78b69981ad4c" providerId="LiveId" clId="{6C66401A-8989-5141-96D4-081C2E2E3E9E}" dt="2023-09-04T07:57:35.709" v="1642" actId="478"/>
        <pc:sldMasterMkLst>
          <pc:docMk/>
          <pc:sldMasterMk cId="782175264" sldId="2147483665"/>
        </pc:sldMasterMkLst>
        <pc:spChg chg="del mod">
          <ac:chgData name="Paul Beutel" userId="444b78b69981ad4c" providerId="LiveId" clId="{6C66401A-8989-5141-96D4-081C2E2E3E9E}" dt="2023-09-04T07:57:35.709" v="1642" actId="478"/>
          <ac:spMkLst>
            <pc:docMk/>
            <pc:sldMasterMk cId="782175264" sldId="2147483665"/>
            <ac:spMk id="7" creationId="{00000000-0000-0000-0000-000000000000}"/>
          </ac:spMkLst>
        </pc:spChg>
        <pc:picChg chg="del">
          <ac:chgData name="Paul Beutel" userId="444b78b69981ad4c" providerId="LiveId" clId="{6C66401A-8989-5141-96D4-081C2E2E3E9E}" dt="2023-09-04T07:57:33.073" v="1640" actId="478"/>
          <ac:picMkLst>
            <pc:docMk/>
            <pc:sldMasterMk cId="782175264" sldId="2147483665"/>
            <ac:picMk id="5" creationId="{00000000-0000-0000-0000-000000000000}"/>
          </ac:picMkLst>
        </pc:picChg>
        <pc:sldLayoutChg chg="addSp delSp modSp mod">
          <pc:chgData name="Paul Beutel" userId="444b78b69981ad4c" providerId="LiveId" clId="{6C66401A-8989-5141-96D4-081C2E2E3E9E}" dt="2023-09-04T07:57:32.621" v="1639"/>
          <pc:sldLayoutMkLst>
            <pc:docMk/>
            <pc:sldMasterMk cId="782175264" sldId="2147483665"/>
            <pc:sldLayoutMk cId="557597362" sldId="2147483677"/>
          </pc:sldLayoutMkLst>
          <pc:spChg chg="add del mod">
            <ac:chgData name="Paul Beutel" userId="444b78b69981ad4c" providerId="LiveId" clId="{6C66401A-8989-5141-96D4-081C2E2E3E9E}" dt="2023-09-04T07:57:32.621" v="1639"/>
            <ac:spMkLst>
              <pc:docMk/>
              <pc:sldMasterMk cId="782175264" sldId="2147483665"/>
              <pc:sldLayoutMk cId="557597362" sldId="2147483677"/>
              <ac:spMk id="3" creationId="{A4741B93-6DD6-5B6E-12E3-83A384C3F7EA}"/>
            </ac:spMkLst>
          </pc:spChg>
          <pc:spChg chg="del mod">
            <ac:chgData name="Paul Beutel" userId="444b78b69981ad4c" providerId="LiveId" clId="{6C66401A-8989-5141-96D4-081C2E2E3E9E}" dt="2023-09-04T07:57:21.351" v="1634" actId="478"/>
            <ac:spMkLst>
              <pc:docMk/>
              <pc:sldMasterMk cId="782175264" sldId="2147483665"/>
              <pc:sldLayoutMk cId="557597362" sldId="2147483677"/>
              <ac:spMk id="9" creationId="{00000000-0000-0000-0000-000000000000}"/>
            </ac:spMkLst>
          </pc:spChg>
          <pc:spChg chg="del">
            <ac:chgData name="Paul Beutel" userId="444b78b69981ad4c" providerId="LiveId" clId="{6C66401A-8989-5141-96D4-081C2E2E3E9E}" dt="2023-09-04T07:57:21.351" v="1634" actId="478"/>
            <ac:spMkLst>
              <pc:docMk/>
              <pc:sldMasterMk cId="782175264" sldId="2147483665"/>
              <pc:sldLayoutMk cId="557597362" sldId="2147483677"/>
              <ac:spMk id="11" creationId="{00000000-0000-0000-0000-000000000000}"/>
            </ac:spMkLst>
          </pc:spChg>
          <pc:picChg chg="del">
            <ac:chgData name="Paul Beutel" userId="444b78b69981ad4c" providerId="LiveId" clId="{6C66401A-8989-5141-96D4-081C2E2E3E9E}" dt="2023-09-04T07:57:21.351" v="1634" actId="478"/>
            <ac:picMkLst>
              <pc:docMk/>
              <pc:sldMasterMk cId="782175264" sldId="2147483665"/>
              <pc:sldLayoutMk cId="557597362" sldId="2147483677"/>
              <ac:picMk id="2" creationId="{00000000-0000-0000-0000-000000000000}"/>
            </ac:picMkLst>
          </pc:picChg>
          <pc:picChg chg="del">
            <ac:chgData name="Paul Beutel" userId="444b78b69981ad4c" providerId="LiveId" clId="{6C66401A-8989-5141-96D4-081C2E2E3E9E}" dt="2023-09-04T07:57:26.388" v="1636" actId="478"/>
            <ac:picMkLst>
              <pc:docMk/>
              <pc:sldMasterMk cId="782175264" sldId="2147483665"/>
              <pc:sldLayoutMk cId="557597362" sldId="2147483677"/>
              <ac:picMk id="4" creationId="{00000000-0000-0000-0000-000000000000}"/>
            </ac:picMkLst>
          </pc:picChg>
          <pc:picChg chg="del">
            <ac:chgData name="Paul Beutel" userId="444b78b69981ad4c" providerId="LiveId" clId="{6C66401A-8989-5141-96D4-081C2E2E3E9E}" dt="2023-09-04T07:57:24.801" v="1635" actId="478"/>
            <ac:picMkLst>
              <pc:docMk/>
              <pc:sldMasterMk cId="782175264" sldId="2147483665"/>
              <pc:sldLayoutMk cId="557597362" sldId="2147483677"/>
              <ac:picMk id="8" creationId="{00000000-0000-0000-0000-000000000000}"/>
            </ac:picMkLst>
          </pc:picChg>
          <pc:picChg chg="del">
            <ac:chgData name="Paul Beutel" userId="444b78b69981ad4c" providerId="LiveId" clId="{6C66401A-8989-5141-96D4-081C2E2E3E9E}" dt="2023-09-04T07:57:21.351" v="1634" actId="478"/>
            <ac:picMkLst>
              <pc:docMk/>
              <pc:sldMasterMk cId="782175264" sldId="2147483665"/>
              <pc:sldLayoutMk cId="557597362" sldId="2147483677"/>
              <ac:picMk id="10"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78EFD-CC7C-BB4D-AECB-48E6843C223D}" type="doc">
      <dgm:prSet loTypeId="urn:microsoft.com/office/officeart/2005/8/layout/process1" loCatId="" qsTypeId="urn:microsoft.com/office/officeart/2005/8/quickstyle/simple1" qsCatId="simple" csTypeId="urn:microsoft.com/office/officeart/2005/8/colors/accent1_2" csCatId="accent1" phldr="1"/>
      <dgm:spPr/>
    </dgm:pt>
    <dgm:pt modelId="{8BA72DC6-EF57-424D-9489-49C18F989264}">
      <dgm:prSet phldrT="[Text]"/>
      <dgm:spPr/>
      <dgm:t>
        <a:bodyPr/>
        <a:lstStyle/>
        <a:p>
          <a:r>
            <a:rPr lang="de-DE"/>
            <a:t>Zulauf</a:t>
          </a:r>
        </a:p>
      </dgm:t>
    </dgm:pt>
    <dgm:pt modelId="{DD37E0FC-8A64-564B-BEE7-DE37AEE57182}" type="parTrans" cxnId="{063B942A-8C4A-234A-9452-1C9916CA621B}">
      <dgm:prSet/>
      <dgm:spPr/>
      <dgm:t>
        <a:bodyPr/>
        <a:lstStyle/>
        <a:p>
          <a:endParaRPr lang="de-DE"/>
        </a:p>
      </dgm:t>
    </dgm:pt>
    <dgm:pt modelId="{798131BE-1404-F84C-BCC0-B909C6159B6F}" type="sibTrans" cxnId="{063B942A-8C4A-234A-9452-1C9916CA621B}">
      <dgm:prSet/>
      <dgm:spPr/>
      <dgm:t>
        <a:bodyPr/>
        <a:lstStyle/>
        <a:p>
          <a:endParaRPr lang="de-DE"/>
        </a:p>
      </dgm:t>
    </dgm:pt>
    <dgm:pt modelId="{F28C7586-DDD1-574A-BC50-AEAAF5F30E1C}">
      <dgm:prSet phldrT="[Text]"/>
      <dgm:spPr/>
      <dgm:t>
        <a:bodyPr/>
        <a:lstStyle/>
        <a:p>
          <a:r>
            <a:rPr lang="de-DE"/>
            <a:t>Grobrechen</a:t>
          </a:r>
        </a:p>
      </dgm:t>
    </dgm:pt>
    <dgm:pt modelId="{5C623D9D-B422-4D4F-ABCA-3B15C7B3F386}" type="parTrans" cxnId="{91D3407D-3E93-4E43-8604-860571DF4712}">
      <dgm:prSet/>
      <dgm:spPr/>
      <dgm:t>
        <a:bodyPr/>
        <a:lstStyle/>
        <a:p>
          <a:endParaRPr lang="de-DE"/>
        </a:p>
      </dgm:t>
    </dgm:pt>
    <dgm:pt modelId="{1AA8F65B-B4F1-8C47-A190-4954B456F1AF}" type="sibTrans" cxnId="{91D3407D-3E93-4E43-8604-860571DF4712}">
      <dgm:prSet/>
      <dgm:spPr/>
      <dgm:t>
        <a:bodyPr/>
        <a:lstStyle/>
        <a:p>
          <a:endParaRPr lang="de-DE"/>
        </a:p>
      </dgm:t>
    </dgm:pt>
    <dgm:pt modelId="{E99D9ABC-9AD0-4247-B5BC-4EF669CEF3C4}">
      <dgm:prSet phldrT="[Text]"/>
      <dgm:spPr/>
      <dgm:t>
        <a:bodyPr/>
        <a:lstStyle/>
        <a:p>
          <a:r>
            <a:rPr lang="de-DE"/>
            <a:t>Verunreinigungen &gt;65 mm werden entfernt (Holz, Textilien, Ratten, ...)</a:t>
          </a:r>
        </a:p>
      </dgm:t>
    </dgm:pt>
    <dgm:pt modelId="{DF1430B0-D3A0-E14D-8A7F-52B39465FC01}" type="parTrans" cxnId="{8AFA8555-5589-754C-A6B1-3E8D4E342906}">
      <dgm:prSet/>
      <dgm:spPr/>
      <dgm:t>
        <a:bodyPr/>
        <a:lstStyle/>
        <a:p>
          <a:endParaRPr lang="de-DE"/>
        </a:p>
      </dgm:t>
    </dgm:pt>
    <dgm:pt modelId="{49C7F5C2-36AB-BD40-B43C-69642113441E}" type="sibTrans" cxnId="{8AFA8555-5589-754C-A6B1-3E8D4E342906}">
      <dgm:prSet/>
      <dgm:spPr/>
      <dgm:t>
        <a:bodyPr/>
        <a:lstStyle/>
        <a:p>
          <a:endParaRPr lang="de-DE"/>
        </a:p>
      </dgm:t>
    </dgm:pt>
    <dgm:pt modelId="{FFA3D111-EADD-E541-886B-2A27CEEB1064}">
      <dgm:prSet phldrT="[Text]"/>
      <dgm:spPr/>
      <dgm:t>
        <a:bodyPr/>
        <a:lstStyle/>
        <a:p>
          <a:r>
            <a:rPr lang="de-DE"/>
            <a:t>Feinrechen</a:t>
          </a:r>
        </a:p>
      </dgm:t>
    </dgm:pt>
    <dgm:pt modelId="{A19CF765-F29B-4E4D-838E-330F49C4B587}" type="parTrans" cxnId="{75E9EA92-89A4-8B4B-BD42-1FEBF90654EA}">
      <dgm:prSet/>
      <dgm:spPr/>
      <dgm:t>
        <a:bodyPr/>
        <a:lstStyle/>
        <a:p>
          <a:endParaRPr lang="de-DE"/>
        </a:p>
      </dgm:t>
    </dgm:pt>
    <dgm:pt modelId="{FB2CB055-5563-E14B-8237-B47690CAA72A}" type="sibTrans" cxnId="{75E9EA92-89A4-8B4B-BD42-1FEBF90654EA}">
      <dgm:prSet/>
      <dgm:spPr/>
      <dgm:t>
        <a:bodyPr/>
        <a:lstStyle/>
        <a:p>
          <a:endParaRPr lang="de-DE"/>
        </a:p>
      </dgm:t>
    </dgm:pt>
    <dgm:pt modelId="{063BC583-0E2C-0F46-95C6-F511B1F1BC3B}">
      <dgm:prSet phldrT="[Text]"/>
      <dgm:spPr/>
      <dgm:t>
        <a:bodyPr/>
        <a:lstStyle/>
        <a:p>
          <a:r>
            <a:rPr lang="de-DE"/>
            <a:t>kleinere Verunreinigungen werden entfernt</a:t>
          </a:r>
        </a:p>
      </dgm:t>
    </dgm:pt>
    <dgm:pt modelId="{1259E0C0-2A2D-C548-805F-C999472258F3}" type="parTrans" cxnId="{36F62786-EEB8-674A-916E-6409C0B9150B}">
      <dgm:prSet/>
      <dgm:spPr/>
      <dgm:t>
        <a:bodyPr/>
        <a:lstStyle/>
        <a:p>
          <a:endParaRPr lang="de-DE"/>
        </a:p>
      </dgm:t>
    </dgm:pt>
    <dgm:pt modelId="{59077D35-3BA0-B641-B189-C57F219EC00E}" type="sibTrans" cxnId="{36F62786-EEB8-674A-916E-6409C0B9150B}">
      <dgm:prSet/>
      <dgm:spPr/>
      <dgm:t>
        <a:bodyPr/>
        <a:lstStyle/>
        <a:p>
          <a:endParaRPr lang="de-DE"/>
        </a:p>
      </dgm:t>
    </dgm:pt>
    <dgm:pt modelId="{8568EA67-E682-2940-8D17-93C7C138A02B}">
      <dgm:prSet phldrT="[Text]"/>
      <dgm:spPr/>
      <dgm:t>
        <a:bodyPr/>
        <a:lstStyle/>
        <a:p>
          <a:r>
            <a:rPr lang="de-DE"/>
            <a:t>Sandfang</a:t>
          </a:r>
        </a:p>
      </dgm:t>
    </dgm:pt>
    <dgm:pt modelId="{193D1A67-5A7F-F040-8A51-4AC54827AAE0}" type="parTrans" cxnId="{4DF13B30-4AA1-AE46-A8C7-34849D60EE47}">
      <dgm:prSet/>
      <dgm:spPr/>
      <dgm:t>
        <a:bodyPr/>
        <a:lstStyle/>
        <a:p>
          <a:endParaRPr lang="de-DE"/>
        </a:p>
      </dgm:t>
    </dgm:pt>
    <dgm:pt modelId="{9C7CA031-7D66-0B42-B1D9-A9C5EC3775FF}" type="sibTrans" cxnId="{4DF13B30-4AA1-AE46-A8C7-34849D60EE47}">
      <dgm:prSet/>
      <dgm:spPr/>
      <dgm:t>
        <a:bodyPr/>
        <a:lstStyle/>
        <a:p>
          <a:endParaRPr lang="de-DE"/>
        </a:p>
      </dgm:t>
    </dgm:pt>
    <dgm:pt modelId="{02B4558B-BBB7-C047-B67C-26D9EF043795}">
      <dgm:prSet phldrT="[Text]"/>
      <dgm:spPr/>
      <dgm:t>
        <a:bodyPr/>
        <a:lstStyle/>
        <a:p>
          <a:r>
            <a:rPr lang="de-DE"/>
            <a:t>durch geringere Fließgeschwindigkeit setzen sich Schwebstoffe ab</a:t>
          </a:r>
        </a:p>
      </dgm:t>
    </dgm:pt>
    <dgm:pt modelId="{991B8A93-FA3D-3E44-BB99-7FCB253DC332}" type="parTrans" cxnId="{1454F474-568C-9142-A281-57855F848B59}">
      <dgm:prSet/>
      <dgm:spPr/>
      <dgm:t>
        <a:bodyPr/>
        <a:lstStyle/>
        <a:p>
          <a:endParaRPr lang="de-DE"/>
        </a:p>
      </dgm:t>
    </dgm:pt>
    <dgm:pt modelId="{60DF660A-FA93-E54E-BD49-B16CE946189B}" type="sibTrans" cxnId="{1454F474-568C-9142-A281-57855F848B59}">
      <dgm:prSet/>
      <dgm:spPr/>
      <dgm:t>
        <a:bodyPr/>
        <a:lstStyle/>
        <a:p>
          <a:endParaRPr lang="de-DE"/>
        </a:p>
      </dgm:t>
    </dgm:pt>
    <dgm:pt modelId="{7C8B3872-F8B2-3142-9919-CED0FC1D07A8}" type="pres">
      <dgm:prSet presAssocID="{4D378EFD-CC7C-BB4D-AECB-48E6843C223D}" presName="Name0" presStyleCnt="0">
        <dgm:presLayoutVars>
          <dgm:dir/>
          <dgm:resizeHandles val="exact"/>
        </dgm:presLayoutVars>
      </dgm:prSet>
      <dgm:spPr/>
    </dgm:pt>
    <dgm:pt modelId="{511A2867-80EC-C541-89A6-4ED9809CCD7D}" type="pres">
      <dgm:prSet presAssocID="{8BA72DC6-EF57-424D-9489-49C18F989264}" presName="node" presStyleLbl="node1" presStyleIdx="0" presStyleCnt="4">
        <dgm:presLayoutVars>
          <dgm:bulletEnabled val="1"/>
        </dgm:presLayoutVars>
      </dgm:prSet>
      <dgm:spPr/>
    </dgm:pt>
    <dgm:pt modelId="{16331257-7FBA-A14A-A204-AB3D5C24993B}" type="pres">
      <dgm:prSet presAssocID="{798131BE-1404-F84C-BCC0-B909C6159B6F}" presName="sibTrans" presStyleLbl="sibTrans2D1" presStyleIdx="0" presStyleCnt="3"/>
      <dgm:spPr/>
    </dgm:pt>
    <dgm:pt modelId="{C721ADFD-D481-AE47-835F-9BC8A49CC554}" type="pres">
      <dgm:prSet presAssocID="{798131BE-1404-F84C-BCC0-B909C6159B6F}" presName="connectorText" presStyleLbl="sibTrans2D1" presStyleIdx="0" presStyleCnt="3"/>
      <dgm:spPr/>
    </dgm:pt>
    <dgm:pt modelId="{6EFA5E55-023B-8C43-B4BD-DE197B8870D1}" type="pres">
      <dgm:prSet presAssocID="{F28C7586-DDD1-574A-BC50-AEAAF5F30E1C}" presName="node" presStyleLbl="node1" presStyleIdx="1" presStyleCnt="4">
        <dgm:presLayoutVars>
          <dgm:bulletEnabled val="1"/>
        </dgm:presLayoutVars>
      </dgm:prSet>
      <dgm:spPr/>
    </dgm:pt>
    <dgm:pt modelId="{06004274-6945-2C4B-93CD-34B681580B42}" type="pres">
      <dgm:prSet presAssocID="{1AA8F65B-B4F1-8C47-A190-4954B456F1AF}" presName="sibTrans" presStyleLbl="sibTrans2D1" presStyleIdx="1" presStyleCnt="3"/>
      <dgm:spPr/>
    </dgm:pt>
    <dgm:pt modelId="{774625BB-1936-1D43-AB2F-1B26020B13A4}" type="pres">
      <dgm:prSet presAssocID="{1AA8F65B-B4F1-8C47-A190-4954B456F1AF}" presName="connectorText" presStyleLbl="sibTrans2D1" presStyleIdx="1" presStyleCnt="3"/>
      <dgm:spPr/>
    </dgm:pt>
    <dgm:pt modelId="{6315BB92-EC4B-6945-A4BD-83AB12B38FAD}" type="pres">
      <dgm:prSet presAssocID="{FFA3D111-EADD-E541-886B-2A27CEEB1064}" presName="node" presStyleLbl="node1" presStyleIdx="2" presStyleCnt="4">
        <dgm:presLayoutVars>
          <dgm:bulletEnabled val="1"/>
        </dgm:presLayoutVars>
      </dgm:prSet>
      <dgm:spPr/>
    </dgm:pt>
    <dgm:pt modelId="{26E199D7-AC88-2542-BFEB-90F4E2ADA5E7}" type="pres">
      <dgm:prSet presAssocID="{FB2CB055-5563-E14B-8237-B47690CAA72A}" presName="sibTrans" presStyleLbl="sibTrans2D1" presStyleIdx="2" presStyleCnt="3"/>
      <dgm:spPr/>
    </dgm:pt>
    <dgm:pt modelId="{D36BB461-E772-3545-ACCD-679262CAEEA0}" type="pres">
      <dgm:prSet presAssocID="{FB2CB055-5563-E14B-8237-B47690CAA72A}" presName="connectorText" presStyleLbl="sibTrans2D1" presStyleIdx="2" presStyleCnt="3"/>
      <dgm:spPr/>
    </dgm:pt>
    <dgm:pt modelId="{517AD193-6CB7-8646-BC57-0818C56F93F7}" type="pres">
      <dgm:prSet presAssocID="{8568EA67-E682-2940-8D17-93C7C138A02B}" presName="node" presStyleLbl="node1" presStyleIdx="3" presStyleCnt="4">
        <dgm:presLayoutVars>
          <dgm:bulletEnabled val="1"/>
        </dgm:presLayoutVars>
      </dgm:prSet>
      <dgm:spPr/>
    </dgm:pt>
  </dgm:ptLst>
  <dgm:cxnLst>
    <dgm:cxn modelId="{656B701D-8C50-A94F-8350-75AB5A2E367C}" type="presOf" srcId="{FB2CB055-5563-E14B-8237-B47690CAA72A}" destId="{26E199D7-AC88-2542-BFEB-90F4E2ADA5E7}" srcOrd="0" destOrd="0" presId="urn:microsoft.com/office/officeart/2005/8/layout/process1"/>
    <dgm:cxn modelId="{063B942A-8C4A-234A-9452-1C9916CA621B}" srcId="{4D378EFD-CC7C-BB4D-AECB-48E6843C223D}" destId="{8BA72DC6-EF57-424D-9489-49C18F989264}" srcOrd="0" destOrd="0" parTransId="{DD37E0FC-8A64-564B-BEE7-DE37AEE57182}" sibTransId="{798131BE-1404-F84C-BCC0-B909C6159B6F}"/>
    <dgm:cxn modelId="{F3AAE42B-0186-D44F-A7CB-2027A92F4405}" type="presOf" srcId="{8568EA67-E682-2940-8D17-93C7C138A02B}" destId="{517AD193-6CB7-8646-BC57-0818C56F93F7}" srcOrd="0" destOrd="0" presId="urn:microsoft.com/office/officeart/2005/8/layout/process1"/>
    <dgm:cxn modelId="{4DF13B30-4AA1-AE46-A8C7-34849D60EE47}" srcId="{4D378EFD-CC7C-BB4D-AECB-48E6843C223D}" destId="{8568EA67-E682-2940-8D17-93C7C138A02B}" srcOrd="3" destOrd="0" parTransId="{193D1A67-5A7F-F040-8A51-4AC54827AAE0}" sibTransId="{9C7CA031-7D66-0B42-B1D9-A9C5EC3775FF}"/>
    <dgm:cxn modelId="{A3C75041-4C59-3B42-9CE9-F72427DF5D70}" type="presOf" srcId="{798131BE-1404-F84C-BCC0-B909C6159B6F}" destId="{16331257-7FBA-A14A-A204-AB3D5C24993B}" srcOrd="0" destOrd="0" presId="urn:microsoft.com/office/officeart/2005/8/layout/process1"/>
    <dgm:cxn modelId="{FFF5BD4C-A2E7-6B46-933E-79485EC0B82C}" type="presOf" srcId="{02B4558B-BBB7-C047-B67C-26D9EF043795}" destId="{517AD193-6CB7-8646-BC57-0818C56F93F7}" srcOrd="0" destOrd="1" presId="urn:microsoft.com/office/officeart/2005/8/layout/process1"/>
    <dgm:cxn modelId="{CB55BD54-976F-2443-B3E2-AFF56307346A}" type="presOf" srcId="{FB2CB055-5563-E14B-8237-B47690CAA72A}" destId="{D36BB461-E772-3545-ACCD-679262CAEEA0}" srcOrd="1" destOrd="0" presId="urn:microsoft.com/office/officeart/2005/8/layout/process1"/>
    <dgm:cxn modelId="{8AFA8555-5589-754C-A6B1-3E8D4E342906}" srcId="{F28C7586-DDD1-574A-BC50-AEAAF5F30E1C}" destId="{E99D9ABC-9AD0-4247-B5BC-4EF669CEF3C4}" srcOrd="0" destOrd="0" parTransId="{DF1430B0-D3A0-E14D-8A7F-52B39465FC01}" sibTransId="{49C7F5C2-36AB-BD40-B43C-69642113441E}"/>
    <dgm:cxn modelId="{5DDD2C5A-B462-C04C-867D-F925F56CF2FB}" type="presOf" srcId="{1AA8F65B-B4F1-8C47-A190-4954B456F1AF}" destId="{774625BB-1936-1D43-AB2F-1B26020B13A4}" srcOrd="1" destOrd="0" presId="urn:microsoft.com/office/officeart/2005/8/layout/process1"/>
    <dgm:cxn modelId="{1454F474-568C-9142-A281-57855F848B59}" srcId="{8568EA67-E682-2940-8D17-93C7C138A02B}" destId="{02B4558B-BBB7-C047-B67C-26D9EF043795}" srcOrd="0" destOrd="0" parTransId="{991B8A93-FA3D-3E44-BB99-7FCB253DC332}" sibTransId="{60DF660A-FA93-E54E-BD49-B16CE946189B}"/>
    <dgm:cxn modelId="{B47BFD7A-4C08-3346-892F-FEFCC35FBE3C}" type="presOf" srcId="{E99D9ABC-9AD0-4247-B5BC-4EF669CEF3C4}" destId="{6EFA5E55-023B-8C43-B4BD-DE197B8870D1}" srcOrd="0" destOrd="1" presId="urn:microsoft.com/office/officeart/2005/8/layout/process1"/>
    <dgm:cxn modelId="{91D3407D-3E93-4E43-8604-860571DF4712}" srcId="{4D378EFD-CC7C-BB4D-AECB-48E6843C223D}" destId="{F28C7586-DDD1-574A-BC50-AEAAF5F30E1C}" srcOrd="1" destOrd="0" parTransId="{5C623D9D-B422-4D4F-ABCA-3B15C7B3F386}" sibTransId="{1AA8F65B-B4F1-8C47-A190-4954B456F1AF}"/>
    <dgm:cxn modelId="{4A3E6983-C123-144F-BA38-022F2E36DC91}" type="presOf" srcId="{798131BE-1404-F84C-BCC0-B909C6159B6F}" destId="{C721ADFD-D481-AE47-835F-9BC8A49CC554}" srcOrd="1" destOrd="0" presId="urn:microsoft.com/office/officeart/2005/8/layout/process1"/>
    <dgm:cxn modelId="{36F62786-EEB8-674A-916E-6409C0B9150B}" srcId="{FFA3D111-EADD-E541-886B-2A27CEEB1064}" destId="{063BC583-0E2C-0F46-95C6-F511B1F1BC3B}" srcOrd="0" destOrd="0" parTransId="{1259E0C0-2A2D-C548-805F-C999472258F3}" sibTransId="{59077D35-3BA0-B641-B189-C57F219EC00E}"/>
    <dgm:cxn modelId="{23D01C92-3D6C-D741-92B2-2BB6FA16E758}" type="presOf" srcId="{F28C7586-DDD1-574A-BC50-AEAAF5F30E1C}" destId="{6EFA5E55-023B-8C43-B4BD-DE197B8870D1}" srcOrd="0" destOrd="0" presId="urn:microsoft.com/office/officeart/2005/8/layout/process1"/>
    <dgm:cxn modelId="{75E9EA92-89A4-8B4B-BD42-1FEBF90654EA}" srcId="{4D378EFD-CC7C-BB4D-AECB-48E6843C223D}" destId="{FFA3D111-EADD-E541-886B-2A27CEEB1064}" srcOrd="2" destOrd="0" parTransId="{A19CF765-F29B-4E4D-838E-330F49C4B587}" sibTransId="{FB2CB055-5563-E14B-8237-B47690CAA72A}"/>
    <dgm:cxn modelId="{437A2AAC-8AB1-954F-A70B-29D5C735F746}" type="presOf" srcId="{4D378EFD-CC7C-BB4D-AECB-48E6843C223D}" destId="{7C8B3872-F8B2-3142-9919-CED0FC1D07A8}" srcOrd="0" destOrd="0" presId="urn:microsoft.com/office/officeart/2005/8/layout/process1"/>
    <dgm:cxn modelId="{32123FB9-471F-5646-914B-C93BBB05379B}" type="presOf" srcId="{063BC583-0E2C-0F46-95C6-F511B1F1BC3B}" destId="{6315BB92-EC4B-6945-A4BD-83AB12B38FAD}" srcOrd="0" destOrd="1" presId="urn:microsoft.com/office/officeart/2005/8/layout/process1"/>
    <dgm:cxn modelId="{7EC4A6E3-CF3C-354C-BA2E-BF19E034D5C3}" type="presOf" srcId="{FFA3D111-EADD-E541-886B-2A27CEEB1064}" destId="{6315BB92-EC4B-6945-A4BD-83AB12B38FAD}" srcOrd="0" destOrd="0" presId="urn:microsoft.com/office/officeart/2005/8/layout/process1"/>
    <dgm:cxn modelId="{2712F0FC-CE0C-7E47-AB40-9412F2D78D2E}" type="presOf" srcId="{8BA72DC6-EF57-424D-9489-49C18F989264}" destId="{511A2867-80EC-C541-89A6-4ED9809CCD7D}" srcOrd="0" destOrd="0" presId="urn:microsoft.com/office/officeart/2005/8/layout/process1"/>
    <dgm:cxn modelId="{252784FD-A97D-B34B-868D-BDA97D16374D}" type="presOf" srcId="{1AA8F65B-B4F1-8C47-A190-4954B456F1AF}" destId="{06004274-6945-2C4B-93CD-34B681580B42}" srcOrd="0" destOrd="0" presId="urn:microsoft.com/office/officeart/2005/8/layout/process1"/>
    <dgm:cxn modelId="{406606B5-B8F0-D54A-B28C-0750A232B3BB}" type="presParOf" srcId="{7C8B3872-F8B2-3142-9919-CED0FC1D07A8}" destId="{511A2867-80EC-C541-89A6-4ED9809CCD7D}" srcOrd="0" destOrd="0" presId="urn:microsoft.com/office/officeart/2005/8/layout/process1"/>
    <dgm:cxn modelId="{76AC3FA0-5EFC-E94E-92B2-2B3D968717EB}" type="presParOf" srcId="{7C8B3872-F8B2-3142-9919-CED0FC1D07A8}" destId="{16331257-7FBA-A14A-A204-AB3D5C24993B}" srcOrd="1" destOrd="0" presId="urn:microsoft.com/office/officeart/2005/8/layout/process1"/>
    <dgm:cxn modelId="{DC675F90-46DA-0F40-A04B-AF919A7323CB}" type="presParOf" srcId="{16331257-7FBA-A14A-A204-AB3D5C24993B}" destId="{C721ADFD-D481-AE47-835F-9BC8A49CC554}" srcOrd="0" destOrd="0" presId="urn:microsoft.com/office/officeart/2005/8/layout/process1"/>
    <dgm:cxn modelId="{31E5BB87-5B13-C14A-956A-0F55123CDC57}" type="presParOf" srcId="{7C8B3872-F8B2-3142-9919-CED0FC1D07A8}" destId="{6EFA5E55-023B-8C43-B4BD-DE197B8870D1}" srcOrd="2" destOrd="0" presId="urn:microsoft.com/office/officeart/2005/8/layout/process1"/>
    <dgm:cxn modelId="{25B40785-DF2E-B744-A491-095C1FC7ED92}" type="presParOf" srcId="{7C8B3872-F8B2-3142-9919-CED0FC1D07A8}" destId="{06004274-6945-2C4B-93CD-34B681580B42}" srcOrd="3" destOrd="0" presId="urn:microsoft.com/office/officeart/2005/8/layout/process1"/>
    <dgm:cxn modelId="{AE0818A7-8450-074E-B1C6-FD132E83FD83}" type="presParOf" srcId="{06004274-6945-2C4B-93CD-34B681580B42}" destId="{774625BB-1936-1D43-AB2F-1B26020B13A4}" srcOrd="0" destOrd="0" presId="urn:microsoft.com/office/officeart/2005/8/layout/process1"/>
    <dgm:cxn modelId="{CE70E554-1933-D646-B222-F65E1224089C}" type="presParOf" srcId="{7C8B3872-F8B2-3142-9919-CED0FC1D07A8}" destId="{6315BB92-EC4B-6945-A4BD-83AB12B38FAD}" srcOrd="4" destOrd="0" presId="urn:microsoft.com/office/officeart/2005/8/layout/process1"/>
    <dgm:cxn modelId="{AD54D4FE-0E8F-FD42-BF98-68E8F513F4DB}" type="presParOf" srcId="{7C8B3872-F8B2-3142-9919-CED0FC1D07A8}" destId="{26E199D7-AC88-2542-BFEB-90F4E2ADA5E7}" srcOrd="5" destOrd="0" presId="urn:microsoft.com/office/officeart/2005/8/layout/process1"/>
    <dgm:cxn modelId="{EC851501-190A-1748-8062-B427ADD8E4CB}" type="presParOf" srcId="{26E199D7-AC88-2542-BFEB-90F4E2ADA5E7}" destId="{D36BB461-E772-3545-ACCD-679262CAEEA0}" srcOrd="0" destOrd="0" presId="urn:microsoft.com/office/officeart/2005/8/layout/process1"/>
    <dgm:cxn modelId="{D0822753-0E80-0348-8368-5C7595D668D7}" type="presParOf" srcId="{7C8B3872-F8B2-3142-9919-CED0FC1D07A8}" destId="{517AD193-6CB7-8646-BC57-0818C56F93F7}"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78EFD-CC7C-BB4D-AECB-48E6843C223D}" type="doc">
      <dgm:prSet loTypeId="urn:microsoft.com/office/officeart/2005/8/layout/process1" loCatId="" qsTypeId="urn:microsoft.com/office/officeart/2005/8/quickstyle/simple1" qsCatId="simple" csTypeId="urn:microsoft.com/office/officeart/2005/8/colors/accent1_2" csCatId="accent1" phldr="1"/>
      <dgm:spPr/>
    </dgm:pt>
    <dgm:pt modelId="{BF3A7E6C-E7BD-4A42-85B2-6A4EA587B321}">
      <dgm:prSet/>
      <dgm:spPr/>
      <dgm:t>
        <a:bodyPr/>
        <a:lstStyle/>
        <a:p>
          <a:r>
            <a:rPr lang="de-DE"/>
            <a:t>Belebungsbecken</a:t>
          </a:r>
        </a:p>
      </dgm:t>
    </dgm:pt>
    <dgm:pt modelId="{FE9369A2-1648-7F48-A4AA-8A54E68786C6}" type="parTrans" cxnId="{799FE18F-FF5C-384E-9E65-C3EC42D4E195}">
      <dgm:prSet/>
      <dgm:spPr/>
      <dgm:t>
        <a:bodyPr/>
        <a:lstStyle/>
        <a:p>
          <a:endParaRPr lang="de-DE"/>
        </a:p>
      </dgm:t>
    </dgm:pt>
    <dgm:pt modelId="{169A2092-9469-E942-88B2-7B71B2A44A4D}" type="sibTrans" cxnId="{799FE18F-FF5C-384E-9E65-C3EC42D4E195}">
      <dgm:prSet/>
      <dgm:spPr/>
      <dgm:t>
        <a:bodyPr/>
        <a:lstStyle/>
        <a:p>
          <a:endParaRPr lang="de-DE"/>
        </a:p>
      </dgm:t>
    </dgm:pt>
    <dgm:pt modelId="{CED662FF-814C-C74D-8FDE-655F9DC93048}">
      <dgm:prSet/>
      <dgm:spPr/>
      <dgm:t>
        <a:bodyPr/>
        <a:lstStyle/>
        <a:p>
          <a:r>
            <a:rPr lang="de-DE"/>
            <a:t>Bakterien entfernen Stickstoff- und Phosphorverbindungen</a:t>
          </a:r>
        </a:p>
      </dgm:t>
    </dgm:pt>
    <dgm:pt modelId="{0BF69917-3B71-6B44-A8AE-15BEB4A9DF54}" type="parTrans" cxnId="{5207BBAD-3B26-FD44-9C64-958453E34CA1}">
      <dgm:prSet/>
      <dgm:spPr/>
      <dgm:t>
        <a:bodyPr/>
        <a:lstStyle/>
        <a:p>
          <a:endParaRPr lang="de-DE"/>
        </a:p>
      </dgm:t>
    </dgm:pt>
    <dgm:pt modelId="{27E55869-341B-2445-8BD9-64797712E287}" type="sibTrans" cxnId="{5207BBAD-3B26-FD44-9C64-958453E34CA1}">
      <dgm:prSet/>
      <dgm:spPr/>
      <dgm:t>
        <a:bodyPr/>
        <a:lstStyle/>
        <a:p>
          <a:endParaRPr lang="de-DE"/>
        </a:p>
      </dgm:t>
    </dgm:pt>
    <dgm:pt modelId="{8D0A9A9A-C617-F848-AE10-28EB2B73920D}">
      <dgm:prSet/>
      <dgm:spPr/>
      <dgm:t>
        <a:bodyPr/>
        <a:lstStyle/>
        <a:p>
          <a:r>
            <a:rPr lang="de-DE"/>
            <a:t>durch Belüftung entstehen Zonen mit Sauerstoffangebot und -mangel -&gt; Nitrifikation und Denitrifikation</a:t>
          </a:r>
        </a:p>
      </dgm:t>
    </dgm:pt>
    <dgm:pt modelId="{8A15A8A5-0DFF-034D-B124-8E56558552ED}" type="parTrans" cxnId="{A9597E53-E758-0545-B8C9-0EA8DE9D5E50}">
      <dgm:prSet/>
      <dgm:spPr/>
      <dgm:t>
        <a:bodyPr/>
        <a:lstStyle/>
        <a:p>
          <a:endParaRPr lang="de-DE"/>
        </a:p>
      </dgm:t>
    </dgm:pt>
    <dgm:pt modelId="{594135E6-51AD-1149-8EA3-170CD14732D0}" type="sibTrans" cxnId="{A9597E53-E758-0545-B8C9-0EA8DE9D5E50}">
      <dgm:prSet/>
      <dgm:spPr/>
      <dgm:t>
        <a:bodyPr/>
        <a:lstStyle/>
        <a:p>
          <a:endParaRPr lang="de-DE"/>
        </a:p>
      </dgm:t>
    </dgm:pt>
    <dgm:pt modelId="{BA2ED512-D430-6A44-9F2F-7E4CC5B779FA}">
      <dgm:prSet/>
      <dgm:spPr/>
      <dgm:t>
        <a:bodyPr/>
        <a:lstStyle/>
        <a:p>
          <a:r>
            <a:rPr lang="de-DE"/>
            <a:t>Nachklärbecken</a:t>
          </a:r>
        </a:p>
      </dgm:t>
    </dgm:pt>
    <dgm:pt modelId="{0ADE795D-F34B-B24B-A65E-754976C02DD4}" type="parTrans" cxnId="{242C2EC7-3CB4-DE44-9602-DDC97B9A54BA}">
      <dgm:prSet/>
      <dgm:spPr/>
      <dgm:t>
        <a:bodyPr/>
        <a:lstStyle/>
        <a:p>
          <a:endParaRPr lang="de-DE"/>
        </a:p>
      </dgm:t>
    </dgm:pt>
    <dgm:pt modelId="{F1ABE113-B1F1-0649-884B-51AE2ADF1098}" type="sibTrans" cxnId="{242C2EC7-3CB4-DE44-9602-DDC97B9A54BA}">
      <dgm:prSet/>
      <dgm:spPr/>
      <dgm:t>
        <a:bodyPr/>
        <a:lstStyle/>
        <a:p>
          <a:endParaRPr lang="de-DE"/>
        </a:p>
      </dgm:t>
    </dgm:pt>
    <dgm:pt modelId="{7762FF01-4935-0143-9664-F25FD72843EF}">
      <dgm:prSet/>
      <dgm:spPr/>
      <dgm:t>
        <a:bodyPr/>
        <a:lstStyle/>
        <a:p>
          <a:r>
            <a:rPr lang="de-DE"/>
            <a:t>Belebtschlamm wird abgetrennt</a:t>
          </a:r>
        </a:p>
      </dgm:t>
    </dgm:pt>
    <dgm:pt modelId="{4086C320-6347-0F4F-B195-A7AAB015DD8B}" type="parTrans" cxnId="{BEEA5C71-2100-354E-ABF4-0A8652F09D89}">
      <dgm:prSet/>
      <dgm:spPr/>
      <dgm:t>
        <a:bodyPr/>
        <a:lstStyle/>
        <a:p>
          <a:endParaRPr lang="de-DE"/>
        </a:p>
      </dgm:t>
    </dgm:pt>
    <dgm:pt modelId="{BDC9B5DB-047E-4D44-B51E-8D701182D9BF}" type="sibTrans" cxnId="{BEEA5C71-2100-354E-ABF4-0A8652F09D89}">
      <dgm:prSet/>
      <dgm:spPr/>
      <dgm:t>
        <a:bodyPr/>
        <a:lstStyle/>
        <a:p>
          <a:endParaRPr lang="de-DE"/>
        </a:p>
      </dgm:t>
    </dgm:pt>
    <dgm:pt modelId="{AF43523B-55F3-504B-A68A-2681E78D0D5D}">
      <dgm:prSet phldrT="[Text]"/>
      <dgm:spPr/>
      <dgm:t>
        <a:bodyPr/>
        <a:lstStyle/>
        <a:p>
          <a:r>
            <a:rPr lang="de-DE"/>
            <a:t>Vorklärung</a:t>
          </a:r>
        </a:p>
      </dgm:t>
    </dgm:pt>
    <dgm:pt modelId="{47F5753E-F325-304F-8A84-CE190B1EEBD0}" type="parTrans" cxnId="{3C4DC5EA-FF6E-8449-9FE5-BCA1CD9CC519}">
      <dgm:prSet/>
      <dgm:spPr/>
      <dgm:t>
        <a:bodyPr/>
        <a:lstStyle/>
        <a:p>
          <a:endParaRPr lang="de-DE"/>
        </a:p>
      </dgm:t>
    </dgm:pt>
    <dgm:pt modelId="{F3C946E7-6ADA-5E43-A813-CCA4037D76A2}" type="sibTrans" cxnId="{3C4DC5EA-FF6E-8449-9FE5-BCA1CD9CC519}">
      <dgm:prSet/>
      <dgm:spPr/>
      <dgm:t>
        <a:bodyPr/>
        <a:lstStyle/>
        <a:p>
          <a:endParaRPr lang="de-DE"/>
        </a:p>
      </dgm:t>
    </dgm:pt>
    <dgm:pt modelId="{427AECB4-A36C-F048-8779-3EDA037BDFD6}">
      <dgm:prSet phldrT="[Text]"/>
      <dgm:spPr/>
      <dgm:t>
        <a:bodyPr/>
        <a:lstStyle/>
        <a:p>
          <a:r>
            <a:rPr lang="de-DE"/>
            <a:t>feine Partikel, Öl und Fette werden abgezogen</a:t>
          </a:r>
        </a:p>
      </dgm:t>
    </dgm:pt>
    <dgm:pt modelId="{57F12BED-638B-4440-B03F-4B573357768D}" type="parTrans" cxnId="{0B4D98BD-F232-1946-9F33-E63B3B9F534C}">
      <dgm:prSet/>
      <dgm:spPr/>
      <dgm:t>
        <a:bodyPr/>
        <a:lstStyle/>
        <a:p>
          <a:endParaRPr lang="de-DE"/>
        </a:p>
      </dgm:t>
    </dgm:pt>
    <dgm:pt modelId="{F16B79F1-0ABA-4F43-8338-5C1AF1D69B13}" type="sibTrans" cxnId="{0B4D98BD-F232-1946-9F33-E63B3B9F534C}">
      <dgm:prSet/>
      <dgm:spPr/>
      <dgm:t>
        <a:bodyPr/>
        <a:lstStyle/>
        <a:p>
          <a:endParaRPr lang="de-DE"/>
        </a:p>
      </dgm:t>
    </dgm:pt>
    <dgm:pt modelId="{6B93E3BE-CB89-1B4B-937E-5F68E1AF235E}">
      <dgm:prSet phldrT="[Text]"/>
      <dgm:spPr/>
      <dgm:t>
        <a:bodyPr/>
        <a:lstStyle/>
        <a:p>
          <a:r>
            <a:rPr lang="de-DE"/>
            <a:t>Schlamm setzt sich ab</a:t>
          </a:r>
        </a:p>
      </dgm:t>
    </dgm:pt>
    <dgm:pt modelId="{81541B92-656F-D14E-99AC-D029828028B7}" type="parTrans" cxnId="{0F872765-479A-3B49-A877-234B7D522245}">
      <dgm:prSet/>
      <dgm:spPr/>
      <dgm:t>
        <a:bodyPr/>
        <a:lstStyle/>
        <a:p>
          <a:endParaRPr lang="de-DE"/>
        </a:p>
      </dgm:t>
    </dgm:pt>
    <dgm:pt modelId="{AED17898-E881-FC43-8AC7-369D2956460B}" type="sibTrans" cxnId="{0F872765-479A-3B49-A877-234B7D522245}">
      <dgm:prSet/>
      <dgm:spPr/>
      <dgm:t>
        <a:bodyPr/>
        <a:lstStyle/>
        <a:p>
          <a:endParaRPr lang="de-DE"/>
        </a:p>
      </dgm:t>
    </dgm:pt>
    <dgm:pt modelId="{7C8B3872-F8B2-3142-9919-CED0FC1D07A8}" type="pres">
      <dgm:prSet presAssocID="{4D378EFD-CC7C-BB4D-AECB-48E6843C223D}" presName="Name0" presStyleCnt="0">
        <dgm:presLayoutVars>
          <dgm:dir/>
          <dgm:resizeHandles val="exact"/>
        </dgm:presLayoutVars>
      </dgm:prSet>
      <dgm:spPr/>
    </dgm:pt>
    <dgm:pt modelId="{BE4942EC-021A-5E4D-8763-54FEABE88C73}" type="pres">
      <dgm:prSet presAssocID="{AF43523B-55F3-504B-A68A-2681E78D0D5D}" presName="node" presStyleLbl="node1" presStyleIdx="0" presStyleCnt="3">
        <dgm:presLayoutVars>
          <dgm:bulletEnabled val="1"/>
        </dgm:presLayoutVars>
      </dgm:prSet>
      <dgm:spPr/>
    </dgm:pt>
    <dgm:pt modelId="{84CCB1B0-227B-734C-8C72-6EC952FFA930}" type="pres">
      <dgm:prSet presAssocID="{F3C946E7-6ADA-5E43-A813-CCA4037D76A2}" presName="sibTrans" presStyleLbl="sibTrans2D1" presStyleIdx="0" presStyleCnt="2"/>
      <dgm:spPr/>
    </dgm:pt>
    <dgm:pt modelId="{A0F91BCC-9664-A543-A3FC-D774E23EF3F6}" type="pres">
      <dgm:prSet presAssocID="{F3C946E7-6ADA-5E43-A813-CCA4037D76A2}" presName="connectorText" presStyleLbl="sibTrans2D1" presStyleIdx="0" presStyleCnt="2"/>
      <dgm:spPr/>
    </dgm:pt>
    <dgm:pt modelId="{163DCB10-B5BF-9F49-95AE-3223E2A30A51}" type="pres">
      <dgm:prSet presAssocID="{BF3A7E6C-E7BD-4A42-85B2-6A4EA587B321}" presName="node" presStyleLbl="node1" presStyleIdx="1" presStyleCnt="3" custLinFactNeighborX="-117" custLinFactNeighborY="998">
        <dgm:presLayoutVars>
          <dgm:bulletEnabled val="1"/>
        </dgm:presLayoutVars>
      </dgm:prSet>
      <dgm:spPr/>
    </dgm:pt>
    <dgm:pt modelId="{D71AB7B3-25E7-9446-AB63-B8DB4E05D3CE}" type="pres">
      <dgm:prSet presAssocID="{169A2092-9469-E942-88B2-7B71B2A44A4D}" presName="sibTrans" presStyleLbl="sibTrans2D1" presStyleIdx="1" presStyleCnt="2"/>
      <dgm:spPr/>
    </dgm:pt>
    <dgm:pt modelId="{D19EB2E1-3676-4B48-9209-BAE976D93D93}" type="pres">
      <dgm:prSet presAssocID="{169A2092-9469-E942-88B2-7B71B2A44A4D}" presName="connectorText" presStyleLbl="sibTrans2D1" presStyleIdx="1" presStyleCnt="2"/>
      <dgm:spPr/>
    </dgm:pt>
    <dgm:pt modelId="{C6E4C225-973A-7147-8224-25CCCCE34FC6}" type="pres">
      <dgm:prSet presAssocID="{BA2ED512-D430-6A44-9F2F-7E4CC5B779FA}" presName="node" presStyleLbl="node1" presStyleIdx="2" presStyleCnt="3" custLinFactNeighborX="837" custLinFactNeighborY="-2642">
        <dgm:presLayoutVars>
          <dgm:bulletEnabled val="1"/>
        </dgm:presLayoutVars>
      </dgm:prSet>
      <dgm:spPr/>
    </dgm:pt>
  </dgm:ptLst>
  <dgm:cxnLst>
    <dgm:cxn modelId="{19867F22-C995-5341-A253-40106A0752E2}" type="presOf" srcId="{6B93E3BE-CB89-1B4B-937E-5F68E1AF235E}" destId="{BE4942EC-021A-5E4D-8763-54FEABE88C73}" srcOrd="0" destOrd="2" presId="urn:microsoft.com/office/officeart/2005/8/layout/process1"/>
    <dgm:cxn modelId="{0935C532-C3A9-124A-8EBE-B0073C44C8DA}" type="presOf" srcId="{F3C946E7-6ADA-5E43-A813-CCA4037D76A2}" destId="{A0F91BCC-9664-A543-A3FC-D774E23EF3F6}" srcOrd="1" destOrd="0" presId="urn:microsoft.com/office/officeart/2005/8/layout/process1"/>
    <dgm:cxn modelId="{1B757E45-7D2B-3943-8FCB-467EB6A853D8}" type="presOf" srcId="{BA2ED512-D430-6A44-9F2F-7E4CC5B779FA}" destId="{C6E4C225-973A-7147-8224-25CCCCE34FC6}" srcOrd="0" destOrd="0" presId="urn:microsoft.com/office/officeart/2005/8/layout/process1"/>
    <dgm:cxn modelId="{A9597E53-E758-0545-B8C9-0EA8DE9D5E50}" srcId="{BF3A7E6C-E7BD-4A42-85B2-6A4EA587B321}" destId="{8D0A9A9A-C617-F848-AE10-28EB2B73920D}" srcOrd="1" destOrd="0" parTransId="{8A15A8A5-0DFF-034D-B124-8E56558552ED}" sibTransId="{594135E6-51AD-1149-8EA3-170CD14732D0}"/>
    <dgm:cxn modelId="{1DF8D15F-0FA4-A74D-9C8E-998663C6CE82}" type="presOf" srcId="{169A2092-9469-E942-88B2-7B71B2A44A4D}" destId="{D19EB2E1-3676-4B48-9209-BAE976D93D93}" srcOrd="1" destOrd="0" presId="urn:microsoft.com/office/officeart/2005/8/layout/process1"/>
    <dgm:cxn modelId="{0F872765-479A-3B49-A877-234B7D522245}" srcId="{AF43523B-55F3-504B-A68A-2681E78D0D5D}" destId="{6B93E3BE-CB89-1B4B-937E-5F68E1AF235E}" srcOrd="1" destOrd="0" parTransId="{81541B92-656F-D14E-99AC-D029828028B7}" sibTransId="{AED17898-E881-FC43-8AC7-369D2956460B}"/>
    <dgm:cxn modelId="{BEEA5C71-2100-354E-ABF4-0A8652F09D89}" srcId="{BA2ED512-D430-6A44-9F2F-7E4CC5B779FA}" destId="{7762FF01-4935-0143-9664-F25FD72843EF}" srcOrd="0" destOrd="0" parTransId="{4086C320-6347-0F4F-B195-A7AAB015DD8B}" sibTransId="{BDC9B5DB-047E-4D44-B51E-8D701182D9BF}"/>
    <dgm:cxn modelId="{799FE18F-FF5C-384E-9E65-C3EC42D4E195}" srcId="{4D378EFD-CC7C-BB4D-AECB-48E6843C223D}" destId="{BF3A7E6C-E7BD-4A42-85B2-6A4EA587B321}" srcOrd="1" destOrd="0" parTransId="{FE9369A2-1648-7F48-A4AA-8A54E68786C6}" sibTransId="{169A2092-9469-E942-88B2-7B71B2A44A4D}"/>
    <dgm:cxn modelId="{AA58CAA2-129A-6241-9D92-0B59772BE570}" type="presOf" srcId="{7762FF01-4935-0143-9664-F25FD72843EF}" destId="{C6E4C225-973A-7147-8224-25CCCCE34FC6}" srcOrd="0" destOrd="1" presId="urn:microsoft.com/office/officeart/2005/8/layout/process1"/>
    <dgm:cxn modelId="{437A2AAC-8AB1-954F-A70B-29D5C735F746}" type="presOf" srcId="{4D378EFD-CC7C-BB4D-AECB-48E6843C223D}" destId="{7C8B3872-F8B2-3142-9919-CED0FC1D07A8}" srcOrd="0" destOrd="0" presId="urn:microsoft.com/office/officeart/2005/8/layout/process1"/>
    <dgm:cxn modelId="{5207BBAD-3B26-FD44-9C64-958453E34CA1}" srcId="{BF3A7E6C-E7BD-4A42-85B2-6A4EA587B321}" destId="{CED662FF-814C-C74D-8FDE-655F9DC93048}" srcOrd="0" destOrd="0" parTransId="{0BF69917-3B71-6B44-A8AE-15BEB4A9DF54}" sibTransId="{27E55869-341B-2445-8BD9-64797712E287}"/>
    <dgm:cxn modelId="{2282F4B8-4F25-284E-AE8A-BD386D3A5302}" type="presOf" srcId="{427AECB4-A36C-F048-8779-3EDA037BDFD6}" destId="{BE4942EC-021A-5E4D-8763-54FEABE88C73}" srcOrd="0" destOrd="1" presId="urn:microsoft.com/office/officeart/2005/8/layout/process1"/>
    <dgm:cxn modelId="{B0882DBD-848A-4542-A9AC-B323F0480933}" type="presOf" srcId="{8D0A9A9A-C617-F848-AE10-28EB2B73920D}" destId="{163DCB10-B5BF-9F49-95AE-3223E2A30A51}" srcOrd="0" destOrd="2" presId="urn:microsoft.com/office/officeart/2005/8/layout/process1"/>
    <dgm:cxn modelId="{0B4D98BD-F232-1946-9F33-E63B3B9F534C}" srcId="{AF43523B-55F3-504B-A68A-2681E78D0D5D}" destId="{427AECB4-A36C-F048-8779-3EDA037BDFD6}" srcOrd="0" destOrd="0" parTransId="{57F12BED-638B-4440-B03F-4B573357768D}" sibTransId="{F16B79F1-0ABA-4F43-8338-5C1AF1D69B13}"/>
    <dgm:cxn modelId="{EE6339C0-D3C7-1444-BF73-0140C86DC1BE}" type="presOf" srcId="{CED662FF-814C-C74D-8FDE-655F9DC93048}" destId="{163DCB10-B5BF-9F49-95AE-3223E2A30A51}" srcOrd="0" destOrd="1" presId="urn:microsoft.com/office/officeart/2005/8/layout/process1"/>
    <dgm:cxn modelId="{9241D5C1-8D70-774D-9A0D-A1DAAC340C18}" type="presOf" srcId="{AF43523B-55F3-504B-A68A-2681E78D0D5D}" destId="{BE4942EC-021A-5E4D-8763-54FEABE88C73}" srcOrd="0" destOrd="0" presId="urn:microsoft.com/office/officeart/2005/8/layout/process1"/>
    <dgm:cxn modelId="{118947C6-D0C0-4E46-9607-41E75DAB2DC6}" type="presOf" srcId="{169A2092-9469-E942-88B2-7B71B2A44A4D}" destId="{D71AB7B3-25E7-9446-AB63-B8DB4E05D3CE}" srcOrd="0" destOrd="0" presId="urn:microsoft.com/office/officeart/2005/8/layout/process1"/>
    <dgm:cxn modelId="{242C2EC7-3CB4-DE44-9602-DDC97B9A54BA}" srcId="{4D378EFD-CC7C-BB4D-AECB-48E6843C223D}" destId="{BA2ED512-D430-6A44-9F2F-7E4CC5B779FA}" srcOrd="2" destOrd="0" parTransId="{0ADE795D-F34B-B24B-A65E-754976C02DD4}" sibTransId="{F1ABE113-B1F1-0649-884B-51AE2ADF1098}"/>
    <dgm:cxn modelId="{BABCACE5-8626-6C4A-8AFB-19829B63920D}" type="presOf" srcId="{F3C946E7-6ADA-5E43-A813-CCA4037D76A2}" destId="{84CCB1B0-227B-734C-8C72-6EC952FFA930}" srcOrd="0" destOrd="0" presId="urn:microsoft.com/office/officeart/2005/8/layout/process1"/>
    <dgm:cxn modelId="{3C4DC5EA-FF6E-8449-9FE5-BCA1CD9CC519}" srcId="{4D378EFD-CC7C-BB4D-AECB-48E6843C223D}" destId="{AF43523B-55F3-504B-A68A-2681E78D0D5D}" srcOrd="0" destOrd="0" parTransId="{47F5753E-F325-304F-8A84-CE190B1EEBD0}" sibTransId="{F3C946E7-6ADA-5E43-A813-CCA4037D76A2}"/>
    <dgm:cxn modelId="{D69339ED-68BA-FF47-B809-2B1C59DD4A34}" type="presOf" srcId="{BF3A7E6C-E7BD-4A42-85B2-6A4EA587B321}" destId="{163DCB10-B5BF-9F49-95AE-3223E2A30A51}" srcOrd="0" destOrd="0" presId="urn:microsoft.com/office/officeart/2005/8/layout/process1"/>
    <dgm:cxn modelId="{8C0ACEEE-9732-7141-98AD-3FBB3F240689}" type="presParOf" srcId="{7C8B3872-F8B2-3142-9919-CED0FC1D07A8}" destId="{BE4942EC-021A-5E4D-8763-54FEABE88C73}" srcOrd="0" destOrd="0" presId="urn:microsoft.com/office/officeart/2005/8/layout/process1"/>
    <dgm:cxn modelId="{5E86A976-9C25-084A-B2CF-C3878EDA65A2}" type="presParOf" srcId="{7C8B3872-F8B2-3142-9919-CED0FC1D07A8}" destId="{84CCB1B0-227B-734C-8C72-6EC952FFA930}" srcOrd="1" destOrd="0" presId="urn:microsoft.com/office/officeart/2005/8/layout/process1"/>
    <dgm:cxn modelId="{EA80B39E-B46D-2B42-B694-872E4CD2AADC}" type="presParOf" srcId="{84CCB1B0-227B-734C-8C72-6EC952FFA930}" destId="{A0F91BCC-9664-A543-A3FC-D774E23EF3F6}" srcOrd="0" destOrd="0" presId="urn:microsoft.com/office/officeart/2005/8/layout/process1"/>
    <dgm:cxn modelId="{192941B0-F60D-034D-B67F-7EE65F971EA7}" type="presParOf" srcId="{7C8B3872-F8B2-3142-9919-CED0FC1D07A8}" destId="{163DCB10-B5BF-9F49-95AE-3223E2A30A51}" srcOrd="2" destOrd="0" presId="urn:microsoft.com/office/officeart/2005/8/layout/process1"/>
    <dgm:cxn modelId="{FEF85ED0-6D30-0548-85EA-ABCAB6D9E388}" type="presParOf" srcId="{7C8B3872-F8B2-3142-9919-CED0FC1D07A8}" destId="{D71AB7B3-25E7-9446-AB63-B8DB4E05D3CE}" srcOrd="3" destOrd="0" presId="urn:microsoft.com/office/officeart/2005/8/layout/process1"/>
    <dgm:cxn modelId="{FAC4C359-4DF9-9541-82D7-56E77CF08365}" type="presParOf" srcId="{D71AB7B3-25E7-9446-AB63-B8DB4E05D3CE}" destId="{D19EB2E1-3676-4B48-9209-BAE976D93D93}" srcOrd="0" destOrd="0" presId="urn:microsoft.com/office/officeart/2005/8/layout/process1"/>
    <dgm:cxn modelId="{AA972BC6-659C-9240-8115-7E95BFA6A35A}" type="presParOf" srcId="{7C8B3872-F8B2-3142-9919-CED0FC1D07A8}" destId="{C6E4C225-973A-7147-8224-25CCCCE34FC6}"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95C0A-8D91-4B8E-825B-50A8ED3DB46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9B98AE71-6D22-4FFF-9C9D-B4693BCE8429}">
      <dgm:prSet phldrT="[Text]" phldr="0"/>
      <dgm:spPr/>
      <dgm:t>
        <a:bodyPr/>
        <a:lstStyle/>
        <a:p>
          <a:pPr rtl="0"/>
          <a:r>
            <a:rPr lang="de-DE" b="1">
              <a:latin typeface="Open Sans"/>
            </a:rPr>
            <a:t>Auswirkung des Nitrats auf die Umwelt</a:t>
          </a:r>
          <a:endParaRPr lang="de-DE" b="1"/>
        </a:p>
      </dgm:t>
    </dgm:pt>
    <dgm:pt modelId="{33ED1090-7011-4CED-9543-F9FC22442972}" type="parTrans" cxnId="{915424D1-045D-4734-A556-AE18076B9B26}">
      <dgm:prSet/>
      <dgm:spPr/>
      <dgm:t>
        <a:bodyPr/>
        <a:lstStyle/>
        <a:p>
          <a:endParaRPr lang="de-DE"/>
        </a:p>
      </dgm:t>
    </dgm:pt>
    <dgm:pt modelId="{71340955-053C-46CF-B501-815CF3A749B7}" type="sibTrans" cxnId="{915424D1-045D-4734-A556-AE18076B9B26}">
      <dgm:prSet/>
      <dgm:spPr/>
      <dgm:t>
        <a:bodyPr/>
        <a:lstStyle/>
        <a:p>
          <a:endParaRPr lang="de-DE"/>
        </a:p>
      </dgm:t>
    </dgm:pt>
    <dgm:pt modelId="{E549B9D7-766B-45BF-ACB7-11EA9D0DD328}">
      <dgm:prSet phldrT="[Text]" phldr="0"/>
      <dgm:spPr/>
      <dgm:t>
        <a:bodyPr/>
        <a:lstStyle/>
        <a:p>
          <a:pPr rtl="0"/>
          <a:r>
            <a:rPr lang="de-DE" dirty="0">
              <a:latin typeface="Open Sans"/>
            </a:rPr>
            <a:t> Eutrophierung der Gewässer </a:t>
          </a:r>
          <a:r>
            <a:rPr lang="de-DE" dirty="0">
              <a:latin typeface="Open Sans"/>
              <a:sym typeface="Wingdings" pitchFamily="2" charset="2"/>
            </a:rPr>
            <a:t></a:t>
          </a:r>
          <a:r>
            <a:rPr lang="de-DE" dirty="0">
              <a:latin typeface="Open Sans"/>
            </a:rPr>
            <a:t> Verstärkter Algenwuchs</a:t>
          </a:r>
          <a:endParaRPr lang="de-DE" dirty="0"/>
        </a:p>
      </dgm:t>
    </dgm:pt>
    <dgm:pt modelId="{E1CD41E8-9377-457C-86A9-2E14DBA4C37F}" type="parTrans" cxnId="{8D87DE0A-3100-4CC1-82BA-213888D01EE6}">
      <dgm:prSet/>
      <dgm:spPr/>
      <dgm:t>
        <a:bodyPr/>
        <a:lstStyle/>
        <a:p>
          <a:endParaRPr lang="de-DE"/>
        </a:p>
      </dgm:t>
    </dgm:pt>
    <dgm:pt modelId="{4EECEC26-9D88-4D72-993D-6E8A0E7858C7}" type="sibTrans" cxnId="{8D87DE0A-3100-4CC1-82BA-213888D01EE6}">
      <dgm:prSet/>
      <dgm:spPr/>
      <dgm:t>
        <a:bodyPr/>
        <a:lstStyle/>
        <a:p>
          <a:endParaRPr lang="de-DE"/>
        </a:p>
      </dgm:t>
    </dgm:pt>
    <dgm:pt modelId="{F353249C-0196-444E-A5BF-C1D5026C1F8B}">
      <dgm:prSet phldrT="[Text]" phldr="0"/>
      <dgm:spPr/>
      <dgm:t>
        <a:bodyPr/>
        <a:lstStyle/>
        <a:p>
          <a:pPr rtl="0"/>
          <a:r>
            <a:rPr lang="de-DE">
              <a:latin typeface="Open Sans"/>
            </a:rPr>
            <a:t>Rückgang der Biodiversität </a:t>
          </a:r>
          <a:r>
            <a:rPr lang="de-DE">
              <a:latin typeface="Open Sans"/>
              <a:sym typeface="Wingdings" pitchFamily="2" charset="2"/>
            </a:rPr>
            <a:t></a:t>
          </a:r>
          <a:r>
            <a:rPr lang="de-DE">
              <a:latin typeface="Open Sans"/>
            </a:rPr>
            <a:t> Verdrängung der Arten, welche an Stickstoffarmut angepasst sind</a:t>
          </a:r>
          <a:endParaRPr lang="de-DE"/>
        </a:p>
      </dgm:t>
    </dgm:pt>
    <dgm:pt modelId="{43C12251-A4C5-4CA9-A1DC-CF1F34D30CDC}" type="parTrans" cxnId="{703FAD12-02F3-407F-B7D9-0ACB9AF23CD4}">
      <dgm:prSet/>
      <dgm:spPr/>
      <dgm:t>
        <a:bodyPr/>
        <a:lstStyle/>
        <a:p>
          <a:endParaRPr lang="de-DE"/>
        </a:p>
      </dgm:t>
    </dgm:pt>
    <dgm:pt modelId="{D4CF0D8D-6608-42DB-BDB2-E5EDE74AAB3F}" type="sibTrans" cxnId="{703FAD12-02F3-407F-B7D9-0ACB9AF23CD4}">
      <dgm:prSet/>
      <dgm:spPr/>
      <dgm:t>
        <a:bodyPr/>
        <a:lstStyle/>
        <a:p>
          <a:endParaRPr lang="de-DE"/>
        </a:p>
      </dgm:t>
    </dgm:pt>
    <dgm:pt modelId="{B10D805D-F683-4F58-9D04-1F92EC29C037}">
      <dgm:prSet phldrT="[Text]" phldr="0"/>
      <dgm:spPr/>
      <dgm:t>
        <a:bodyPr/>
        <a:lstStyle/>
        <a:p>
          <a:pPr rtl="0"/>
          <a:r>
            <a:rPr lang="de-DE">
              <a:latin typeface="Open Sans"/>
            </a:rPr>
            <a:t>Beschleunigung der Bodenversauerung</a:t>
          </a:r>
          <a:endParaRPr lang="de-DE"/>
        </a:p>
      </dgm:t>
    </dgm:pt>
    <dgm:pt modelId="{E11AC110-A8C9-4178-A0D2-18B4C56A984D}" type="parTrans" cxnId="{FB22B9A2-0719-4073-ABC4-46A2886CE4FC}">
      <dgm:prSet/>
      <dgm:spPr/>
      <dgm:t>
        <a:bodyPr/>
        <a:lstStyle/>
        <a:p>
          <a:endParaRPr lang="de-DE"/>
        </a:p>
      </dgm:t>
    </dgm:pt>
    <dgm:pt modelId="{B9378F3F-E265-4795-9E0A-D72230201F40}" type="sibTrans" cxnId="{FB22B9A2-0719-4073-ABC4-46A2886CE4FC}">
      <dgm:prSet/>
      <dgm:spPr/>
      <dgm:t>
        <a:bodyPr/>
        <a:lstStyle/>
        <a:p>
          <a:endParaRPr lang="de-DE"/>
        </a:p>
      </dgm:t>
    </dgm:pt>
    <dgm:pt modelId="{0B20961D-1699-45F0-94DB-80586C2C7DA3}" type="pres">
      <dgm:prSet presAssocID="{43195C0A-8D91-4B8E-825B-50A8ED3DB464}" presName="diagram" presStyleCnt="0">
        <dgm:presLayoutVars>
          <dgm:chPref val="1"/>
          <dgm:dir/>
          <dgm:animOne val="branch"/>
          <dgm:animLvl val="lvl"/>
          <dgm:resizeHandles val="exact"/>
        </dgm:presLayoutVars>
      </dgm:prSet>
      <dgm:spPr/>
    </dgm:pt>
    <dgm:pt modelId="{00ED0F1F-3098-4FA7-817D-7F67577CE43B}" type="pres">
      <dgm:prSet presAssocID="{9B98AE71-6D22-4FFF-9C9D-B4693BCE8429}" presName="root1" presStyleCnt="0"/>
      <dgm:spPr/>
    </dgm:pt>
    <dgm:pt modelId="{0C0BDFF0-913B-4BD0-BB72-E43FD8B118B5}" type="pres">
      <dgm:prSet presAssocID="{9B98AE71-6D22-4FFF-9C9D-B4693BCE8429}" presName="LevelOneTextNode" presStyleLbl="node0" presStyleIdx="0" presStyleCnt="1">
        <dgm:presLayoutVars>
          <dgm:chPref val="3"/>
        </dgm:presLayoutVars>
      </dgm:prSet>
      <dgm:spPr/>
    </dgm:pt>
    <dgm:pt modelId="{0EA2563C-BCDF-46F8-B2EF-23036C4DAD63}" type="pres">
      <dgm:prSet presAssocID="{9B98AE71-6D22-4FFF-9C9D-B4693BCE8429}" presName="level2hierChild" presStyleCnt="0"/>
      <dgm:spPr/>
    </dgm:pt>
    <dgm:pt modelId="{2B3ACE02-A6C7-4113-83E8-B0C8710715BD}" type="pres">
      <dgm:prSet presAssocID="{E1CD41E8-9377-457C-86A9-2E14DBA4C37F}" presName="conn2-1" presStyleLbl="parChTrans1D2" presStyleIdx="0" presStyleCnt="3"/>
      <dgm:spPr/>
    </dgm:pt>
    <dgm:pt modelId="{2EA9E879-E8B5-4C66-A3CC-ECD7B60565A5}" type="pres">
      <dgm:prSet presAssocID="{E1CD41E8-9377-457C-86A9-2E14DBA4C37F}" presName="connTx" presStyleLbl="parChTrans1D2" presStyleIdx="0" presStyleCnt="3"/>
      <dgm:spPr/>
    </dgm:pt>
    <dgm:pt modelId="{83B53175-4126-469F-B9FF-1AF7265AD710}" type="pres">
      <dgm:prSet presAssocID="{E549B9D7-766B-45BF-ACB7-11EA9D0DD328}" presName="root2" presStyleCnt="0"/>
      <dgm:spPr/>
    </dgm:pt>
    <dgm:pt modelId="{FF5460BC-80AE-4A2D-8B56-89644EC707F9}" type="pres">
      <dgm:prSet presAssocID="{E549B9D7-766B-45BF-ACB7-11EA9D0DD328}" presName="LevelTwoTextNode" presStyleLbl="node2" presStyleIdx="0" presStyleCnt="3">
        <dgm:presLayoutVars>
          <dgm:chPref val="3"/>
        </dgm:presLayoutVars>
      </dgm:prSet>
      <dgm:spPr/>
    </dgm:pt>
    <dgm:pt modelId="{B964053A-9002-4FDC-AC8E-06FFC8A9ECC1}" type="pres">
      <dgm:prSet presAssocID="{E549B9D7-766B-45BF-ACB7-11EA9D0DD328}" presName="level3hierChild" presStyleCnt="0"/>
      <dgm:spPr/>
    </dgm:pt>
    <dgm:pt modelId="{61160F02-0609-46A3-9391-AEFD65854ECD}" type="pres">
      <dgm:prSet presAssocID="{43C12251-A4C5-4CA9-A1DC-CF1F34D30CDC}" presName="conn2-1" presStyleLbl="parChTrans1D2" presStyleIdx="1" presStyleCnt="3"/>
      <dgm:spPr/>
    </dgm:pt>
    <dgm:pt modelId="{E7DB54C2-CD95-497B-9623-C8A636384571}" type="pres">
      <dgm:prSet presAssocID="{43C12251-A4C5-4CA9-A1DC-CF1F34D30CDC}" presName="connTx" presStyleLbl="parChTrans1D2" presStyleIdx="1" presStyleCnt="3"/>
      <dgm:spPr/>
    </dgm:pt>
    <dgm:pt modelId="{7B6E936F-D096-451F-A679-774C9FBEF69F}" type="pres">
      <dgm:prSet presAssocID="{F353249C-0196-444E-A5BF-C1D5026C1F8B}" presName="root2" presStyleCnt="0"/>
      <dgm:spPr/>
    </dgm:pt>
    <dgm:pt modelId="{C0033927-10CB-412A-AA1B-CAA7DE184644}" type="pres">
      <dgm:prSet presAssocID="{F353249C-0196-444E-A5BF-C1D5026C1F8B}" presName="LevelTwoTextNode" presStyleLbl="node2" presStyleIdx="1" presStyleCnt="3">
        <dgm:presLayoutVars>
          <dgm:chPref val="3"/>
        </dgm:presLayoutVars>
      </dgm:prSet>
      <dgm:spPr/>
    </dgm:pt>
    <dgm:pt modelId="{EB771071-665D-41C2-971D-6F8892E9311B}" type="pres">
      <dgm:prSet presAssocID="{F353249C-0196-444E-A5BF-C1D5026C1F8B}" presName="level3hierChild" presStyleCnt="0"/>
      <dgm:spPr/>
    </dgm:pt>
    <dgm:pt modelId="{4DA93EDE-BB40-4A86-A077-27D01EC9301D}" type="pres">
      <dgm:prSet presAssocID="{E11AC110-A8C9-4178-A0D2-18B4C56A984D}" presName="conn2-1" presStyleLbl="parChTrans1D2" presStyleIdx="2" presStyleCnt="3"/>
      <dgm:spPr/>
    </dgm:pt>
    <dgm:pt modelId="{5E08768D-EAD1-48C2-A4BA-384D1C52033A}" type="pres">
      <dgm:prSet presAssocID="{E11AC110-A8C9-4178-A0D2-18B4C56A984D}" presName="connTx" presStyleLbl="parChTrans1D2" presStyleIdx="2" presStyleCnt="3"/>
      <dgm:spPr/>
    </dgm:pt>
    <dgm:pt modelId="{D27820BC-5479-4715-B552-3FF120C77F2B}" type="pres">
      <dgm:prSet presAssocID="{B10D805D-F683-4F58-9D04-1F92EC29C037}" presName="root2" presStyleCnt="0"/>
      <dgm:spPr/>
    </dgm:pt>
    <dgm:pt modelId="{BB7B9537-A699-4303-A855-BA3611240E4A}" type="pres">
      <dgm:prSet presAssocID="{B10D805D-F683-4F58-9D04-1F92EC29C037}" presName="LevelTwoTextNode" presStyleLbl="node2" presStyleIdx="2" presStyleCnt="3">
        <dgm:presLayoutVars>
          <dgm:chPref val="3"/>
        </dgm:presLayoutVars>
      </dgm:prSet>
      <dgm:spPr/>
    </dgm:pt>
    <dgm:pt modelId="{5158B199-683D-4643-A577-222155DD26C3}" type="pres">
      <dgm:prSet presAssocID="{B10D805D-F683-4F58-9D04-1F92EC29C037}" presName="level3hierChild" presStyleCnt="0"/>
      <dgm:spPr/>
    </dgm:pt>
  </dgm:ptLst>
  <dgm:cxnLst>
    <dgm:cxn modelId="{8D87DE0A-3100-4CC1-82BA-213888D01EE6}" srcId="{9B98AE71-6D22-4FFF-9C9D-B4693BCE8429}" destId="{E549B9D7-766B-45BF-ACB7-11EA9D0DD328}" srcOrd="0" destOrd="0" parTransId="{E1CD41E8-9377-457C-86A9-2E14DBA4C37F}" sibTransId="{4EECEC26-9D88-4D72-993D-6E8A0E7858C7}"/>
    <dgm:cxn modelId="{97C2A410-9B45-40C1-9F14-2A3226E7F791}" type="presOf" srcId="{43C12251-A4C5-4CA9-A1DC-CF1F34D30CDC}" destId="{61160F02-0609-46A3-9391-AEFD65854ECD}" srcOrd="0" destOrd="0" presId="urn:microsoft.com/office/officeart/2005/8/layout/hierarchy2"/>
    <dgm:cxn modelId="{703FAD12-02F3-407F-B7D9-0ACB9AF23CD4}" srcId="{9B98AE71-6D22-4FFF-9C9D-B4693BCE8429}" destId="{F353249C-0196-444E-A5BF-C1D5026C1F8B}" srcOrd="1" destOrd="0" parTransId="{43C12251-A4C5-4CA9-A1DC-CF1F34D30CDC}" sibTransId="{D4CF0D8D-6608-42DB-BDB2-E5EDE74AAB3F}"/>
    <dgm:cxn modelId="{6F49E51B-7554-415C-A1CD-F2AC3DF8A4B1}" type="presOf" srcId="{43195C0A-8D91-4B8E-825B-50A8ED3DB464}" destId="{0B20961D-1699-45F0-94DB-80586C2C7DA3}" srcOrd="0" destOrd="0" presId="urn:microsoft.com/office/officeart/2005/8/layout/hierarchy2"/>
    <dgm:cxn modelId="{91695B26-C3E6-497E-8A7E-5968CA3182AA}" type="presOf" srcId="{F353249C-0196-444E-A5BF-C1D5026C1F8B}" destId="{C0033927-10CB-412A-AA1B-CAA7DE184644}" srcOrd="0" destOrd="0" presId="urn:microsoft.com/office/officeart/2005/8/layout/hierarchy2"/>
    <dgm:cxn modelId="{9BBA094C-B82D-43DA-AB89-0F17DA81D73D}" type="presOf" srcId="{B10D805D-F683-4F58-9D04-1F92EC29C037}" destId="{BB7B9537-A699-4303-A855-BA3611240E4A}" srcOrd="0" destOrd="0" presId="urn:microsoft.com/office/officeart/2005/8/layout/hierarchy2"/>
    <dgm:cxn modelId="{4C8E4B5E-FA0D-4B74-8751-67AB5D0BD3A4}" type="presOf" srcId="{E549B9D7-766B-45BF-ACB7-11EA9D0DD328}" destId="{FF5460BC-80AE-4A2D-8B56-89644EC707F9}" srcOrd="0" destOrd="0" presId="urn:microsoft.com/office/officeart/2005/8/layout/hierarchy2"/>
    <dgm:cxn modelId="{72A00A78-4998-4692-8B7B-BA6732A80142}" type="presOf" srcId="{E1CD41E8-9377-457C-86A9-2E14DBA4C37F}" destId="{2B3ACE02-A6C7-4113-83E8-B0C8710715BD}" srcOrd="0" destOrd="0" presId="urn:microsoft.com/office/officeart/2005/8/layout/hierarchy2"/>
    <dgm:cxn modelId="{FDA1159C-619D-4694-AD43-FE023C356857}" type="presOf" srcId="{E11AC110-A8C9-4178-A0D2-18B4C56A984D}" destId="{4DA93EDE-BB40-4A86-A077-27D01EC9301D}" srcOrd="0" destOrd="0" presId="urn:microsoft.com/office/officeart/2005/8/layout/hierarchy2"/>
    <dgm:cxn modelId="{FB22B9A2-0719-4073-ABC4-46A2886CE4FC}" srcId="{9B98AE71-6D22-4FFF-9C9D-B4693BCE8429}" destId="{B10D805D-F683-4F58-9D04-1F92EC29C037}" srcOrd="2" destOrd="0" parTransId="{E11AC110-A8C9-4178-A0D2-18B4C56A984D}" sibTransId="{B9378F3F-E265-4795-9E0A-D72230201F40}"/>
    <dgm:cxn modelId="{675F20B9-8EF5-4F7F-843E-3548CF4D431B}" type="presOf" srcId="{9B98AE71-6D22-4FFF-9C9D-B4693BCE8429}" destId="{0C0BDFF0-913B-4BD0-BB72-E43FD8B118B5}" srcOrd="0" destOrd="0" presId="urn:microsoft.com/office/officeart/2005/8/layout/hierarchy2"/>
    <dgm:cxn modelId="{540043C5-B350-4397-AF9A-5FC40A116421}" type="presOf" srcId="{43C12251-A4C5-4CA9-A1DC-CF1F34D30CDC}" destId="{E7DB54C2-CD95-497B-9623-C8A636384571}" srcOrd="1" destOrd="0" presId="urn:microsoft.com/office/officeart/2005/8/layout/hierarchy2"/>
    <dgm:cxn modelId="{915424D1-045D-4734-A556-AE18076B9B26}" srcId="{43195C0A-8D91-4B8E-825B-50A8ED3DB464}" destId="{9B98AE71-6D22-4FFF-9C9D-B4693BCE8429}" srcOrd="0" destOrd="0" parTransId="{33ED1090-7011-4CED-9543-F9FC22442972}" sibTransId="{71340955-053C-46CF-B501-815CF3A749B7}"/>
    <dgm:cxn modelId="{A69E35E2-5738-476F-B8AC-4484DA361075}" type="presOf" srcId="{E1CD41E8-9377-457C-86A9-2E14DBA4C37F}" destId="{2EA9E879-E8B5-4C66-A3CC-ECD7B60565A5}" srcOrd="1" destOrd="0" presId="urn:microsoft.com/office/officeart/2005/8/layout/hierarchy2"/>
    <dgm:cxn modelId="{9C24E9E8-4179-4FB9-8A3D-D00C83C254F2}" type="presOf" srcId="{E11AC110-A8C9-4178-A0D2-18B4C56A984D}" destId="{5E08768D-EAD1-48C2-A4BA-384D1C52033A}" srcOrd="1" destOrd="0" presId="urn:microsoft.com/office/officeart/2005/8/layout/hierarchy2"/>
    <dgm:cxn modelId="{0608210C-5B51-4E57-A505-8142C797028D}" type="presParOf" srcId="{0B20961D-1699-45F0-94DB-80586C2C7DA3}" destId="{00ED0F1F-3098-4FA7-817D-7F67577CE43B}" srcOrd="0" destOrd="0" presId="urn:microsoft.com/office/officeart/2005/8/layout/hierarchy2"/>
    <dgm:cxn modelId="{111BBA51-6EF5-4D85-B935-020E38E4FE55}" type="presParOf" srcId="{00ED0F1F-3098-4FA7-817D-7F67577CE43B}" destId="{0C0BDFF0-913B-4BD0-BB72-E43FD8B118B5}" srcOrd="0" destOrd="0" presId="urn:microsoft.com/office/officeart/2005/8/layout/hierarchy2"/>
    <dgm:cxn modelId="{DF8774B9-EF41-4870-AC12-A789B48C086A}" type="presParOf" srcId="{00ED0F1F-3098-4FA7-817D-7F67577CE43B}" destId="{0EA2563C-BCDF-46F8-B2EF-23036C4DAD63}" srcOrd="1" destOrd="0" presId="urn:microsoft.com/office/officeart/2005/8/layout/hierarchy2"/>
    <dgm:cxn modelId="{013D2980-14E3-4F35-86F4-F4655C43A6D5}" type="presParOf" srcId="{0EA2563C-BCDF-46F8-B2EF-23036C4DAD63}" destId="{2B3ACE02-A6C7-4113-83E8-B0C8710715BD}" srcOrd="0" destOrd="0" presId="urn:microsoft.com/office/officeart/2005/8/layout/hierarchy2"/>
    <dgm:cxn modelId="{25A9C11D-90F0-47BE-90E8-4BADCFE90890}" type="presParOf" srcId="{2B3ACE02-A6C7-4113-83E8-B0C8710715BD}" destId="{2EA9E879-E8B5-4C66-A3CC-ECD7B60565A5}" srcOrd="0" destOrd="0" presId="urn:microsoft.com/office/officeart/2005/8/layout/hierarchy2"/>
    <dgm:cxn modelId="{2A98701C-34C3-4BB9-A33B-27AC2A3AAB66}" type="presParOf" srcId="{0EA2563C-BCDF-46F8-B2EF-23036C4DAD63}" destId="{83B53175-4126-469F-B9FF-1AF7265AD710}" srcOrd="1" destOrd="0" presId="urn:microsoft.com/office/officeart/2005/8/layout/hierarchy2"/>
    <dgm:cxn modelId="{27293BA1-40BA-42CE-8D73-446FF97B29C6}" type="presParOf" srcId="{83B53175-4126-469F-B9FF-1AF7265AD710}" destId="{FF5460BC-80AE-4A2D-8B56-89644EC707F9}" srcOrd="0" destOrd="0" presId="urn:microsoft.com/office/officeart/2005/8/layout/hierarchy2"/>
    <dgm:cxn modelId="{F21BFA49-1418-458B-A860-AC810AF26F0B}" type="presParOf" srcId="{83B53175-4126-469F-B9FF-1AF7265AD710}" destId="{B964053A-9002-4FDC-AC8E-06FFC8A9ECC1}" srcOrd="1" destOrd="0" presId="urn:microsoft.com/office/officeart/2005/8/layout/hierarchy2"/>
    <dgm:cxn modelId="{E2ED79F5-1D36-46D9-8FEE-A4C10FC5378A}" type="presParOf" srcId="{0EA2563C-BCDF-46F8-B2EF-23036C4DAD63}" destId="{61160F02-0609-46A3-9391-AEFD65854ECD}" srcOrd="2" destOrd="0" presId="urn:microsoft.com/office/officeart/2005/8/layout/hierarchy2"/>
    <dgm:cxn modelId="{87EFF09C-D31A-4E56-ADA3-B7EC4EDC1191}" type="presParOf" srcId="{61160F02-0609-46A3-9391-AEFD65854ECD}" destId="{E7DB54C2-CD95-497B-9623-C8A636384571}" srcOrd="0" destOrd="0" presId="urn:microsoft.com/office/officeart/2005/8/layout/hierarchy2"/>
    <dgm:cxn modelId="{D0A1572C-6DB4-4A14-B365-DCE016799D97}" type="presParOf" srcId="{0EA2563C-BCDF-46F8-B2EF-23036C4DAD63}" destId="{7B6E936F-D096-451F-A679-774C9FBEF69F}" srcOrd="3" destOrd="0" presId="urn:microsoft.com/office/officeart/2005/8/layout/hierarchy2"/>
    <dgm:cxn modelId="{55FFFBF4-196B-4F0E-A014-50D113A76305}" type="presParOf" srcId="{7B6E936F-D096-451F-A679-774C9FBEF69F}" destId="{C0033927-10CB-412A-AA1B-CAA7DE184644}" srcOrd="0" destOrd="0" presId="urn:microsoft.com/office/officeart/2005/8/layout/hierarchy2"/>
    <dgm:cxn modelId="{A6E82574-3AA9-48A0-AE02-8CFD89435E63}" type="presParOf" srcId="{7B6E936F-D096-451F-A679-774C9FBEF69F}" destId="{EB771071-665D-41C2-971D-6F8892E9311B}" srcOrd="1" destOrd="0" presId="urn:microsoft.com/office/officeart/2005/8/layout/hierarchy2"/>
    <dgm:cxn modelId="{FCDF1607-4F21-4721-9DAB-4726B40A8CD8}" type="presParOf" srcId="{0EA2563C-BCDF-46F8-B2EF-23036C4DAD63}" destId="{4DA93EDE-BB40-4A86-A077-27D01EC9301D}" srcOrd="4" destOrd="0" presId="urn:microsoft.com/office/officeart/2005/8/layout/hierarchy2"/>
    <dgm:cxn modelId="{4BC6E945-B4AC-473D-BC6C-67E796368421}" type="presParOf" srcId="{4DA93EDE-BB40-4A86-A077-27D01EC9301D}" destId="{5E08768D-EAD1-48C2-A4BA-384D1C52033A}" srcOrd="0" destOrd="0" presId="urn:microsoft.com/office/officeart/2005/8/layout/hierarchy2"/>
    <dgm:cxn modelId="{A21E305B-CF6C-44E7-B402-3160C034D79C}" type="presParOf" srcId="{0EA2563C-BCDF-46F8-B2EF-23036C4DAD63}" destId="{D27820BC-5479-4715-B552-3FF120C77F2B}" srcOrd="5" destOrd="0" presId="urn:microsoft.com/office/officeart/2005/8/layout/hierarchy2"/>
    <dgm:cxn modelId="{38D45354-42AF-404E-93BC-4506888C8D7F}" type="presParOf" srcId="{D27820BC-5479-4715-B552-3FF120C77F2B}" destId="{BB7B9537-A699-4303-A855-BA3611240E4A}" srcOrd="0" destOrd="0" presId="urn:microsoft.com/office/officeart/2005/8/layout/hierarchy2"/>
    <dgm:cxn modelId="{A9A62141-751C-4BD3-8805-30A31C7DF09F}" type="presParOf" srcId="{D27820BC-5479-4715-B552-3FF120C77F2B}" destId="{5158B199-683D-4643-A577-222155DD26C3}" srcOrd="1" destOrd="0" presId="urn:microsoft.com/office/officeart/2005/8/layout/hierarchy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D5ED4-1D9D-4A9A-AE1C-32042D9DE846}" type="doc">
      <dgm:prSet loTypeId="urn:microsoft.com/office/officeart/2005/8/layout/chevron1" loCatId="process" qsTypeId="urn:microsoft.com/office/officeart/2005/8/quickstyle/simple1" qsCatId="simple" csTypeId="urn:microsoft.com/office/officeart/2005/8/colors/accent1_2" csCatId="accent1" phldr="1"/>
      <dgm:spPr/>
    </dgm:pt>
    <dgm:pt modelId="{E654A9EC-33E2-4D97-8C44-32841D7CEC55}">
      <dgm:prSet phldrT="[Text]" phldr="0"/>
      <dgm:spPr/>
      <dgm:t>
        <a:bodyPr/>
        <a:lstStyle/>
        <a:p>
          <a:pPr rtl="0"/>
          <a:r>
            <a:rPr lang="de-DE">
              <a:latin typeface="Open Sans"/>
            </a:rPr>
            <a:t>Massentierhaltung </a:t>
          </a:r>
          <a:endParaRPr lang="de-DE"/>
        </a:p>
      </dgm:t>
    </dgm:pt>
    <dgm:pt modelId="{E4F03E9D-9FBC-4F78-91F6-2853EC1A82B7}" type="parTrans" cxnId="{11C9E89E-220E-418C-B842-02489CA7E2CE}">
      <dgm:prSet/>
      <dgm:spPr/>
      <dgm:t>
        <a:bodyPr/>
        <a:lstStyle/>
        <a:p>
          <a:endParaRPr lang="de-DE"/>
        </a:p>
      </dgm:t>
    </dgm:pt>
    <dgm:pt modelId="{AB53CF20-7DED-4031-9292-D6073855F587}" type="sibTrans" cxnId="{11C9E89E-220E-418C-B842-02489CA7E2CE}">
      <dgm:prSet/>
      <dgm:spPr/>
      <dgm:t>
        <a:bodyPr/>
        <a:lstStyle/>
        <a:p>
          <a:endParaRPr lang="de-DE"/>
        </a:p>
      </dgm:t>
    </dgm:pt>
    <dgm:pt modelId="{CAEA1C2F-2152-4865-B7F2-65BE6DB1291D}">
      <dgm:prSet phldrT="[Text]" phldr="0"/>
      <dgm:spPr/>
      <dgm:t>
        <a:bodyPr/>
        <a:lstStyle/>
        <a:p>
          <a:pPr rtl="0"/>
          <a:r>
            <a:rPr lang="de-DE">
              <a:latin typeface="Open Sans"/>
            </a:rPr>
            <a:t>Ausbringung der Gülle und der Abfälle aus Biogasanlagen auf das Feld </a:t>
          </a:r>
          <a:endParaRPr lang="de-DE"/>
        </a:p>
      </dgm:t>
    </dgm:pt>
    <dgm:pt modelId="{7D77D73F-F771-43B6-831F-C019F4312C82}" type="parTrans" cxnId="{02467F41-34DC-40BA-84F5-D017C291130C}">
      <dgm:prSet/>
      <dgm:spPr/>
      <dgm:t>
        <a:bodyPr/>
        <a:lstStyle/>
        <a:p>
          <a:endParaRPr lang="de-DE"/>
        </a:p>
      </dgm:t>
    </dgm:pt>
    <dgm:pt modelId="{502B41D2-8684-4B9D-A79D-53A6AC8ACDBC}" type="sibTrans" cxnId="{02467F41-34DC-40BA-84F5-D017C291130C}">
      <dgm:prSet/>
      <dgm:spPr/>
      <dgm:t>
        <a:bodyPr/>
        <a:lstStyle/>
        <a:p>
          <a:endParaRPr lang="de-DE"/>
        </a:p>
      </dgm:t>
    </dgm:pt>
    <dgm:pt modelId="{12E23601-3313-4681-B731-FC787A15D371}">
      <dgm:prSet phldrT="[Text]" phldr="0"/>
      <dgm:spPr/>
      <dgm:t>
        <a:bodyPr/>
        <a:lstStyle/>
        <a:p>
          <a:pPr rtl="0"/>
          <a:r>
            <a:rPr lang="de-DE">
              <a:latin typeface="Open Sans"/>
            </a:rPr>
            <a:t>Stickstoff kann nicht komplett von Pflanzen aufgenommen werden</a:t>
          </a:r>
          <a:endParaRPr lang="de-DE"/>
        </a:p>
      </dgm:t>
    </dgm:pt>
    <dgm:pt modelId="{956F3420-1F6F-409D-92CE-C30E76E97DDB}" type="parTrans" cxnId="{5CF41107-84DB-4FC0-9DA3-92CDB803D782}">
      <dgm:prSet/>
      <dgm:spPr/>
      <dgm:t>
        <a:bodyPr/>
        <a:lstStyle/>
        <a:p>
          <a:endParaRPr lang="de-DE"/>
        </a:p>
      </dgm:t>
    </dgm:pt>
    <dgm:pt modelId="{033C5E09-5256-403A-B6B9-3A7784388307}" type="sibTrans" cxnId="{5CF41107-84DB-4FC0-9DA3-92CDB803D782}">
      <dgm:prSet/>
      <dgm:spPr/>
      <dgm:t>
        <a:bodyPr/>
        <a:lstStyle/>
        <a:p>
          <a:endParaRPr lang="de-DE"/>
        </a:p>
      </dgm:t>
    </dgm:pt>
    <dgm:pt modelId="{1E91B44D-AA7C-45B9-82E0-CA842353E0B2}">
      <dgm:prSet phldr="0"/>
      <dgm:spPr/>
      <dgm:t>
        <a:bodyPr/>
        <a:lstStyle/>
        <a:p>
          <a:pPr rtl="0"/>
          <a:r>
            <a:rPr lang="de-DE">
              <a:latin typeface="Open Sans"/>
            </a:rPr>
            <a:t>Wird vom Regen ausgewaschen und gelangt so ins Grundwasser</a:t>
          </a:r>
        </a:p>
      </dgm:t>
    </dgm:pt>
    <dgm:pt modelId="{7ACE23C9-EB1F-4C5B-A312-25CD077C7F8A}" type="parTrans" cxnId="{F5275F00-967F-4962-87F3-EAE303E59889}">
      <dgm:prSet/>
      <dgm:spPr/>
      <dgm:t>
        <a:bodyPr/>
        <a:lstStyle/>
        <a:p>
          <a:endParaRPr lang="de-DE"/>
        </a:p>
      </dgm:t>
    </dgm:pt>
    <dgm:pt modelId="{1A9B6D31-6FE2-4B92-80AD-F992FF59D577}" type="sibTrans" cxnId="{F5275F00-967F-4962-87F3-EAE303E59889}">
      <dgm:prSet/>
      <dgm:spPr/>
      <dgm:t>
        <a:bodyPr/>
        <a:lstStyle/>
        <a:p>
          <a:endParaRPr lang="de-DE"/>
        </a:p>
      </dgm:t>
    </dgm:pt>
    <dgm:pt modelId="{576C74E7-6AB7-4E93-A8CA-53AB1B1DA877}">
      <dgm:prSet phldr="0"/>
      <dgm:spPr/>
      <dgm:t>
        <a:bodyPr/>
        <a:lstStyle/>
        <a:p>
          <a:pPr rtl="0"/>
          <a:r>
            <a:rPr lang="de-DE">
              <a:latin typeface="Open Sans"/>
            </a:rPr>
            <a:t>Grundwasser wird unter anderem zur Gewinnung von Leitungswasser genutzt</a:t>
          </a:r>
        </a:p>
      </dgm:t>
    </dgm:pt>
    <dgm:pt modelId="{3D4C7AF1-57EA-482C-ADA2-8715F9C9210B}" type="parTrans" cxnId="{CB7925EC-6E98-45CC-912B-F655E5A72B55}">
      <dgm:prSet/>
      <dgm:spPr/>
      <dgm:t>
        <a:bodyPr/>
        <a:lstStyle/>
        <a:p>
          <a:endParaRPr lang="de-DE"/>
        </a:p>
      </dgm:t>
    </dgm:pt>
    <dgm:pt modelId="{16A5B11D-78EE-487C-8189-0CF12B67C63D}" type="sibTrans" cxnId="{CB7925EC-6E98-45CC-912B-F655E5A72B55}">
      <dgm:prSet/>
      <dgm:spPr/>
      <dgm:t>
        <a:bodyPr/>
        <a:lstStyle/>
        <a:p>
          <a:endParaRPr lang="de-DE"/>
        </a:p>
      </dgm:t>
    </dgm:pt>
    <dgm:pt modelId="{B1F895BD-5353-4CEB-85F3-5FEB96C3E4E8}" type="pres">
      <dgm:prSet presAssocID="{E23D5ED4-1D9D-4A9A-AE1C-32042D9DE846}" presName="Name0" presStyleCnt="0">
        <dgm:presLayoutVars>
          <dgm:dir/>
          <dgm:animLvl val="lvl"/>
          <dgm:resizeHandles val="exact"/>
        </dgm:presLayoutVars>
      </dgm:prSet>
      <dgm:spPr/>
    </dgm:pt>
    <dgm:pt modelId="{ECBB4537-07A2-401D-BE67-1FB9DE305843}" type="pres">
      <dgm:prSet presAssocID="{E654A9EC-33E2-4D97-8C44-32841D7CEC55}" presName="parTxOnly" presStyleLbl="node1" presStyleIdx="0" presStyleCnt="5">
        <dgm:presLayoutVars>
          <dgm:chMax val="0"/>
          <dgm:chPref val="0"/>
          <dgm:bulletEnabled val="1"/>
        </dgm:presLayoutVars>
      </dgm:prSet>
      <dgm:spPr/>
    </dgm:pt>
    <dgm:pt modelId="{70E88CC2-5203-487D-BDF5-3003048B6216}" type="pres">
      <dgm:prSet presAssocID="{AB53CF20-7DED-4031-9292-D6073855F587}" presName="parTxOnlySpace" presStyleCnt="0"/>
      <dgm:spPr/>
    </dgm:pt>
    <dgm:pt modelId="{8F3AE120-7E2C-420F-8BC9-A6EBAAC1B5A3}" type="pres">
      <dgm:prSet presAssocID="{CAEA1C2F-2152-4865-B7F2-65BE6DB1291D}" presName="parTxOnly" presStyleLbl="node1" presStyleIdx="1" presStyleCnt="5">
        <dgm:presLayoutVars>
          <dgm:chMax val="0"/>
          <dgm:chPref val="0"/>
          <dgm:bulletEnabled val="1"/>
        </dgm:presLayoutVars>
      </dgm:prSet>
      <dgm:spPr/>
    </dgm:pt>
    <dgm:pt modelId="{10060CF1-155D-49A9-9C6D-C87E9B088A19}" type="pres">
      <dgm:prSet presAssocID="{502B41D2-8684-4B9D-A79D-53A6AC8ACDBC}" presName="parTxOnlySpace" presStyleCnt="0"/>
      <dgm:spPr/>
    </dgm:pt>
    <dgm:pt modelId="{63DE7A0B-03F3-49B4-8747-358AA370FE4D}" type="pres">
      <dgm:prSet presAssocID="{12E23601-3313-4681-B731-FC787A15D371}" presName="parTxOnly" presStyleLbl="node1" presStyleIdx="2" presStyleCnt="5">
        <dgm:presLayoutVars>
          <dgm:chMax val="0"/>
          <dgm:chPref val="0"/>
          <dgm:bulletEnabled val="1"/>
        </dgm:presLayoutVars>
      </dgm:prSet>
      <dgm:spPr/>
    </dgm:pt>
    <dgm:pt modelId="{5F2E813B-CD8D-49AA-AFCC-A7B03018B072}" type="pres">
      <dgm:prSet presAssocID="{033C5E09-5256-403A-B6B9-3A7784388307}" presName="parTxOnlySpace" presStyleCnt="0"/>
      <dgm:spPr/>
    </dgm:pt>
    <dgm:pt modelId="{2A8D82FD-8AEC-4E3E-8ACC-9F2F61D8F686}" type="pres">
      <dgm:prSet presAssocID="{1E91B44D-AA7C-45B9-82E0-CA842353E0B2}" presName="parTxOnly" presStyleLbl="node1" presStyleIdx="3" presStyleCnt="5">
        <dgm:presLayoutVars>
          <dgm:chMax val="0"/>
          <dgm:chPref val="0"/>
          <dgm:bulletEnabled val="1"/>
        </dgm:presLayoutVars>
      </dgm:prSet>
      <dgm:spPr/>
    </dgm:pt>
    <dgm:pt modelId="{01FD728E-A440-499D-B79B-6E6F5D35C86A}" type="pres">
      <dgm:prSet presAssocID="{1A9B6D31-6FE2-4B92-80AD-F992FF59D577}" presName="parTxOnlySpace" presStyleCnt="0"/>
      <dgm:spPr/>
    </dgm:pt>
    <dgm:pt modelId="{427B84DA-C9CC-4E92-BBDA-C0DBF2ED9293}" type="pres">
      <dgm:prSet presAssocID="{576C74E7-6AB7-4E93-A8CA-53AB1B1DA877}" presName="parTxOnly" presStyleLbl="node1" presStyleIdx="4" presStyleCnt="5">
        <dgm:presLayoutVars>
          <dgm:chMax val="0"/>
          <dgm:chPref val="0"/>
          <dgm:bulletEnabled val="1"/>
        </dgm:presLayoutVars>
      </dgm:prSet>
      <dgm:spPr/>
    </dgm:pt>
  </dgm:ptLst>
  <dgm:cxnLst>
    <dgm:cxn modelId="{F5275F00-967F-4962-87F3-EAE303E59889}" srcId="{E23D5ED4-1D9D-4A9A-AE1C-32042D9DE846}" destId="{1E91B44D-AA7C-45B9-82E0-CA842353E0B2}" srcOrd="3" destOrd="0" parTransId="{7ACE23C9-EB1F-4C5B-A312-25CD077C7F8A}" sibTransId="{1A9B6D31-6FE2-4B92-80AD-F992FF59D577}"/>
    <dgm:cxn modelId="{5CF41107-84DB-4FC0-9DA3-92CDB803D782}" srcId="{E23D5ED4-1D9D-4A9A-AE1C-32042D9DE846}" destId="{12E23601-3313-4681-B731-FC787A15D371}" srcOrd="2" destOrd="0" parTransId="{956F3420-1F6F-409D-92CE-C30E76E97DDB}" sibTransId="{033C5E09-5256-403A-B6B9-3A7784388307}"/>
    <dgm:cxn modelId="{02467F41-34DC-40BA-84F5-D017C291130C}" srcId="{E23D5ED4-1D9D-4A9A-AE1C-32042D9DE846}" destId="{CAEA1C2F-2152-4865-B7F2-65BE6DB1291D}" srcOrd="1" destOrd="0" parTransId="{7D77D73F-F771-43B6-831F-C019F4312C82}" sibTransId="{502B41D2-8684-4B9D-A79D-53A6AC8ACDBC}"/>
    <dgm:cxn modelId="{967B8B75-6ED9-4506-9978-3C322E649E89}" type="presOf" srcId="{E23D5ED4-1D9D-4A9A-AE1C-32042D9DE846}" destId="{B1F895BD-5353-4CEB-85F3-5FEB96C3E4E8}" srcOrd="0" destOrd="0" presId="urn:microsoft.com/office/officeart/2005/8/layout/chevron1"/>
    <dgm:cxn modelId="{4169817C-FD31-4F09-A331-B6C9A4AE1B6A}" type="presOf" srcId="{1E91B44D-AA7C-45B9-82E0-CA842353E0B2}" destId="{2A8D82FD-8AEC-4E3E-8ACC-9F2F61D8F686}" srcOrd="0" destOrd="0" presId="urn:microsoft.com/office/officeart/2005/8/layout/chevron1"/>
    <dgm:cxn modelId="{AA272892-DDFF-4F47-BABB-85D0FC3AB019}" type="presOf" srcId="{12E23601-3313-4681-B731-FC787A15D371}" destId="{63DE7A0B-03F3-49B4-8747-358AA370FE4D}" srcOrd="0" destOrd="0" presId="urn:microsoft.com/office/officeart/2005/8/layout/chevron1"/>
    <dgm:cxn modelId="{11C9E89E-220E-418C-B842-02489CA7E2CE}" srcId="{E23D5ED4-1D9D-4A9A-AE1C-32042D9DE846}" destId="{E654A9EC-33E2-4D97-8C44-32841D7CEC55}" srcOrd="0" destOrd="0" parTransId="{E4F03E9D-9FBC-4F78-91F6-2853EC1A82B7}" sibTransId="{AB53CF20-7DED-4031-9292-D6073855F587}"/>
    <dgm:cxn modelId="{92359EE3-91BD-4F89-81BF-CDC51ACD8160}" type="presOf" srcId="{CAEA1C2F-2152-4865-B7F2-65BE6DB1291D}" destId="{8F3AE120-7E2C-420F-8BC9-A6EBAAC1B5A3}" srcOrd="0" destOrd="0" presId="urn:microsoft.com/office/officeart/2005/8/layout/chevron1"/>
    <dgm:cxn modelId="{5D2B88EB-1C91-46B4-AC8F-CEF07F08D008}" type="presOf" srcId="{576C74E7-6AB7-4E93-A8CA-53AB1B1DA877}" destId="{427B84DA-C9CC-4E92-BBDA-C0DBF2ED9293}" srcOrd="0" destOrd="0" presId="urn:microsoft.com/office/officeart/2005/8/layout/chevron1"/>
    <dgm:cxn modelId="{CB7925EC-6E98-45CC-912B-F655E5A72B55}" srcId="{E23D5ED4-1D9D-4A9A-AE1C-32042D9DE846}" destId="{576C74E7-6AB7-4E93-A8CA-53AB1B1DA877}" srcOrd="4" destOrd="0" parTransId="{3D4C7AF1-57EA-482C-ADA2-8715F9C9210B}" sibTransId="{16A5B11D-78EE-487C-8189-0CF12B67C63D}"/>
    <dgm:cxn modelId="{46F3A6ED-3E1D-420D-8F44-C265F0D73B08}" type="presOf" srcId="{E654A9EC-33E2-4D97-8C44-32841D7CEC55}" destId="{ECBB4537-07A2-401D-BE67-1FB9DE305843}" srcOrd="0" destOrd="0" presId="urn:microsoft.com/office/officeart/2005/8/layout/chevron1"/>
    <dgm:cxn modelId="{46DBFC46-D001-40C1-A099-034B0E53F435}" type="presParOf" srcId="{B1F895BD-5353-4CEB-85F3-5FEB96C3E4E8}" destId="{ECBB4537-07A2-401D-BE67-1FB9DE305843}" srcOrd="0" destOrd="0" presId="urn:microsoft.com/office/officeart/2005/8/layout/chevron1"/>
    <dgm:cxn modelId="{1C2B8FF2-DF43-4D39-9978-6DA28D416CA6}" type="presParOf" srcId="{B1F895BD-5353-4CEB-85F3-5FEB96C3E4E8}" destId="{70E88CC2-5203-487D-BDF5-3003048B6216}" srcOrd="1" destOrd="0" presId="urn:microsoft.com/office/officeart/2005/8/layout/chevron1"/>
    <dgm:cxn modelId="{B394F9A4-3762-4857-9661-DAA427D3915D}" type="presParOf" srcId="{B1F895BD-5353-4CEB-85F3-5FEB96C3E4E8}" destId="{8F3AE120-7E2C-420F-8BC9-A6EBAAC1B5A3}" srcOrd="2" destOrd="0" presId="urn:microsoft.com/office/officeart/2005/8/layout/chevron1"/>
    <dgm:cxn modelId="{AF18177E-F957-4055-A039-6068F232F32B}" type="presParOf" srcId="{B1F895BD-5353-4CEB-85F3-5FEB96C3E4E8}" destId="{10060CF1-155D-49A9-9C6D-C87E9B088A19}" srcOrd="3" destOrd="0" presId="urn:microsoft.com/office/officeart/2005/8/layout/chevron1"/>
    <dgm:cxn modelId="{2911C26F-B18A-4AF0-BDD0-D3D4D24E022D}" type="presParOf" srcId="{B1F895BD-5353-4CEB-85F3-5FEB96C3E4E8}" destId="{63DE7A0B-03F3-49B4-8747-358AA370FE4D}" srcOrd="4" destOrd="0" presId="urn:microsoft.com/office/officeart/2005/8/layout/chevron1"/>
    <dgm:cxn modelId="{CC8465E8-0E49-44E3-B0DA-3897D0D2052F}" type="presParOf" srcId="{B1F895BD-5353-4CEB-85F3-5FEB96C3E4E8}" destId="{5F2E813B-CD8D-49AA-AFCC-A7B03018B072}" srcOrd="5" destOrd="0" presId="urn:microsoft.com/office/officeart/2005/8/layout/chevron1"/>
    <dgm:cxn modelId="{06395CA2-9563-424E-994D-8E83048DC745}" type="presParOf" srcId="{B1F895BD-5353-4CEB-85F3-5FEB96C3E4E8}" destId="{2A8D82FD-8AEC-4E3E-8ACC-9F2F61D8F686}" srcOrd="6" destOrd="0" presId="urn:microsoft.com/office/officeart/2005/8/layout/chevron1"/>
    <dgm:cxn modelId="{F09FDCCE-6593-469C-8CB7-3FD327161046}" type="presParOf" srcId="{B1F895BD-5353-4CEB-85F3-5FEB96C3E4E8}" destId="{01FD728E-A440-499D-B79B-6E6F5D35C86A}" srcOrd="7" destOrd="0" presId="urn:microsoft.com/office/officeart/2005/8/layout/chevron1"/>
    <dgm:cxn modelId="{07C9AA74-9325-40FA-A39C-87F715B3704D}" type="presParOf" srcId="{B1F895BD-5353-4CEB-85F3-5FEB96C3E4E8}" destId="{427B84DA-C9CC-4E92-BBDA-C0DBF2ED9293}" srcOrd="8" destOrd="0" presId="urn:microsoft.com/office/officeart/2005/8/layout/chevron1"/>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58822-27D6-469C-AC76-81B318EB45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B038651-D27A-479C-9293-095E4E78CCCD}">
      <dgm:prSet phldrT="[Text]" phldr="0"/>
      <dgm:spPr/>
      <dgm:t>
        <a:bodyPr/>
        <a:lstStyle/>
        <a:p>
          <a:r>
            <a:rPr lang="de-DE" dirty="0">
              <a:solidFill>
                <a:schemeClr val="bg1"/>
              </a:solidFill>
              <a:latin typeface="Calibri"/>
              <a:cs typeface="Calibri"/>
            </a:rPr>
            <a:t>Klimawandel verschärft die</a:t>
          </a:r>
          <a:r>
            <a:rPr lang="de-DE" dirty="0">
              <a:solidFill>
                <a:srgbClr val="444444"/>
              </a:solidFill>
              <a:latin typeface="Calibri"/>
              <a:cs typeface="Calibri"/>
            </a:rPr>
            <a:t> </a:t>
          </a:r>
          <a:r>
            <a:rPr lang="de-DE" dirty="0">
              <a:latin typeface="Calibri"/>
              <a:cs typeface="Calibri"/>
            </a:rPr>
            <a:t>Situation</a:t>
          </a:r>
          <a:endParaRPr lang="de-DE" dirty="0" err="1"/>
        </a:p>
      </dgm:t>
    </dgm:pt>
    <dgm:pt modelId="{0000E063-D0BC-4CAA-B73D-B62CE0A04C59}" type="parTrans" cxnId="{8D8E3D99-8555-43CD-AE0B-7EA6564C2434}">
      <dgm:prSet/>
      <dgm:spPr/>
      <dgm:t>
        <a:bodyPr/>
        <a:lstStyle/>
        <a:p>
          <a:endParaRPr lang="de-DE"/>
        </a:p>
      </dgm:t>
    </dgm:pt>
    <dgm:pt modelId="{D1EA5E48-DA74-4D87-8416-972C299CD43F}" type="sibTrans" cxnId="{8D8E3D99-8555-43CD-AE0B-7EA6564C2434}">
      <dgm:prSet/>
      <dgm:spPr/>
      <dgm:t>
        <a:bodyPr/>
        <a:lstStyle/>
        <a:p>
          <a:endParaRPr lang="de-DE"/>
        </a:p>
      </dgm:t>
    </dgm:pt>
    <dgm:pt modelId="{85138535-9F63-471B-B958-62A824E1B2E7}">
      <dgm:prSet phldr="0"/>
      <dgm:spPr/>
      <dgm:t>
        <a:bodyPr/>
        <a:lstStyle/>
        <a:p>
          <a:pPr rtl="0"/>
          <a:r>
            <a:rPr lang="de-DE" dirty="0">
              <a:solidFill>
                <a:schemeClr val="bg1"/>
              </a:solidFill>
              <a:latin typeface="Calibri"/>
              <a:cs typeface="Calibri"/>
            </a:rPr>
            <a:t>Bedeutung sauberes Wasser global</a:t>
          </a:r>
          <a:endParaRPr lang="en-US" dirty="0">
            <a:solidFill>
              <a:schemeClr val="bg1"/>
            </a:solidFill>
            <a:latin typeface="Calibri"/>
            <a:cs typeface="Calibri"/>
          </a:endParaRPr>
        </a:p>
      </dgm:t>
    </dgm:pt>
    <dgm:pt modelId="{C138DB2A-51B5-4058-BE78-3AFAEC1CB3A6}" type="parTrans" cxnId="{E4F7E033-43BD-4508-9596-E626ECCB49AD}">
      <dgm:prSet/>
      <dgm:spPr/>
    </dgm:pt>
    <dgm:pt modelId="{98462754-F497-4E95-8592-A59984910AD2}" type="sibTrans" cxnId="{E4F7E033-43BD-4508-9596-E626ECCB49AD}">
      <dgm:prSet/>
      <dgm:spPr/>
    </dgm:pt>
    <dgm:pt modelId="{135D1B25-9A9F-4D60-9796-43B53FE2250F}">
      <dgm:prSet phldr="0"/>
      <dgm:spPr/>
      <dgm:t>
        <a:bodyPr/>
        <a:lstStyle/>
        <a:p>
          <a:r>
            <a:rPr lang="de-DE" dirty="0">
              <a:solidFill>
                <a:schemeClr val="bg1"/>
              </a:solidFill>
              <a:latin typeface="Calibri"/>
              <a:cs typeface="Calibri"/>
            </a:rPr>
            <a:t>Sauberes Wasser essentiell zum Überleben, besonders für Kinder</a:t>
          </a:r>
          <a:endParaRPr lang="en-US" dirty="0">
            <a:solidFill>
              <a:schemeClr val="bg1"/>
            </a:solidFill>
            <a:latin typeface="Calibri"/>
            <a:cs typeface="Calibri"/>
          </a:endParaRPr>
        </a:p>
      </dgm:t>
    </dgm:pt>
    <dgm:pt modelId="{966F51AA-CE5D-4104-86CB-EF97E7F34C6F}" type="parTrans" cxnId="{F9E1477C-1FDB-4445-95AB-C8E0236CFC79}">
      <dgm:prSet/>
      <dgm:spPr/>
    </dgm:pt>
    <dgm:pt modelId="{15381710-0560-44A3-880E-AD4FA953C5E6}" type="sibTrans" cxnId="{F9E1477C-1FDB-4445-95AB-C8E0236CFC79}">
      <dgm:prSet/>
      <dgm:spPr/>
    </dgm:pt>
    <dgm:pt modelId="{FE82A011-9431-463F-9734-32111F93ADDB}">
      <dgm:prSet phldr="0"/>
      <dgm:spPr/>
      <dgm:t>
        <a:bodyPr/>
        <a:lstStyle/>
        <a:p>
          <a:r>
            <a:rPr lang="de-DE" dirty="0">
              <a:solidFill>
                <a:schemeClr val="bg1"/>
              </a:solidFill>
              <a:latin typeface="Calibri"/>
              <a:cs typeface="Calibri"/>
            </a:rPr>
            <a:t>771 Millionen Menschen ohne Trinkwassergrundversorgung </a:t>
          </a:r>
          <a:endParaRPr lang="en-US" dirty="0">
            <a:solidFill>
              <a:schemeClr val="bg1"/>
            </a:solidFill>
            <a:latin typeface="Calibri"/>
            <a:cs typeface="Calibri"/>
          </a:endParaRPr>
        </a:p>
      </dgm:t>
    </dgm:pt>
    <dgm:pt modelId="{3AE7951F-9C62-4A79-B13F-1240F1C00BBD}" type="parTrans" cxnId="{7072D214-3FA1-4B9B-ADFC-DC2A1D38023A}">
      <dgm:prSet/>
      <dgm:spPr/>
    </dgm:pt>
    <dgm:pt modelId="{52FCC102-A633-40AA-B1DE-7F5E2F2BEA7C}" type="sibTrans" cxnId="{7072D214-3FA1-4B9B-ADFC-DC2A1D38023A}">
      <dgm:prSet/>
      <dgm:spPr/>
    </dgm:pt>
    <dgm:pt modelId="{3B08C5B5-DC80-43D1-ACBE-4F22E0DCF57E}">
      <dgm:prSet phldr="0"/>
      <dgm:spPr/>
      <dgm:t>
        <a:bodyPr/>
        <a:lstStyle/>
        <a:p>
          <a:r>
            <a:rPr lang="de-DE" dirty="0">
              <a:solidFill>
                <a:schemeClr val="bg1"/>
              </a:solidFill>
              <a:latin typeface="Calibri"/>
              <a:cs typeface="Calibri"/>
            </a:rPr>
            <a:t>Wasser muss für alle Meschen "sicher" sein (ohne Krankheitserreger, oder chemischen Verunreinigungen)</a:t>
          </a:r>
          <a:endParaRPr lang="en-US" dirty="0">
            <a:solidFill>
              <a:schemeClr val="bg1"/>
            </a:solidFill>
            <a:latin typeface="Calibri"/>
            <a:cs typeface="Calibri"/>
          </a:endParaRPr>
        </a:p>
      </dgm:t>
    </dgm:pt>
    <dgm:pt modelId="{98485BCB-B072-4623-AEA4-F847B093D055}" type="parTrans" cxnId="{D55AF6C4-9473-4073-9D44-37DDFEEC8463}">
      <dgm:prSet/>
      <dgm:spPr/>
    </dgm:pt>
    <dgm:pt modelId="{00E6797A-FF85-4C0D-AE7E-124327142D9A}" type="sibTrans" cxnId="{D55AF6C4-9473-4073-9D44-37DDFEEC8463}">
      <dgm:prSet/>
      <dgm:spPr/>
    </dgm:pt>
    <dgm:pt modelId="{6FF5423F-09BA-40C8-BB4B-06541E85F1B1}">
      <dgm:prSet phldr="0"/>
      <dgm:spPr/>
      <dgm:t>
        <a:bodyPr/>
        <a:lstStyle/>
        <a:p>
          <a:pPr rtl="0"/>
          <a:r>
            <a:rPr lang="de-DE" dirty="0">
              <a:solidFill>
                <a:schemeClr val="bg1"/>
              </a:solidFill>
              <a:latin typeface="Calibri"/>
              <a:cs typeface="Calibri"/>
            </a:rPr>
            <a:t>Ohne sauberes Wasser und Hygiene verbreiten sich schnell Krankheitserreger</a:t>
          </a:r>
          <a:endParaRPr lang="en-US" dirty="0">
            <a:solidFill>
              <a:schemeClr val="bg1"/>
            </a:solidFill>
            <a:latin typeface="Calibri"/>
            <a:cs typeface="Calibri"/>
          </a:endParaRPr>
        </a:p>
      </dgm:t>
    </dgm:pt>
    <dgm:pt modelId="{2BBC93CC-EDB4-4900-944B-B4B1D6914939}" type="parTrans" cxnId="{F473D52E-7374-480C-92D6-EF5C3C7AD0E6}">
      <dgm:prSet/>
      <dgm:spPr/>
    </dgm:pt>
    <dgm:pt modelId="{79EBDCC1-5F07-4E1F-AE80-4CFD33675B4A}" type="sibTrans" cxnId="{F473D52E-7374-480C-92D6-EF5C3C7AD0E6}">
      <dgm:prSet/>
      <dgm:spPr/>
    </dgm:pt>
    <dgm:pt modelId="{F1F36A30-EC24-4E50-B4C1-54125B3BF83F}">
      <dgm:prSet phldr="0"/>
      <dgm:spPr/>
      <dgm:t>
        <a:bodyPr/>
        <a:lstStyle/>
        <a:p>
          <a:r>
            <a:rPr lang="de-DE" dirty="0">
              <a:solidFill>
                <a:schemeClr val="bg1"/>
              </a:solidFill>
              <a:latin typeface="Calibri"/>
              <a:cs typeface="Calibri"/>
            </a:rPr>
            <a:t>Wassermangel verhindert Schulbildung --&gt; Kinder müssen Wasser besorgen</a:t>
          </a:r>
          <a:endParaRPr lang="en-US" dirty="0">
            <a:solidFill>
              <a:schemeClr val="bg1"/>
            </a:solidFill>
            <a:latin typeface="Calibri"/>
            <a:cs typeface="Calibri"/>
          </a:endParaRPr>
        </a:p>
      </dgm:t>
    </dgm:pt>
    <dgm:pt modelId="{7D3A1F45-DFF4-4042-B970-C5E368AF9C90}" type="parTrans" cxnId="{E464BDB9-6C3A-43D6-BF6A-95B67FD0423E}">
      <dgm:prSet/>
      <dgm:spPr/>
    </dgm:pt>
    <dgm:pt modelId="{90BD4872-7EAF-4F59-B6A4-E1128839CC68}" type="sibTrans" cxnId="{E464BDB9-6C3A-43D6-BF6A-95B67FD0423E}">
      <dgm:prSet/>
      <dgm:spPr/>
    </dgm:pt>
    <dgm:pt modelId="{146EA70C-4EBE-4FF5-8A89-328D3A920D1F}" type="pres">
      <dgm:prSet presAssocID="{FED58822-27D6-469C-AC76-81B318EB45D6}" presName="diagram" presStyleCnt="0">
        <dgm:presLayoutVars>
          <dgm:dir/>
          <dgm:resizeHandles val="exact"/>
        </dgm:presLayoutVars>
      </dgm:prSet>
      <dgm:spPr/>
    </dgm:pt>
    <dgm:pt modelId="{81B63169-C4A6-4DEB-9277-898C39D67B07}" type="pres">
      <dgm:prSet presAssocID="{85138535-9F63-471B-B958-62A824E1B2E7}" presName="node" presStyleLbl="node1" presStyleIdx="0" presStyleCnt="7">
        <dgm:presLayoutVars>
          <dgm:bulletEnabled val="1"/>
        </dgm:presLayoutVars>
      </dgm:prSet>
      <dgm:spPr/>
    </dgm:pt>
    <dgm:pt modelId="{4CCBA7C2-8E86-42C6-920B-32A6AE6A2BBB}" type="pres">
      <dgm:prSet presAssocID="{98462754-F497-4E95-8592-A59984910AD2}" presName="sibTrans" presStyleCnt="0"/>
      <dgm:spPr/>
    </dgm:pt>
    <dgm:pt modelId="{BBD85DF6-4DBE-4CC1-9AE0-1843736FB04C}" type="pres">
      <dgm:prSet presAssocID="{135D1B25-9A9F-4D60-9796-43B53FE2250F}" presName="node" presStyleLbl="node1" presStyleIdx="1" presStyleCnt="7">
        <dgm:presLayoutVars>
          <dgm:bulletEnabled val="1"/>
        </dgm:presLayoutVars>
      </dgm:prSet>
      <dgm:spPr/>
    </dgm:pt>
    <dgm:pt modelId="{AC0ECCBF-2508-4BC3-B091-0A1AC3D3364E}" type="pres">
      <dgm:prSet presAssocID="{15381710-0560-44A3-880E-AD4FA953C5E6}" presName="sibTrans" presStyleCnt="0"/>
      <dgm:spPr/>
    </dgm:pt>
    <dgm:pt modelId="{A097AF77-6ACE-4846-9FF3-A8A4EEAFCB1C}" type="pres">
      <dgm:prSet presAssocID="{FE82A011-9431-463F-9734-32111F93ADDB}" presName="node" presStyleLbl="node1" presStyleIdx="2" presStyleCnt="7">
        <dgm:presLayoutVars>
          <dgm:bulletEnabled val="1"/>
        </dgm:presLayoutVars>
      </dgm:prSet>
      <dgm:spPr/>
    </dgm:pt>
    <dgm:pt modelId="{061A8173-910E-445F-99FB-37DEAEF00C15}" type="pres">
      <dgm:prSet presAssocID="{52FCC102-A633-40AA-B1DE-7F5E2F2BEA7C}" presName="sibTrans" presStyleCnt="0"/>
      <dgm:spPr/>
    </dgm:pt>
    <dgm:pt modelId="{68805A6D-80F4-4612-B6C1-1D1716F25642}" type="pres">
      <dgm:prSet presAssocID="{3B08C5B5-DC80-43D1-ACBE-4F22E0DCF57E}" presName="node" presStyleLbl="node1" presStyleIdx="3" presStyleCnt="7">
        <dgm:presLayoutVars>
          <dgm:bulletEnabled val="1"/>
        </dgm:presLayoutVars>
      </dgm:prSet>
      <dgm:spPr/>
    </dgm:pt>
    <dgm:pt modelId="{A8645C06-4559-420D-9156-0AF7CBC655AB}" type="pres">
      <dgm:prSet presAssocID="{00E6797A-FF85-4C0D-AE7E-124327142D9A}" presName="sibTrans" presStyleCnt="0"/>
      <dgm:spPr/>
    </dgm:pt>
    <dgm:pt modelId="{DE408423-5E30-4FCA-81D3-365CDCE12E53}" type="pres">
      <dgm:prSet presAssocID="{6FF5423F-09BA-40C8-BB4B-06541E85F1B1}" presName="node" presStyleLbl="node1" presStyleIdx="4" presStyleCnt="7">
        <dgm:presLayoutVars>
          <dgm:bulletEnabled val="1"/>
        </dgm:presLayoutVars>
      </dgm:prSet>
      <dgm:spPr/>
    </dgm:pt>
    <dgm:pt modelId="{DCD61187-41B3-4221-A621-D075E8E36BD1}" type="pres">
      <dgm:prSet presAssocID="{79EBDCC1-5F07-4E1F-AE80-4CFD33675B4A}" presName="sibTrans" presStyleCnt="0"/>
      <dgm:spPr/>
    </dgm:pt>
    <dgm:pt modelId="{BA5BDACF-2ECA-4290-BE35-81252480CB19}" type="pres">
      <dgm:prSet presAssocID="{F1F36A30-EC24-4E50-B4C1-54125B3BF83F}" presName="node" presStyleLbl="node1" presStyleIdx="5" presStyleCnt="7">
        <dgm:presLayoutVars>
          <dgm:bulletEnabled val="1"/>
        </dgm:presLayoutVars>
      </dgm:prSet>
      <dgm:spPr/>
    </dgm:pt>
    <dgm:pt modelId="{095CDEDC-6229-4E78-AFA5-5D1A7E270A8A}" type="pres">
      <dgm:prSet presAssocID="{90BD4872-7EAF-4F59-B6A4-E1128839CC68}" presName="sibTrans" presStyleCnt="0"/>
      <dgm:spPr/>
    </dgm:pt>
    <dgm:pt modelId="{8C7C67D6-D649-47C8-BA7E-1A9484DACCA4}" type="pres">
      <dgm:prSet presAssocID="{EB038651-D27A-479C-9293-095E4E78CCCD}" presName="node" presStyleLbl="node1" presStyleIdx="6" presStyleCnt="7">
        <dgm:presLayoutVars>
          <dgm:bulletEnabled val="1"/>
        </dgm:presLayoutVars>
      </dgm:prSet>
      <dgm:spPr/>
    </dgm:pt>
  </dgm:ptLst>
  <dgm:cxnLst>
    <dgm:cxn modelId="{33C97711-2275-463A-85A5-B9FEC1049A4A}" type="presOf" srcId="{85138535-9F63-471B-B958-62A824E1B2E7}" destId="{81B63169-C4A6-4DEB-9277-898C39D67B07}" srcOrd="0" destOrd="0" presId="urn:microsoft.com/office/officeart/2005/8/layout/default"/>
    <dgm:cxn modelId="{7072D214-3FA1-4B9B-ADFC-DC2A1D38023A}" srcId="{FED58822-27D6-469C-AC76-81B318EB45D6}" destId="{FE82A011-9431-463F-9734-32111F93ADDB}" srcOrd="2" destOrd="0" parTransId="{3AE7951F-9C62-4A79-B13F-1240F1C00BBD}" sibTransId="{52FCC102-A633-40AA-B1DE-7F5E2F2BEA7C}"/>
    <dgm:cxn modelId="{F473D52E-7374-480C-92D6-EF5C3C7AD0E6}" srcId="{FED58822-27D6-469C-AC76-81B318EB45D6}" destId="{6FF5423F-09BA-40C8-BB4B-06541E85F1B1}" srcOrd="4" destOrd="0" parTransId="{2BBC93CC-EDB4-4900-944B-B4B1D6914939}" sibTransId="{79EBDCC1-5F07-4E1F-AE80-4CFD33675B4A}"/>
    <dgm:cxn modelId="{E4F7E033-43BD-4508-9596-E626ECCB49AD}" srcId="{FED58822-27D6-469C-AC76-81B318EB45D6}" destId="{85138535-9F63-471B-B958-62A824E1B2E7}" srcOrd="0" destOrd="0" parTransId="{C138DB2A-51B5-4058-BE78-3AFAEC1CB3A6}" sibTransId="{98462754-F497-4E95-8592-A59984910AD2}"/>
    <dgm:cxn modelId="{BCE35442-1165-4AA5-96E7-7E80F4395FBB}" type="presOf" srcId="{EB038651-D27A-479C-9293-095E4E78CCCD}" destId="{8C7C67D6-D649-47C8-BA7E-1A9484DACCA4}" srcOrd="0" destOrd="0" presId="urn:microsoft.com/office/officeart/2005/8/layout/default"/>
    <dgm:cxn modelId="{9248CF45-80BB-484D-AFF9-C04A95E9D541}" type="presOf" srcId="{FED58822-27D6-469C-AC76-81B318EB45D6}" destId="{146EA70C-4EBE-4FF5-8A89-328D3A920D1F}" srcOrd="0" destOrd="0" presId="urn:microsoft.com/office/officeart/2005/8/layout/default"/>
    <dgm:cxn modelId="{9A073C4A-436F-484A-B557-F79D1BF5BE45}" type="presOf" srcId="{6FF5423F-09BA-40C8-BB4B-06541E85F1B1}" destId="{DE408423-5E30-4FCA-81D3-365CDCE12E53}" srcOrd="0" destOrd="0" presId="urn:microsoft.com/office/officeart/2005/8/layout/default"/>
    <dgm:cxn modelId="{29EEAF4E-174C-4C6A-9DD2-55F0BD229EDE}" type="presOf" srcId="{F1F36A30-EC24-4E50-B4C1-54125B3BF83F}" destId="{BA5BDACF-2ECA-4290-BE35-81252480CB19}" srcOrd="0" destOrd="0" presId="urn:microsoft.com/office/officeart/2005/8/layout/default"/>
    <dgm:cxn modelId="{F9E1477C-1FDB-4445-95AB-C8E0236CFC79}" srcId="{FED58822-27D6-469C-AC76-81B318EB45D6}" destId="{135D1B25-9A9F-4D60-9796-43B53FE2250F}" srcOrd="1" destOrd="0" parTransId="{966F51AA-CE5D-4104-86CB-EF97E7F34C6F}" sibTransId="{15381710-0560-44A3-880E-AD4FA953C5E6}"/>
    <dgm:cxn modelId="{8D8E3D99-8555-43CD-AE0B-7EA6564C2434}" srcId="{FED58822-27D6-469C-AC76-81B318EB45D6}" destId="{EB038651-D27A-479C-9293-095E4E78CCCD}" srcOrd="6" destOrd="0" parTransId="{0000E063-D0BC-4CAA-B73D-B62CE0A04C59}" sibTransId="{D1EA5E48-DA74-4D87-8416-972C299CD43F}"/>
    <dgm:cxn modelId="{D7E379B9-D4A7-4CAC-9DBC-D1BAEC00D695}" type="presOf" srcId="{3B08C5B5-DC80-43D1-ACBE-4F22E0DCF57E}" destId="{68805A6D-80F4-4612-B6C1-1D1716F25642}" srcOrd="0" destOrd="0" presId="urn:microsoft.com/office/officeart/2005/8/layout/default"/>
    <dgm:cxn modelId="{E464BDB9-6C3A-43D6-BF6A-95B67FD0423E}" srcId="{FED58822-27D6-469C-AC76-81B318EB45D6}" destId="{F1F36A30-EC24-4E50-B4C1-54125B3BF83F}" srcOrd="5" destOrd="0" parTransId="{7D3A1F45-DFF4-4042-B970-C5E368AF9C90}" sibTransId="{90BD4872-7EAF-4F59-B6A4-E1128839CC68}"/>
    <dgm:cxn modelId="{5C6CA3BF-7328-49B7-A78D-7F44B7D563D2}" type="presOf" srcId="{FE82A011-9431-463F-9734-32111F93ADDB}" destId="{A097AF77-6ACE-4846-9FF3-A8A4EEAFCB1C}" srcOrd="0" destOrd="0" presId="urn:microsoft.com/office/officeart/2005/8/layout/default"/>
    <dgm:cxn modelId="{D55AF6C4-9473-4073-9D44-37DDFEEC8463}" srcId="{FED58822-27D6-469C-AC76-81B318EB45D6}" destId="{3B08C5B5-DC80-43D1-ACBE-4F22E0DCF57E}" srcOrd="3" destOrd="0" parTransId="{98485BCB-B072-4623-AEA4-F847B093D055}" sibTransId="{00E6797A-FF85-4C0D-AE7E-124327142D9A}"/>
    <dgm:cxn modelId="{88B45EF0-FC73-4050-8FAC-037E6C62E693}" type="presOf" srcId="{135D1B25-9A9F-4D60-9796-43B53FE2250F}" destId="{BBD85DF6-4DBE-4CC1-9AE0-1843736FB04C}" srcOrd="0" destOrd="0" presId="urn:microsoft.com/office/officeart/2005/8/layout/default"/>
    <dgm:cxn modelId="{626A5582-2ACD-44F2-8FCB-08CA553C8A83}" type="presParOf" srcId="{146EA70C-4EBE-4FF5-8A89-328D3A920D1F}" destId="{81B63169-C4A6-4DEB-9277-898C39D67B07}" srcOrd="0" destOrd="0" presId="urn:microsoft.com/office/officeart/2005/8/layout/default"/>
    <dgm:cxn modelId="{26DA3F65-FF56-42B8-B9AD-62C570666090}" type="presParOf" srcId="{146EA70C-4EBE-4FF5-8A89-328D3A920D1F}" destId="{4CCBA7C2-8E86-42C6-920B-32A6AE6A2BBB}" srcOrd="1" destOrd="0" presId="urn:microsoft.com/office/officeart/2005/8/layout/default"/>
    <dgm:cxn modelId="{A221D352-600D-40BB-9C6A-477BCB84AB5C}" type="presParOf" srcId="{146EA70C-4EBE-4FF5-8A89-328D3A920D1F}" destId="{BBD85DF6-4DBE-4CC1-9AE0-1843736FB04C}" srcOrd="2" destOrd="0" presId="urn:microsoft.com/office/officeart/2005/8/layout/default"/>
    <dgm:cxn modelId="{D1FEB568-523C-480D-A6BB-462D4AE22242}" type="presParOf" srcId="{146EA70C-4EBE-4FF5-8A89-328D3A920D1F}" destId="{AC0ECCBF-2508-4BC3-B091-0A1AC3D3364E}" srcOrd="3" destOrd="0" presId="urn:microsoft.com/office/officeart/2005/8/layout/default"/>
    <dgm:cxn modelId="{2FF78E86-6E58-4692-85C7-7D3268B28557}" type="presParOf" srcId="{146EA70C-4EBE-4FF5-8A89-328D3A920D1F}" destId="{A097AF77-6ACE-4846-9FF3-A8A4EEAFCB1C}" srcOrd="4" destOrd="0" presId="urn:microsoft.com/office/officeart/2005/8/layout/default"/>
    <dgm:cxn modelId="{C971FAF4-62BD-41BF-AFCB-544E5796C9AC}" type="presParOf" srcId="{146EA70C-4EBE-4FF5-8A89-328D3A920D1F}" destId="{061A8173-910E-445F-99FB-37DEAEF00C15}" srcOrd="5" destOrd="0" presId="urn:microsoft.com/office/officeart/2005/8/layout/default"/>
    <dgm:cxn modelId="{A73FC88A-6F4D-4BF1-A11C-B33467174EB3}" type="presParOf" srcId="{146EA70C-4EBE-4FF5-8A89-328D3A920D1F}" destId="{68805A6D-80F4-4612-B6C1-1D1716F25642}" srcOrd="6" destOrd="0" presId="urn:microsoft.com/office/officeart/2005/8/layout/default"/>
    <dgm:cxn modelId="{F0795CAC-4560-477D-A385-3A93BBDBC54D}" type="presParOf" srcId="{146EA70C-4EBE-4FF5-8A89-328D3A920D1F}" destId="{A8645C06-4559-420D-9156-0AF7CBC655AB}" srcOrd="7" destOrd="0" presId="urn:microsoft.com/office/officeart/2005/8/layout/default"/>
    <dgm:cxn modelId="{6468836A-C8B3-4989-A584-70180ED03F13}" type="presParOf" srcId="{146EA70C-4EBE-4FF5-8A89-328D3A920D1F}" destId="{DE408423-5E30-4FCA-81D3-365CDCE12E53}" srcOrd="8" destOrd="0" presId="urn:microsoft.com/office/officeart/2005/8/layout/default"/>
    <dgm:cxn modelId="{40D6C2A3-6395-4714-AFE7-4E208AA5E4DA}" type="presParOf" srcId="{146EA70C-4EBE-4FF5-8A89-328D3A920D1F}" destId="{DCD61187-41B3-4221-A621-D075E8E36BD1}" srcOrd="9" destOrd="0" presId="urn:microsoft.com/office/officeart/2005/8/layout/default"/>
    <dgm:cxn modelId="{134319DA-3AF5-4A2A-B811-11F71D7D9806}" type="presParOf" srcId="{146EA70C-4EBE-4FF5-8A89-328D3A920D1F}" destId="{BA5BDACF-2ECA-4290-BE35-81252480CB19}" srcOrd="10" destOrd="0" presId="urn:microsoft.com/office/officeart/2005/8/layout/default"/>
    <dgm:cxn modelId="{C1380498-2CE4-4877-88AC-C811F603A9CE}" type="presParOf" srcId="{146EA70C-4EBE-4FF5-8A89-328D3A920D1F}" destId="{095CDEDC-6229-4E78-AFA5-5D1A7E270A8A}" srcOrd="11" destOrd="0" presId="urn:microsoft.com/office/officeart/2005/8/layout/default"/>
    <dgm:cxn modelId="{17E7F91B-5D37-4EAA-90A4-677F20E1B198}" type="presParOf" srcId="{146EA70C-4EBE-4FF5-8A89-328D3A920D1F}" destId="{8C7C67D6-D649-47C8-BA7E-1A9484DACCA4}" srcOrd="12" destOrd="0" presId="urn:microsoft.com/office/officeart/2005/8/layout/defaul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2867-80EC-C541-89A6-4ED9809CCD7D}">
      <dsp:nvSpPr>
        <dsp:cNvPr id="0" name=""/>
        <dsp:cNvSpPr/>
      </dsp:nvSpPr>
      <dsp:spPr>
        <a:xfrm>
          <a:off x="7574" y="754373"/>
          <a:ext cx="3311937" cy="1987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a:t>Zulauf</a:t>
          </a:r>
        </a:p>
      </dsp:txBody>
      <dsp:txXfrm>
        <a:off x="65776" y="812575"/>
        <a:ext cx="3195533" cy="1870758"/>
      </dsp:txXfrm>
    </dsp:sp>
    <dsp:sp modelId="{16331257-7FBA-A14A-A204-AB3D5C24993B}">
      <dsp:nvSpPr>
        <dsp:cNvPr id="0" name=""/>
        <dsp:cNvSpPr/>
      </dsp:nvSpPr>
      <dsp:spPr>
        <a:xfrm>
          <a:off x="3650705" y="1337274"/>
          <a:ext cx="702130" cy="821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3650705" y="1501546"/>
        <a:ext cx="491491" cy="492816"/>
      </dsp:txXfrm>
    </dsp:sp>
    <dsp:sp modelId="{6EFA5E55-023B-8C43-B4BD-DE197B8870D1}">
      <dsp:nvSpPr>
        <dsp:cNvPr id="0" name=""/>
        <dsp:cNvSpPr/>
      </dsp:nvSpPr>
      <dsp:spPr>
        <a:xfrm>
          <a:off x="4644286" y="754373"/>
          <a:ext cx="3311937" cy="1987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a:t>Grobrechen</a:t>
          </a:r>
        </a:p>
        <a:p>
          <a:pPr marL="171450" lvl="1" indent="-171450" algn="l" defTabSz="800100">
            <a:lnSpc>
              <a:spcPct val="90000"/>
            </a:lnSpc>
            <a:spcBef>
              <a:spcPct val="0"/>
            </a:spcBef>
            <a:spcAft>
              <a:spcPct val="15000"/>
            </a:spcAft>
            <a:buChar char="•"/>
          </a:pPr>
          <a:r>
            <a:rPr lang="de-DE" sz="1800" kern="1200"/>
            <a:t>Verunreinigungen &gt;65 mm werden entfernt (Holz, Textilien, Ratten, ...)</a:t>
          </a:r>
        </a:p>
      </dsp:txBody>
      <dsp:txXfrm>
        <a:off x="4702488" y="812575"/>
        <a:ext cx="3195533" cy="1870758"/>
      </dsp:txXfrm>
    </dsp:sp>
    <dsp:sp modelId="{06004274-6945-2C4B-93CD-34B681580B42}">
      <dsp:nvSpPr>
        <dsp:cNvPr id="0" name=""/>
        <dsp:cNvSpPr/>
      </dsp:nvSpPr>
      <dsp:spPr>
        <a:xfrm>
          <a:off x="8287417" y="1337274"/>
          <a:ext cx="702130" cy="821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8287417" y="1501546"/>
        <a:ext cx="491491" cy="492816"/>
      </dsp:txXfrm>
    </dsp:sp>
    <dsp:sp modelId="{6315BB92-EC4B-6945-A4BD-83AB12B38FAD}">
      <dsp:nvSpPr>
        <dsp:cNvPr id="0" name=""/>
        <dsp:cNvSpPr/>
      </dsp:nvSpPr>
      <dsp:spPr>
        <a:xfrm>
          <a:off x="9280998" y="754373"/>
          <a:ext cx="3311937" cy="1987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a:t>Feinrechen</a:t>
          </a:r>
        </a:p>
        <a:p>
          <a:pPr marL="171450" lvl="1" indent="-171450" algn="l" defTabSz="800100">
            <a:lnSpc>
              <a:spcPct val="90000"/>
            </a:lnSpc>
            <a:spcBef>
              <a:spcPct val="0"/>
            </a:spcBef>
            <a:spcAft>
              <a:spcPct val="15000"/>
            </a:spcAft>
            <a:buChar char="•"/>
          </a:pPr>
          <a:r>
            <a:rPr lang="de-DE" sz="1800" kern="1200"/>
            <a:t>kleinere Verunreinigungen werden entfernt</a:t>
          </a:r>
        </a:p>
      </dsp:txBody>
      <dsp:txXfrm>
        <a:off x="9339200" y="812575"/>
        <a:ext cx="3195533" cy="1870758"/>
      </dsp:txXfrm>
    </dsp:sp>
    <dsp:sp modelId="{26E199D7-AC88-2542-BFEB-90F4E2ADA5E7}">
      <dsp:nvSpPr>
        <dsp:cNvPr id="0" name=""/>
        <dsp:cNvSpPr/>
      </dsp:nvSpPr>
      <dsp:spPr>
        <a:xfrm>
          <a:off x="12924129" y="1337274"/>
          <a:ext cx="702130" cy="821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2924129" y="1501546"/>
        <a:ext cx="491491" cy="492816"/>
      </dsp:txXfrm>
    </dsp:sp>
    <dsp:sp modelId="{517AD193-6CB7-8646-BC57-0818C56F93F7}">
      <dsp:nvSpPr>
        <dsp:cNvPr id="0" name=""/>
        <dsp:cNvSpPr/>
      </dsp:nvSpPr>
      <dsp:spPr>
        <a:xfrm>
          <a:off x="13917710" y="754373"/>
          <a:ext cx="3311937" cy="19871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a:t>Sandfang</a:t>
          </a:r>
        </a:p>
        <a:p>
          <a:pPr marL="171450" lvl="1" indent="-171450" algn="l" defTabSz="800100">
            <a:lnSpc>
              <a:spcPct val="90000"/>
            </a:lnSpc>
            <a:spcBef>
              <a:spcPct val="0"/>
            </a:spcBef>
            <a:spcAft>
              <a:spcPct val="15000"/>
            </a:spcAft>
            <a:buChar char="•"/>
          </a:pPr>
          <a:r>
            <a:rPr lang="de-DE" sz="1800" kern="1200"/>
            <a:t>durch geringere Fließgeschwindigkeit setzen sich Schwebstoffe ab</a:t>
          </a:r>
        </a:p>
      </dsp:txBody>
      <dsp:txXfrm>
        <a:off x="13975912" y="812575"/>
        <a:ext cx="3195533" cy="1870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42EC-021A-5E4D-8763-54FEABE88C73}">
      <dsp:nvSpPr>
        <dsp:cNvPr id="0" name=""/>
        <dsp:cNvSpPr/>
      </dsp:nvSpPr>
      <dsp:spPr>
        <a:xfrm>
          <a:off x="11755" y="1077649"/>
          <a:ext cx="3513721" cy="2108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Vorklärung</a:t>
          </a:r>
        </a:p>
        <a:p>
          <a:pPr marL="114300" lvl="1" indent="-114300" algn="l" defTabSz="622300">
            <a:lnSpc>
              <a:spcPct val="90000"/>
            </a:lnSpc>
            <a:spcBef>
              <a:spcPct val="0"/>
            </a:spcBef>
            <a:spcAft>
              <a:spcPct val="15000"/>
            </a:spcAft>
            <a:buChar char="•"/>
          </a:pPr>
          <a:r>
            <a:rPr lang="de-DE" sz="1400" kern="1200"/>
            <a:t>feine Partikel, Öl und Fette werden abgezogen</a:t>
          </a:r>
        </a:p>
        <a:p>
          <a:pPr marL="114300" lvl="1" indent="-114300" algn="l" defTabSz="622300">
            <a:lnSpc>
              <a:spcPct val="90000"/>
            </a:lnSpc>
            <a:spcBef>
              <a:spcPct val="0"/>
            </a:spcBef>
            <a:spcAft>
              <a:spcPct val="15000"/>
            </a:spcAft>
            <a:buChar char="•"/>
          </a:pPr>
          <a:r>
            <a:rPr lang="de-DE" sz="1400" kern="1200"/>
            <a:t>Schlamm setzt sich ab</a:t>
          </a:r>
        </a:p>
      </dsp:txBody>
      <dsp:txXfrm>
        <a:off x="73503" y="1139397"/>
        <a:ext cx="3390225" cy="1984736"/>
      </dsp:txXfrm>
    </dsp:sp>
    <dsp:sp modelId="{84CCB1B0-227B-734C-8C72-6EC952FFA930}">
      <dsp:nvSpPr>
        <dsp:cNvPr id="0" name=""/>
        <dsp:cNvSpPr/>
      </dsp:nvSpPr>
      <dsp:spPr>
        <a:xfrm rot="14709">
          <a:off x="3876435" y="1706674"/>
          <a:ext cx="744044" cy="8714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3876436" y="1880476"/>
        <a:ext cx="520831" cy="522842"/>
      </dsp:txXfrm>
    </dsp:sp>
    <dsp:sp modelId="{163DCB10-B5BF-9F49-95AE-3223E2A30A51}">
      <dsp:nvSpPr>
        <dsp:cNvPr id="0" name=""/>
        <dsp:cNvSpPr/>
      </dsp:nvSpPr>
      <dsp:spPr>
        <a:xfrm>
          <a:off x="4929321" y="1098689"/>
          <a:ext cx="3513721" cy="2108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Belebungsbecken</a:t>
          </a:r>
        </a:p>
        <a:p>
          <a:pPr marL="114300" lvl="1" indent="-114300" algn="l" defTabSz="622300">
            <a:lnSpc>
              <a:spcPct val="90000"/>
            </a:lnSpc>
            <a:spcBef>
              <a:spcPct val="0"/>
            </a:spcBef>
            <a:spcAft>
              <a:spcPct val="15000"/>
            </a:spcAft>
            <a:buChar char="•"/>
          </a:pPr>
          <a:r>
            <a:rPr lang="de-DE" sz="1400" kern="1200"/>
            <a:t>Bakterien entfernen Stickstoff- und Phosphorverbindungen</a:t>
          </a:r>
        </a:p>
        <a:p>
          <a:pPr marL="114300" lvl="1" indent="-114300" algn="l" defTabSz="622300">
            <a:lnSpc>
              <a:spcPct val="90000"/>
            </a:lnSpc>
            <a:spcBef>
              <a:spcPct val="0"/>
            </a:spcBef>
            <a:spcAft>
              <a:spcPct val="15000"/>
            </a:spcAft>
            <a:buChar char="•"/>
          </a:pPr>
          <a:r>
            <a:rPr lang="de-DE" sz="1400" kern="1200"/>
            <a:t>durch Belüftung entstehen Zonen mit Sauerstoffangebot und -mangel -&gt; Nitrifikation und Denitrifikation</a:t>
          </a:r>
        </a:p>
      </dsp:txBody>
      <dsp:txXfrm>
        <a:off x="4991069" y="1160437"/>
        <a:ext cx="3390225" cy="1984736"/>
      </dsp:txXfrm>
    </dsp:sp>
    <dsp:sp modelId="{D71AB7B3-25E7-9446-AB63-B8DB4E05D3CE}">
      <dsp:nvSpPr>
        <dsp:cNvPr id="0" name=""/>
        <dsp:cNvSpPr/>
      </dsp:nvSpPr>
      <dsp:spPr>
        <a:xfrm rot="21546521">
          <a:off x="8797720" y="1678403"/>
          <a:ext cx="752102" cy="8714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8797734" y="1854438"/>
        <a:ext cx="526471" cy="522842"/>
      </dsp:txXfrm>
    </dsp:sp>
    <dsp:sp modelId="{C6E4C225-973A-7147-8224-25CCCCE34FC6}">
      <dsp:nvSpPr>
        <dsp:cNvPr id="0" name=""/>
        <dsp:cNvSpPr/>
      </dsp:nvSpPr>
      <dsp:spPr>
        <a:xfrm>
          <a:off x="9861932" y="1021950"/>
          <a:ext cx="3513721" cy="2108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Nachklärbecken</a:t>
          </a:r>
        </a:p>
        <a:p>
          <a:pPr marL="114300" lvl="1" indent="-114300" algn="l" defTabSz="622300">
            <a:lnSpc>
              <a:spcPct val="90000"/>
            </a:lnSpc>
            <a:spcBef>
              <a:spcPct val="0"/>
            </a:spcBef>
            <a:spcAft>
              <a:spcPct val="15000"/>
            </a:spcAft>
            <a:buChar char="•"/>
          </a:pPr>
          <a:r>
            <a:rPr lang="de-DE" sz="1400" kern="1200"/>
            <a:t>Belebtschlamm wird abgetrennt</a:t>
          </a:r>
        </a:p>
      </dsp:txBody>
      <dsp:txXfrm>
        <a:off x="9923680" y="1083698"/>
        <a:ext cx="3390225" cy="1984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BDFF0-913B-4BD0-BB72-E43FD8B118B5}">
      <dsp:nvSpPr>
        <dsp:cNvPr id="0" name=""/>
        <dsp:cNvSpPr/>
      </dsp:nvSpPr>
      <dsp:spPr>
        <a:xfrm>
          <a:off x="2258207" y="2278035"/>
          <a:ext cx="3956251" cy="1978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de-DE" sz="2400" b="1" kern="1200">
              <a:latin typeface="Open Sans"/>
            </a:rPr>
            <a:t>Auswirkung des Nitrats auf die Umwelt</a:t>
          </a:r>
          <a:endParaRPr lang="de-DE" sz="2400" b="1" kern="1200"/>
        </a:p>
      </dsp:txBody>
      <dsp:txXfrm>
        <a:off x="2316144" y="2335972"/>
        <a:ext cx="3840377" cy="1862251"/>
      </dsp:txXfrm>
    </dsp:sp>
    <dsp:sp modelId="{2B3ACE02-A6C7-4113-83E8-B0C8710715BD}">
      <dsp:nvSpPr>
        <dsp:cNvPr id="0" name=""/>
        <dsp:cNvSpPr/>
      </dsp:nvSpPr>
      <dsp:spPr>
        <a:xfrm rot="18289469">
          <a:off x="5620138" y="2102429"/>
          <a:ext cx="2771141" cy="54492"/>
        </a:xfrm>
        <a:custGeom>
          <a:avLst/>
          <a:gdLst/>
          <a:ahLst/>
          <a:cxnLst/>
          <a:rect l="0" t="0" r="0" b="0"/>
          <a:pathLst>
            <a:path>
              <a:moveTo>
                <a:pt x="0" y="27246"/>
              </a:moveTo>
              <a:lnTo>
                <a:pt x="2771141"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6936430" y="2060397"/>
        <a:ext cx="138557" cy="138557"/>
      </dsp:txXfrm>
    </dsp:sp>
    <dsp:sp modelId="{FF5460BC-80AE-4A2D-8B56-89644EC707F9}">
      <dsp:nvSpPr>
        <dsp:cNvPr id="0" name=""/>
        <dsp:cNvSpPr/>
      </dsp:nvSpPr>
      <dsp:spPr>
        <a:xfrm>
          <a:off x="7796959" y="3190"/>
          <a:ext cx="3956251" cy="1978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de-DE" sz="2400" kern="1200" dirty="0">
              <a:latin typeface="Open Sans"/>
            </a:rPr>
            <a:t> Eutrophierung der Gewässer </a:t>
          </a:r>
          <a:r>
            <a:rPr lang="de-DE" sz="2400" kern="1200" dirty="0">
              <a:latin typeface="Open Sans"/>
              <a:sym typeface="Wingdings" pitchFamily="2" charset="2"/>
            </a:rPr>
            <a:t></a:t>
          </a:r>
          <a:r>
            <a:rPr lang="de-DE" sz="2400" kern="1200" dirty="0">
              <a:latin typeface="Open Sans"/>
            </a:rPr>
            <a:t> Verstärkter Algenwuchs</a:t>
          </a:r>
          <a:endParaRPr lang="de-DE" sz="2400" kern="1200" dirty="0"/>
        </a:p>
      </dsp:txBody>
      <dsp:txXfrm>
        <a:off x="7854896" y="61127"/>
        <a:ext cx="3840377" cy="1862251"/>
      </dsp:txXfrm>
    </dsp:sp>
    <dsp:sp modelId="{61160F02-0609-46A3-9391-AEFD65854ECD}">
      <dsp:nvSpPr>
        <dsp:cNvPr id="0" name=""/>
        <dsp:cNvSpPr/>
      </dsp:nvSpPr>
      <dsp:spPr>
        <a:xfrm>
          <a:off x="6214459" y="3239851"/>
          <a:ext cx="1582500" cy="54492"/>
        </a:xfrm>
        <a:custGeom>
          <a:avLst/>
          <a:gdLst/>
          <a:ahLst/>
          <a:cxnLst/>
          <a:rect l="0" t="0" r="0" b="0"/>
          <a:pathLst>
            <a:path>
              <a:moveTo>
                <a:pt x="0" y="27246"/>
              </a:moveTo>
              <a:lnTo>
                <a:pt x="1582500"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966146" y="3227535"/>
        <a:ext cx="79125" cy="79125"/>
      </dsp:txXfrm>
    </dsp:sp>
    <dsp:sp modelId="{C0033927-10CB-412A-AA1B-CAA7DE184644}">
      <dsp:nvSpPr>
        <dsp:cNvPr id="0" name=""/>
        <dsp:cNvSpPr/>
      </dsp:nvSpPr>
      <dsp:spPr>
        <a:xfrm>
          <a:off x="7796959" y="2278035"/>
          <a:ext cx="3956251" cy="1978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de-DE" sz="2400" kern="1200">
              <a:latin typeface="Open Sans"/>
            </a:rPr>
            <a:t>Rückgang der Biodiversität </a:t>
          </a:r>
          <a:r>
            <a:rPr lang="de-DE" sz="2400" kern="1200">
              <a:latin typeface="Open Sans"/>
              <a:sym typeface="Wingdings" pitchFamily="2" charset="2"/>
            </a:rPr>
            <a:t></a:t>
          </a:r>
          <a:r>
            <a:rPr lang="de-DE" sz="2400" kern="1200">
              <a:latin typeface="Open Sans"/>
            </a:rPr>
            <a:t> Verdrängung der Arten, welche an Stickstoffarmut angepasst sind</a:t>
          </a:r>
          <a:endParaRPr lang="de-DE" sz="2400" kern="1200"/>
        </a:p>
      </dsp:txBody>
      <dsp:txXfrm>
        <a:off x="7854896" y="2335972"/>
        <a:ext cx="3840377" cy="1862251"/>
      </dsp:txXfrm>
    </dsp:sp>
    <dsp:sp modelId="{4DA93EDE-BB40-4A86-A077-27D01EC9301D}">
      <dsp:nvSpPr>
        <dsp:cNvPr id="0" name=""/>
        <dsp:cNvSpPr/>
      </dsp:nvSpPr>
      <dsp:spPr>
        <a:xfrm rot="3310531">
          <a:off x="5620138" y="4377274"/>
          <a:ext cx="2771141" cy="54492"/>
        </a:xfrm>
        <a:custGeom>
          <a:avLst/>
          <a:gdLst/>
          <a:ahLst/>
          <a:cxnLst/>
          <a:rect l="0" t="0" r="0" b="0"/>
          <a:pathLst>
            <a:path>
              <a:moveTo>
                <a:pt x="0" y="27246"/>
              </a:moveTo>
              <a:lnTo>
                <a:pt x="2771141"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6936430" y="4335241"/>
        <a:ext cx="138557" cy="138557"/>
      </dsp:txXfrm>
    </dsp:sp>
    <dsp:sp modelId="{BB7B9537-A699-4303-A855-BA3611240E4A}">
      <dsp:nvSpPr>
        <dsp:cNvPr id="0" name=""/>
        <dsp:cNvSpPr/>
      </dsp:nvSpPr>
      <dsp:spPr>
        <a:xfrm>
          <a:off x="7796959" y="4552879"/>
          <a:ext cx="3956251" cy="1978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de-DE" sz="2400" kern="1200">
              <a:latin typeface="Open Sans"/>
            </a:rPr>
            <a:t>Beschleunigung der Bodenversauerung</a:t>
          </a:r>
          <a:endParaRPr lang="de-DE" sz="2400" kern="1200"/>
        </a:p>
      </dsp:txBody>
      <dsp:txXfrm>
        <a:off x="7854896" y="4610816"/>
        <a:ext cx="3840377" cy="1862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4537-07A2-401D-BE67-1FB9DE305843}">
      <dsp:nvSpPr>
        <dsp:cNvPr id="0" name=""/>
        <dsp:cNvSpPr/>
      </dsp:nvSpPr>
      <dsp:spPr>
        <a:xfrm>
          <a:off x="5247" y="584662"/>
          <a:ext cx="4670302" cy="18681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de-DE" sz="2300" kern="1200">
              <a:latin typeface="Open Sans"/>
            </a:rPr>
            <a:t>Massentierhaltung </a:t>
          </a:r>
          <a:endParaRPr lang="de-DE" sz="2300" kern="1200"/>
        </a:p>
      </dsp:txBody>
      <dsp:txXfrm>
        <a:off x="939307" y="584662"/>
        <a:ext cx="2802182" cy="1868120"/>
      </dsp:txXfrm>
    </dsp:sp>
    <dsp:sp modelId="{8F3AE120-7E2C-420F-8BC9-A6EBAAC1B5A3}">
      <dsp:nvSpPr>
        <dsp:cNvPr id="0" name=""/>
        <dsp:cNvSpPr/>
      </dsp:nvSpPr>
      <dsp:spPr>
        <a:xfrm>
          <a:off x="4208519" y="584662"/>
          <a:ext cx="4670302" cy="18681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de-DE" sz="2300" kern="1200">
              <a:latin typeface="Open Sans"/>
            </a:rPr>
            <a:t>Ausbringung der Gülle und der Abfälle aus Biogasanlagen auf das Feld </a:t>
          </a:r>
          <a:endParaRPr lang="de-DE" sz="2300" kern="1200"/>
        </a:p>
      </dsp:txBody>
      <dsp:txXfrm>
        <a:off x="5142579" y="584662"/>
        <a:ext cx="2802182" cy="1868120"/>
      </dsp:txXfrm>
    </dsp:sp>
    <dsp:sp modelId="{63DE7A0B-03F3-49B4-8747-358AA370FE4D}">
      <dsp:nvSpPr>
        <dsp:cNvPr id="0" name=""/>
        <dsp:cNvSpPr/>
      </dsp:nvSpPr>
      <dsp:spPr>
        <a:xfrm>
          <a:off x="8411791" y="584662"/>
          <a:ext cx="4670302" cy="18681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de-DE" sz="2300" kern="1200">
              <a:latin typeface="Open Sans"/>
            </a:rPr>
            <a:t>Stickstoff kann nicht komplett von Pflanzen aufgenommen werden</a:t>
          </a:r>
          <a:endParaRPr lang="de-DE" sz="2300" kern="1200"/>
        </a:p>
      </dsp:txBody>
      <dsp:txXfrm>
        <a:off x="9345851" y="584662"/>
        <a:ext cx="2802182" cy="1868120"/>
      </dsp:txXfrm>
    </dsp:sp>
    <dsp:sp modelId="{2A8D82FD-8AEC-4E3E-8ACC-9F2F61D8F686}">
      <dsp:nvSpPr>
        <dsp:cNvPr id="0" name=""/>
        <dsp:cNvSpPr/>
      </dsp:nvSpPr>
      <dsp:spPr>
        <a:xfrm>
          <a:off x="12615063" y="584662"/>
          <a:ext cx="4670302" cy="18681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de-DE" sz="2300" kern="1200">
              <a:latin typeface="Open Sans"/>
            </a:rPr>
            <a:t>Wird vom Regen ausgewaschen und gelangt so ins Grundwasser</a:t>
          </a:r>
        </a:p>
      </dsp:txBody>
      <dsp:txXfrm>
        <a:off x="13549123" y="584662"/>
        <a:ext cx="2802182" cy="1868120"/>
      </dsp:txXfrm>
    </dsp:sp>
    <dsp:sp modelId="{427B84DA-C9CC-4E92-BBDA-C0DBF2ED9293}">
      <dsp:nvSpPr>
        <dsp:cNvPr id="0" name=""/>
        <dsp:cNvSpPr/>
      </dsp:nvSpPr>
      <dsp:spPr>
        <a:xfrm>
          <a:off x="16818336" y="584662"/>
          <a:ext cx="4670302" cy="18681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de-DE" sz="2300" kern="1200">
              <a:latin typeface="Open Sans"/>
            </a:rPr>
            <a:t>Grundwasser wird unter anderem zur Gewinnung von Leitungswasser genutzt</a:t>
          </a:r>
        </a:p>
      </dsp:txBody>
      <dsp:txXfrm>
        <a:off x="17752396" y="584662"/>
        <a:ext cx="2802182" cy="1868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3169-C4A6-4DEB-9277-898C39D67B07}">
      <dsp:nvSpPr>
        <dsp:cNvPr id="0" name=""/>
        <dsp:cNvSpPr/>
      </dsp:nvSpPr>
      <dsp:spPr>
        <a:xfrm>
          <a:off x="4352" y="762263"/>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de-DE" sz="2100" kern="1200" dirty="0">
              <a:solidFill>
                <a:schemeClr val="bg1"/>
              </a:solidFill>
              <a:latin typeface="Calibri"/>
              <a:cs typeface="Calibri"/>
            </a:rPr>
            <a:t>Bedeutung sauberes Wasser global</a:t>
          </a:r>
          <a:endParaRPr lang="en-US" sz="2100" kern="1200" dirty="0">
            <a:solidFill>
              <a:schemeClr val="bg1"/>
            </a:solidFill>
            <a:latin typeface="Calibri"/>
            <a:cs typeface="Calibri"/>
          </a:endParaRPr>
        </a:p>
      </dsp:txBody>
      <dsp:txXfrm>
        <a:off x="4352" y="762263"/>
        <a:ext cx="3452765" cy="2071659"/>
      </dsp:txXfrm>
    </dsp:sp>
    <dsp:sp modelId="{BBD85DF6-4DBE-4CC1-9AE0-1843736FB04C}">
      <dsp:nvSpPr>
        <dsp:cNvPr id="0" name=""/>
        <dsp:cNvSpPr/>
      </dsp:nvSpPr>
      <dsp:spPr>
        <a:xfrm>
          <a:off x="3802393" y="762263"/>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latin typeface="Calibri"/>
              <a:cs typeface="Calibri"/>
            </a:rPr>
            <a:t>Sauberes Wasser essentiell zum Überleben, besonders für Kinder</a:t>
          </a:r>
          <a:endParaRPr lang="en-US" sz="2100" kern="1200" dirty="0">
            <a:solidFill>
              <a:schemeClr val="bg1"/>
            </a:solidFill>
            <a:latin typeface="Calibri"/>
            <a:cs typeface="Calibri"/>
          </a:endParaRPr>
        </a:p>
      </dsp:txBody>
      <dsp:txXfrm>
        <a:off x="3802393" y="762263"/>
        <a:ext cx="3452765" cy="2071659"/>
      </dsp:txXfrm>
    </dsp:sp>
    <dsp:sp modelId="{A097AF77-6ACE-4846-9FF3-A8A4EEAFCB1C}">
      <dsp:nvSpPr>
        <dsp:cNvPr id="0" name=""/>
        <dsp:cNvSpPr/>
      </dsp:nvSpPr>
      <dsp:spPr>
        <a:xfrm>
          <a:off x="7600435" y="762263"/>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latin typeface="Calibri"/>
              <a:cs typeface="Calibri"/>
            </a:rPr>
            <a:t>771 Millionen Menschen ohne Trinkwassergrundversorgung </a:t>
          </a:r>
          <a:endParaRPr lang="en-US" sz="2100" kern="1200" dirty="0">
            <a:solidFill>
              <a:schemeClr val="bg1"/>
            </a:solidFill>
            <a:latin typeface="Calibri"/>
            <a:cs typeface="Calibri"/>
          </a:endParaRPr>
        </a:p>
      </dsp:txBody>
      <dsp:txXfrm>
        <a:off x="7600435" y="762263"/>
        <a:ext cx="3452765" cy="2071659"/>
      </dsp:txXfrm>
    </dsp:sp>
    <dsp:sp modelId="{68805A6D-80F4-4612-B6C1-1D1716F25642}">
      <dsp:nvSpPr>
        <dsp:cNvPr id="0" name=""/>
        <dsp:cNvSpPr/>
      </dsp:nvSpPr>
      <dsp:spPr>
        <a:xfrm>
          <a:off x="11398477" y="762263"/>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latin typeface="Calibri"/>
              <a:cs typeface="Calibri"/>
            </a:rPr>
            <a:t>Wasser muss für alle Meschen "sicher" sein (ohne Krankheitserreger, oder chemischen Verunreinigungen)</a:t>
          </a:r>
          <a:endParaRPr lang="en-US" sz="2100" kern="1200" dirty="0">
            <a:solidFill>
              <a:schemeClr val="bg1"/>
            </a:solidFill>
            <a:latin typeface="Calibri"/>
            <a:cs typeface="Calibri"/>
          </a:endParaRPr>
        </a:p>
      </dsp:txBody>
      <dsp:txXfrm>
        <a:off x="11398477" y="762263"/>
        <a:ext cx="3452765" cy="2071659"/>
      </dsp:txXfrm>
    </dsp:sp>
    <dsp:sp modelId="{DE408423-5E30-4FCA-81D3-365CDCE12E53}">
      <dsp:nvSpPr>
        <dsp:cNvPr id="0" name=""/>
        <dsp:cNvSpPr/>
      </dsp:nvSpPr>
      <dsp:spPr>
        <a:xfrm>
          <a:off x="1903373" y="3179198"/>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de-DE" sz="2100" kern="1200" dirty="0">
              <a:solidFill>
                <a:schemeClr val="bg1"/>
              </a:solidFill>
              <a:latin typeface="Calibri"/>
              <a:cs typeface="Calibri"/>
            </a:rPr>
            <a:t>Ohne sauberes Wasser und Hygiene verbreiten sich schnell Krankheitserreger</a:t>
          </a:r>
          <a:endParaRPr lang="en-US" sz="2100" kern="1200" dirty="0">
            <a:solidFill>
              <a:schemeClr val="bg1"/>
            </a:solidFill>
            <a:latin typeface="Calibri"/>
            <a:cs typeface="Calibri"/>
          </a:endParaRPr>
        </a:p>
      </dsp:txBody>
      <dsp:txXfrm>
        <a:off x="1903373" y="3179198"/>
        <a:ext cx="3452765" cy="2071659"/>
      </dsp:txXfrm>
    </dsp:sp>
    <dsp:sp modelId="{BA5BDACF-2ECA-4290-BE35-81252480CB19}">
      <dsp:nvSpPr>
        <dsp:cNvPr id="0" name=""/>
        <dsp:cNvSpPr/>
      </dsp:nvSpPr>
      <dsp:spPr>
        <a:xfrm>
          <a:off x="5701414" y="3179198"/>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latin typeface="Calibri"/>
              <a:cs typeface="Calibri"/>
            </a:rPr>
            <a:t>Wassermangel verhindert Schulbildung --&gt; Kinder müssen Wasser besorgen</a:t>
          </a:r>
          <a:endParaRPr lang="en-US" sz="2100" kern="1200" dirty="0">
            <a:solidFill>
              <a:schemeClr val="bg1"/>
            </a:solidFill>
            <a:latin typeface="Calibri"/>
            <a:cs typeface="Calibri"/>
          </a:endParaRPr>
        </a:p>
      </dsp:txBody>
      <dsp:txXfrm>
        <a:off x="5701414" y="3179198"/>
        <a:ext cx="3452765" cy="2071659"/>
      </dsp:txXfrm>
    </dsp:sp>
    <dsp:sp modelId="{8C7C67D6-D649-47C8-BA7E-1A9484DACCA4}">
      <dsp:nvSpPr>
        <dsp:cNvPr id="0" name=""/>
        <dsp:cNvSpPr/>
      </dsp:nvSpPr>
      <dsp:spPr>
        <a:xfrm>
          <a:off x="9499456" y="3179198"/>
          <a:ext cx="3452765" cy="2071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bg1"/>
              </a:solidFill>
              <a:latin typeface="Calibri"/>
              <a:cs typeface="Calibri"/>
            </a:rPr>
            <a:t>Klimawandel verschärft die</a:t>
          </a:r>
          <a:r>
            <a:rPr lang="de-DE" sz="2100" kern="1200" dirty="0">
              <a:solidFill>
                <a:srgbClr val="444444"/>
              </a:solidFill>
              <a:latin typeface="Calibri"/>
              <a:cs typeface="Calibri"/>
            </a:rPr>
            <a:t> </a:t>
          </a:r>
          <a:r>
            <a:rPr lang="de-DE" sz="2100" kern="1200" dirty="0">
              <a:latin typeface="Calibri"/>
              <a:cs typeface="Calibri"/>
            </a:rPr>
            <a:t>Situation</a:t>
          </a:r>
          <a:endParaRPr lang="de-DE" sz="2100" kern="1200" dirty="0" err="1"/>
        </a:p>
      </dsp:txBody>
      <dsp:txXfrm>
        <a:off x="9499456" y="3179198"/>
        <a:ext cx="3452765" cy="2071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D903C-E51B-2A4A-A5F9-A20C6131FD73}" type="datetimeFigureOut">
              <a:rPr lang="de-DE" smtClean="0"/>
              <a:t>06.09.23</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B8D0D-5AB7-4240-88CD-06815FCAB8A3}" type="slidenum">
              <a:rPr lang="de-DE" smtClean="0"/>
              <a:t>‹Nr.›</a:t>
            </a:fld>
            <a:endParaRPr lang="de-DE"/>
          </a:p>
        </p:txBody>
      </p:sp>
    </p:spTree>
    <p:extLst>
      <p:ext uri="{BB962C8B-B14F-4D97-AF65-F5344CB8AC3E}">
        <p14:creationId xmlns:p14="http://schemas.microsoft.com/office/powerpoint/2010/main" val="217539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A6B8D0D-5AB7-4240-88CD-06815FCAB8A3}" type="slidenum">
              <a:rPr lang="de-DE" smtClean="0"/>
              <a:t>1</a:t>
            </a:fld>
            <a:endParaRPr lang="de-DE"/>
          </a:p>
        </p:txBody>
      </p:sp>
    </p:spTree>
    <p:extLst>
      <p:ext uri="{BB962C8B-B14F-4D97-AF65-F5344CB8AC3E}">
        <p14:creationId xmlns:p14="http://schemas.microsoft.com/office/powerpoint/2010/main" val="3191718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eiss">
    <p:spTree>
      <p:nvGrpSpPr>
        <p:cNvPr id="1" name=""/>
        <p:cNvGrpSpPr/>
        <p:nvPr/>
      </p:nvGrpSpPr>
      <p:grpSpPr>
        <a:xfrm>
          <a:off x="0" y="0"/>
          <a:ext cx="0" cy="0"/>
          <a:chOff x="0" y="0"/>
          <a:chExt cx="0" cy="0"/>
        </a:xfrm>
      </p:grpSpPr>
      <p:pic>
        <p:nvPicPr>
          <p:cNvPr id="1031" name="Picture 7" descr="TUD_Logo_HKS41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7425" y="1227138"/>
            <a:ext cx="8212138" cy="238283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Tree>
    <p:extLst>
      <p:ext uri="{BB962C8B-B14F-4D97-AF65-F5344CB8AC3E}">
        <p14:creationId xmlns:p14="http://schemas.microsoft.com/office/powerpoint/2010/main" val="557597362"/>
      </p:ext>
    </p:extLst>
  </p:cSld>
  <p:clrMapOvr>
    <a:masterClrMapping/>
  </p:clrMapOvr>
  <p:extLst>
    <p:ext uri="{DCECCB84-F9BA-43D5-87BE-67443E8EF086}">
      <p15:sldGuideLst xmlns:p15="http://schemas.microsoft.com/office/powerpoint/2012/main">
        <p15:guide id="1" orient="horz" pos="24799" userDrawn="1">
          <p15:clr>
            <a:srgbClr val="FBAE40"/>
          </p15:clr>
        </p15:guide>
        <p15:guide id="2" orient="horz" pos="258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u">
    <p:spTree>
      <p:nvGrpSpPr>
        <p:cNvPr id="1" name=""/>
        <p:cNvGrpSpPr/>
        <p:nvPr/>
      </p:nvGrpSpPr>
      <p:grpSpPr>
        <a:xfrm>
          <a:off x="0" y="0"/>
          <a:ext cx="0" cy="0"/>
          <a:chOff x="0" y="0"/>
          <a:chExt cx="0" cy="0"/>
        </a:xfrm>
      </p:grpSpPr>
      <p:sp>
        <p:nvSpPr>
          <p:cNvPr id="13" name="Rechteck 12"/>
          <p:cNvSpPr/>
          <p:nvPr userDrawn="1"/>
        </p:nvSpPr>
        <p:spPr>
          <a:xfrm>
            <a:off x="-1" y="3"/>
            <a:ext cx="30464125" cy="42802172"/>
          </a:xfrm>
          <a:prstGeom prst="rect">
            <a:avLst/>
          </a:prstGeom>
          <a:gradFill>
            <a:gsLst>
              <a:gs pos="85000">
                <a:schemeClr val="accent1"/>
              </a:gs>
              <a:gs pos="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 Box 5"/>
          <p:cNvSpPr txBox="1">
            <a:spLocks noChangeArrowheads="1"/>
          </p:cNvSpPr>
          <p:nvPr userDrawn="1"/>
        </p:nvSpPr>
        <p:spPr bwMode="auto">
          <a:xfrm>
            <a:off x="3538538" y="39263638"/>
            <a:ext cx="6070600" cy="258603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de-DE" altLang="de-DE" sz="2000" b="0" i="0" u="none" strike="noStrike" cap="none" normalizeH="0" baseline="0">
                <a:ln>
                  <a:noFill/>
                </a:ln>
                <a:solidFill>
                  <a:srgbClr val="FFFFFF"/>
                </a:solidFill>
                <a:effectLst/>
                <a:latin typeface="Open Sans" panose="020B0606030504020204" pitchFamily="34" charset="0"/>
              </a:rPr>
              <a:t>Mitglied im Netzwerk von: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Text Box 6"/>
          <p:cNvSpPr txBox="1">
            <a:spLocks noChangeArrowheads="1"/>
          </p:cNvSpPr>
          <p:nvPr userDrawn="1"/>
        </p:nvSpPr>
        <p:spPr bwMode="auto">
          <a:xfrm>
            <a:off x="10775950" y="39231888"/>
            <a:ext cx="6937375" cy="261778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de-DE" altLang="de-DE" sz="2000" b="0" i="0" u="none" strike="noStrike" cap="none" normalizeH="0" baseline="0">
                <a:ln>
                  <a:noFill/>
                </a:ln>
                <a:solidFill>
                  <a:srgbClr val="FFFFFF"/>
                </a:solidFill>
                <a:effectLst/>
                <a:latin typeface="Open Sans" panose="020B0606030504020204" pitchFamily="34" charset="0"/>
              </a:rPr>
              <a:t>gefördert durch:</a:t>
            </a:r>
          </a:p>
          <a:p>
            <a:pPr marL="0" marR="0" lvl="0" indent="0" algn="l" defTabSz="914400" rtl="0" eaLnBrk="0" fontAlgn="base" latinLnBrk="0" hangingPunct="0">
              <a:lnSpc>
                <a:spcPct val="100000"/>
              </a:lnSpc>
              <a:spcBef>
                <a:spcPct val="0"/>
              </a:spcBef>
              <a:spcAft>
                <a:spcPts val="1400"/>
              </a:spcAft>
              <a:buClrTx/>
              <a:buSzTx/>
              <a:buFontTx/>
              <a:buNone/>
              <a:tabLst/>
            </a:pPr>
            <a:endParaRPr kumimoji="0" lang="de-DE" altLang="de-DE" sz="2000" b="0" i="0" u="none" strike="noStrike" cap="none" normalizeH="0" baseline="0">
              <a:ln>
                <a:noFill/>
              </a:ln>
              <a:solidFill>
                <a:srgbClr val="FFFFFF"/>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r>
              <a:rPr kumimoji="0" lang="de-DE" altLang="de-DE" sz="3600" b="0" i="0" u="none" strike="noStrike" cap="none" normalizeH="0" baseline="0">
                <a:ln>
                  <a:noFill/>
                </a:ln>
                <a:solidFill>
                  <a:srgbClr val="FFFFFF"/>
                </a:solidFill>
                <a:effectLst/>
                <a:latin typeface="Open Sans" panose="020B0606030504020204" pitchFamily="34" charset="0"/>
              </a:rPr>
              <a:t>Platz für ein oder mehrere </a:t>
            </a:r>
            <a:br>
              <a:rPr kumimoji="0" lang="de-DE" altLang="de-DE" sz="3600" b="0" i="0" u="none" strike="noStrike" cap="none" normalizeH="0" baseline="0">
                <a:ln>
                  <a:noFill/>
                </a:ln>
                <a:solidFill>
                  <a:srgbClr val="FFFFFF"/>
                </a:solidFill>
                <a:effectLst/>
                <a:latin typeface="Open Sans" panose="020B0606030504020204" pitchFamily="34" charset="0"/>
              </a:rPr>
            </a:br>
            <a:r>
              <a:rPr kumimoji="0" lang="de-DE" altLang="de-DE" sz="3600" b="0" i="0" u="none" strike="noStrike" cap="none" normalizeH="0" baseline="0">
                <a:ln>
                  <a:noFill/>
                </a:ln>
                <a:solidFill>
                  <a:srgbClr val="FFFFFF"/>
                </a:solidFill>
                <a:effectLst/>
                <a:latin typeface="Open Sans" panose="020B0606030504020204" pitchFamily="34" charset="0"/>
              </a:rPr>
              <a:t>Logos Ihrer Fördermittelträger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Text Box 8"/>
          <p:cNvSpPr txBox="1">
            <a:spLocks noChangeArrowheads="1"/>
          </p:cNvSpPr>
          <p:nvPr userDrawn="1"/>
        </p:nvSpPr>
        <p:spPr bwMode="auto">
          <a:xfrm>
            <a:off x="18689638" y="39263638"/>
            <a:ext cx="7948612" cy="258603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3600" b="0" i="0" u="none" strike="noStrike" cap="none" normalizeH="0" baseline="0">
                <a:ln>
                  <a:noFill/>
                </a:ln>
                <a:solidFill>
                  <a:srgbClr val="FFFFFF"/>
                </a:solidFill>
                <a:effectLst/>
                <a:latin typeface="Open Sans" panose="020B0606030504020204" pitchFamily="34" charset="0"/>
              </a:rPr>
            </a:br>
            <a:r>
              <a:rPr kumimoji="0" lang="de-DE" altLang="de-DE" sz="3600" b="0" i="0" u="none" strike="noStrike" cap="none" normalizeH="0" baseline="0">
                <a:ln>
                  <a:noFill/>
                </a:ln>
                <a:solidFill>
                  <a:srgbClr val="FFFFFF"/>
                </a:solidFill>
                <a:effectLst/>
                <a:latin typeface="Open Sans" panose="020B0606030504020204" pitchFamily="34" charset="0"/>
              </a:rPr>
              <a:t>Zweitlogo der Struktureinheit an der TU Dresden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4105" name="Picture 9" descr="TUD_Logo_weiss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2013" y="1222375"/>
            <a:ext cx="8212137" cy="23828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pic>
        <p:nvPicPr>
          <p:cNvPr id="8"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13098" y="39770340"/>
            <a:ext cx="2762035" cy="1343509"/>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Tree>
    <p:extLst>
      <p:ext uri="{BB962C8B-B14F-4D97-AF65-F5344CB8AC3E}">
        <p14:creationId xmlns:p14="http://schemas.microsoft.com/office/powerpoint/2010/main" val="3059677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7" descr="TUD_Logo_HKS41_22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7425" y="1227138"/>
            <a:ext cx="8212138" cy="238283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Tree>
    <p:extLst>
      <p:ext uri="{BB962C8B-B14F-4D97-AF65-F5344CB8AC3E}">
        <p14:creationId xmlns:p14="http://schemas.microsoft.com/office/powerpoint/2010/main" val="782175264"/>
      </p:ext>
    </p:extLst>
  </p:cSld>
  <p:clrMap bg1="lt1" tx1="dk1" bg2="lt2" tx2="dk2" accent1="accent1" accent2="accent2" accent3="accent3" accent4="accent4" accent5="accent5" accent6="accent6" hlink="hlink" folHlink="folHlink"/>
  <p:sldLayoutIdLst>
    <p:sldLayoutId id="2147483677" r:id="rId1"/>
    <p:sldLayoutId id="2147483663" r:id="rId2"/>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de-DE"/>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openxmlformats.org/officeDocument/2006/relationships/diagramQuickStyle" Target="../diagrams/quickStyle3.xml"/><Relationship Id="rId39" Type="http://schemas.microsoft.com/office/2007/relationships/diagramDrawing" Target="../diagrams/drawing5.xml"/><Relationship Id="rId21" Type="http://schemas.microsoft.com/office/2007/relationships/diagramDrawing" Target="../diagrams/drawing2.xml"/><Relationship Id="rId34" Type="http://schemas.microsoft.com/office/2007/relationships/diagramDrawing" Target="../diagrams/drawing4.xml"/><Relationship Id="rId7" Type="http://schemas.openxmlformats.org/officeDocument/2006/relationships/hyperlink" Target="https://www.stadtentwaesserung-dresden.de/fileadmin/user_upload/downloads/faltblaetter-broschueren/klaeranlage-dresden-kaditz.pdf" TargetMode="External"/><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diagramLayout" Target="../diagrams/layout3.xml"/><Relationship Id="rId33" Type="http://schemas.openxmlformats.org/officeDocument/2006/relationships/diagramColors" Target="../diagrams/colors4.xml"/><Relationship Id="rId38" Type="http://schemas.openxmlformats.org/officeDocument/2006/relationships/diagramColors" Target="../diagrams/colors5.xml"/><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diagramColors" Target="../diagrams/colors2.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fhnw.ch/plattformen/geoconcepts/2019/10/25/wasserkreislauf/" TargetMode="External"/><Relationship Id="rId11" Type="http://schemas.openxmlformats.org/officeDocument/2006/relationships/hyperlink" Target="https://www.saechsische.de/plus/unser-taegliches-nitrat-3710187.html" TargetMode="External"/><Relationship Id="rId24" Type="http://schemas.openxmlformats.org/officeDocument/2006/relationships/diagramData" Target="../diagrams/data3.xml"/><Relationship Id="rId32" Type="http://schemas.openxmlformats.org/officeDocument/2006/relationships/diagramQuickStyle" Target="../diagrams/quickStyle4.xml"/><Relationship Id="rId37" Type="http://schemas.openxmlformats.org/officeDocument/2006/relationships/diagramQuickStyle" Target="../diagrams/quickStyle5.xml"/><Relationship Id="rId5" Type="http://schemas.openxmlformats.org/officeDocument/2006/relationships/hyperlink" Target="https://commons.wikimedia.org/wiki/File:Flie&#223;schema_einer_Kl&#228;ranlage.svg" TargetMode="External"/><Relationship Id="rId15" Type="http://schemas.openxmlformats.org/officeDocument/2006/relationships/diagramColors" Target="../diagrams/colors1.xml"/><Relationship Id="rId23" Type="http://schemas.openxmlformats.org/officeDocument/2006/relationships/image" Target="../media/image7.svg"/><Relationship Id="rId28" Type="http://schemas.microsoft.com/office/2007/relationships/diagramDrawing" Target="../diagrams/drawing3.xml"/><Relationship Id="rId36" Type="http://schemas.openxmlformats.org/officeDocument/2006/relationships/diagramLayout" Target="../diagrams/layout5.xml"/><Relationship Id="rId10" Type="http://schemas.openxmlformats.org/officeDocument/2006/relationships/hyperlink" Target="https://www.saechsische.de/so-viel-nitrat-ist-im-saechsischen-wasser-3710603.html" TargetMode="External"/><Relationship Id="rId19" Type="http://schemas.openxmlformats.org/officeDocument/2006/relationships/diagramQuickStyle" Target="../diagrams/quickStyle2.xml"/><Relationship Id="rId31" Type="http://schemas.openxmlformats.org/officeDocument/2006/relationships/diagramLayout" Target="../diagrams/layout4.xml"/><Relationship Id="rId4" Type="http://schemas.openxmlformats.org/officeDocument/2006/relationships/image" Target="../media/image5.svg"/><Relationship Id="rId9" Type="http://schemas.openxmlformats.org/officeDocument/2006/relationships/hyperlink" Target="https://www.umweltbundesamt.de/themen/wasser/gewaesser/meere/nutzung-belastungen/eutrophierung#eutrophierung-was-bedeutet-das" TargetMode="External"/><Relationship Id="rId14" Type="http://schemas.openxmlformats.org/officeDocument/2006/relationships/diagramQuickStyle" Target="../diagrams/quickStyle1.xml"/><Relationship Id="rId22" Type="http://schemas.openxmlformats.org/officeDocument/2006/relationships/image" Target="../media/image6.png"/><Relationship Id="rId27" Type="http://schemas.openxmlformats.org/officeDocument/2006/relationships/diagramColors" Target="../diagrams/colors3.xml"/><Relationship Id="rId30" Type="http://schemas.openxmlformats.org/officeDocument/2006/relationships/diagramData" Target="../diagrams/data4.xml"/><Relationship Id="rId35" Type="http://schemas.openxmlformats.org/officeDocument/2006/relationships/diagramData" Target="../diagrams/data5.xml"/><Relationship Id="rId8" Type="http://schemas.openxmlformats.org/officeDocument/2006/relationships/hyperlink" Target="https://studyflix.de/biologie/stickstoffkreislauf-2799" TargetMode="Externa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62302" y="6777318"/>
            <a:ext cx="24095075" cy="6683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de-DE" altLang="de-DE" sz="3600" b="1" i="0" u="none" strike="noStrike" cap="none" normalizeH="0" baseline="0">
                <a:ln>
                  <a:noFill/>
                </a:ln>
                <a:solidFill>
                  <a:srgbClr val="FFFFFF"/>
                </a:solidFill>
                <a:effectLst/>
                <a:latin typeface="Open Sans" panose="020B0606030504020204" pitchFamily="34" charset="0"/>
              </a:rPr>
              <a:t>https://tu-dresden.de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3602831" y="5198359"/>
            <a:ext cx="23069550" cy="3157917"/>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13"/>
              </a:spcAft>
              <a:buClrTx/>
              <a:buSzTx/>
              <a:buFontTx/>
              <a:buNone/>
              <a:tabLst/>
            </a:pPr>
            <a:r>
              <a:rPr kumimoji="0" lang="de-DE" altLang="de-DE" sz="9200" b="0" i="0" u="none" strike="noStrike" cap="none" normalizeH="0" baseline="0">
                <a:ln>
                  <a:noFill/>
                </a:ln>
                <a:solidFill>
                  <a:schemeClr val="accent1"/>
                </a:solidFill>
                <a:effectLst/>
                <a:latin typeface="Open Sans Semibold" panose="020B0706030804020204" pitchFamily="34" charset="0"/>
              </a:rPr>
              <a:t>Der Weg des Stickstoffs</a:t>
            </a:r>
          </a:p>
          <a:p>
            <a:pPr marL="0" marR="0" lvl="0" indent="0" algn="l" defTabSz="914400" rtl="0" eaLnBrk="0" fontAlgn="base" latinLnBrk="0" hangingPunct="0">
              <a:lnSpc>
                <a:spcPct val="100000"/>
              </a:lnSpc>
              <a:spcBef>
                <a:spcPts val="1413"/>
              </a:spcBef>
              <a:spcAft>
                <a:spcPts val="1413"/>
              </a:spcAft>
              <a:buClrTx/>
              <a:buSzTx/>
              <a:buFontTx/>
              <a:buNone/>
              <a:tabLst/>
            </a:pPr>
            <a:r>
              <a:rPr lang="de-DE" altLang="de-DE" sz="6000">
                <a:solidFill>
                  <a:schemeClr val="accent1"/>
                </a:solidFill>
                <a:latin typeface="Open Sans" panose="020B0606030504020204" pitchFamily="34" charset="0"/>
              </a:rPr>
              <a:t>Ein Projekt an der Kläranlage Dresden</a:t>
            </a:r>
            <a:endParaRPr kumimoji="0" lang="de-DE" altLang="de-DE" sz="1800" b="0" i="0" u="none" strike="noStrike" cap="none" normalizeH="0" baseline="0">
              <a:ln>
                <a:noFill/>
              </a:ln>
              <a:solidFill>
                <a:schemeClr val="accent1"/>
              </a:solidFill>
              <a:effectLst/>
              <a:latin typeface="Arial" panose="020B0604020202020204" pitchFamily="34" charset="0"/>
            </a:endParaRPr>
          </a:p>
        </p:txBody>
      </p:sp>
      <p:sp>
        <p:nvSpPr>
          <p:cNvPr id="2" name="Textfeld 1">
            <a:extLst>
              <a:ext uri="{FF2B5EF4-FFF2-40B4-BE49-F238E27FC236}">
                <a16:creationId xmlns:a16="http://schemas.microsoft.com/office/drawing/2014/main" id="{26D0E7B1-A7C8-7F94-A153-644960B8FA6B}"/>
              </a:ext>
            </a:extLst>
          </p:cNvPr>
          <p:cNvSpPr txBox="1"/>
          <p:nvPr/>
        </p:nvSpPr>
        <p:spPr>
          <a:xfrm>
            <a:off x="15310884" y="39616912"/>
            <a:ext cx="184731" cy="369332"/>
          </a:xfrm>
          <a:prstGeom prst="rect">
            <a:avLst/>
          </a:prstGeom>
          <a:noFill/>
        </p:spPr>
        <p:txBody>
          <a:bodyPr wrap="none" rtlCol="0">
            <a:spAutoFit/>
          </a:bodyPr>
          <a:lstStyle/>
          <a:p>
            <a:endParaRPr lang="de-DE"/>
          </a:p>
        </p:txBody>
      </p:sp>
      <p:sp>
        <p:nvSpPr>
          <p:cNvPr id="6" name="Textfeld 5">
            <a:extLst>
              <a:ext uri="{FF2B5EF4-FFF2-40B4-BE49-F238E27FC236}">
                <a16:creationId xmlns:a16="http://schemas.microsoft.com/office/drawing/2014/main" id="{030A5615-D170-C332-6E40-34FBEF115EB4}"/>
              </a:ext>
            </a:extLst>
          </p:cNvPr>
          <p:cNvSpPr txBox="1"/>
          <p:nvPr/>
        </p:nvSpPr>
        <p:spPr>
          <a:xfrm>
            <a:off x="7629209" y="8621486"/>
            <a:ext cx="20811843" cy="6029984"/>
          </a:xfrm>
          <a:prstGeom prst="rect">
            <a:avLst/>
          </a:prstGeom>
          <a:noFill/>
          <a:ln>
            <a:solidFill>
              <a:schemeClr val="accent1"/>
            </a:solidFill>
          </a:ln>
        </p:spPr>
        <p:txBody>
          <a:bodyPr wrap="square" rtlCol="0">
            <a:spAutoFit/>
          </a:bodyPr>
          <a:lstStyle/>
          <a:p>
            <a:pPr algn="just">
              <a:lnSpc>
                <a:spcPct val="150000"/>
              </a:lnSpc>
            </a:pPr>
            <a:r>
              <a:rPr lang="de-DE" sz="2600" b="1" dirty="0">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Nitrat ist ein Bestandteil des Grundwassers. Die Belastung ist leicht gestiegen (Wolf, 2017). Nitrat an sich ist recht ungefährlich für den Menschen. Bakterien können dieses aber in Nitrit umwandeln, welches den Sauerstofftransport im Blut behindern kann. (Wolf, 2017) Jedoch entstehen nicht nur Probleme im menschlichen Körper, wenn zu viel Nitrat im Wasser ist. Gelangen zu viele Nährstoffe, wie Stickstoff (z. B. in Form von Nitrat) oder Phosphor durch landwirtschaftliche Einträge oder solche aus kommunalen Kläranlagen, dann kommt es zur so genannten Eutrophierung des betroffenen Gewässers. (Umweltbundesamt, 2021) „Der Begriff "eutroph" stammt aus dem Griechischen (</a:t>
            </a:r>
            <a:r>
              <a:rPr lang="de-DE" sz="2600" b="1" dirty="0" err="1">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eu</a:t>
            </a:r>
            <a:r>
              <a:rPr lang="de-DE" sz="2600" b="1" dirty="0">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de-DE" sz="2600" b="1" dirty="0" err="1">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trophos</a:t>
            </a:r>
            <a:r>
              <a:rPr lang="de-DE" sz="2600" b="1" dirty="0">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 und bedeutet ‚gut ernährt’. “ (ebd.) Wasserpflanzen und Algen können überdurchschnittlich stark und schnell wachsen, was zum „Kippen“ des Gewässers führen kann. Anderen Tieren, Kleinlebewesen und Pflanzen wird Sauerstoff entzogen, was zum Absterben führen kann.</a:t>
            </a:r>
          </a:p>
          <a:p>
            <a:pPr algn="just">
              <a:lnSpc>
                <a:spcPct val="150000"/>
              </a:lnSpc>
            </a:pPr>
            <a:r>
              <a:rPr lang="de-DE" sz="2600" b="1" dirty="0">
                <a:solidFill>
                  <a:srgbClr val="000000"/>
                </a:solidFill>
                <a:effectLst/>
                <a:latin typeface="Open Sans Semibold" panose="020B0606030504020204" pitchFamily="34" charset="0"/>
                <a:ea typeface="Open Sans Semibold" panose="020B0606030504020204" pitchFamily="34" charset="0"/>
                <a:cs typeface="Open Sans Semibold" panose="020B0606030504020204" pitchFamily="34" charset="0"/>
              </a:rPr>
              <a:t>Somit ist klar: Nitrat ist im Wasser nicht nur eine chemische Verbindung. Vielmehr dient es als Nährstoff und kann aber auch weitreichende Folgen für verschiedenste Lebewesen haben. </a:t>
            </a:r>
          </a:p>
        </p:txBody>
      </p:sp>
      <p:pic>
        <p:nvPicPr>
          <p:cNvPr id="8" name="Grafik 7" descr="Informationen Silhouette">
            <a:extLst>
              <a:ext uri="{FF2B5EF4-FFF2-40B4-BE49-F238E27FC236}">
                <a16:creationId xmlns:a16="http://schemas.microsoft.com/office/drawing/2014/main" id="{E2F9FD7F-ED73-70FE-A9BA-4C03231D9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2831" y="10200467"/>
            <a:ext cx="3472185" cy="3472185"/>
          </a:xfrm>
          <a:prstGeom prst="rect">
            <a:avLst/>
          </a:prstGeom>
        </p:spPr>
      </p:pic>
      <p:sp>
        <p:nvSpPr>
          <p:cNvPr id="26" name="Textfeld 25">
            <a:extLst>
              <a:ext uri="{FF2B5EF4-FFF2-40B4-BE49-F238E27FC236}">
                <a16:creationId xmlns:a16="http://schemas.microsoft.com/office/drawing/2014/main" id="{73F95BC4-DBBF-61DA-D4E7-6960DD06BEC8}"/>
              </a:ext>
            </a:extLst>
          </p:cNvPr>
          <p:cNvSpPr txBox="1"/>
          <p:nvPr/>
        </p:nvSpPr>
        <p:spPr>
          <a:xfrm>
            <a:off x="173331" y="41240977"/>
            <a:ext cx="22033384" cy="2354491"/>
          </a:xfrm>
          <a:prstGeom prst="rect">
            <a:avLst/>
          </a:prstGeom>
          <a:noFill/>
        </p:spPr>
        <p:txBody>
          <a:bodyPr wrap="square" lIns="91440" tIns="45720" rIns="91440" bIns="45720" rtlCol="0" anchor="t">
            <a:spAutoFit/>
          </a:bodyPr>
          <a:lstStyle/>
          <a:p>
            <a:r>
              <a:rPr lang="de-DE" sz="1050" dirty="0"/>
              <a:t>Quellen: </a:t>
            </a:r>
          </a:p>
          <a:p>
            <a:r>
              <a:rPr lang="de-DE" sz="1050" dirty="0" err="1">
                <a:effectLst/>
              </a:rPr>
              <a:t>Antonsusi</a:t>
            </a:r>
            <a:r>
              <a:rPr lang="de-DE" sz="1050" dirty="0">
                <a:effectLst/>
              </a:rPr>
              <a:t>. (o. J.). </a:t>
            </a:r>
            <a:r>
              <a:rPr lang="de-DE" sz="1050" i="1" dirty="0">
                <a:effectLst/>
              </a:rPr>
              <a:t>Fließschema einer Kläranlage</a:t>
            </a:r>
            <a:r>
              <a:rPr lang="de-DE" sz="1050" dirty="0">
                <a:effectLst/>
              </a:rPr>
              <a:t>. </a:t>
            </a:r>
            <a:r>
              <a:rPr lang="de-DE" sz="1050" dirty="0">
                <a:effectLst/>
                <a:hlinkClick r:id="rId5"/>
              </a:rPr>
              <a:t>https://commons.wikimedia.org/wiki/File:Fließschema_einer_Kläranlage.svg</a:t>
            </a:r>
            <a:r>
              <a:rPr lang="de-DE" sz="1050" dirty="0"/>
              <a:t> (Abb. Kläranlage)</a:t>
            </a:r>
          </a:p>
          <a:p>
            <a:r>
              <a:rPr lang="de-DE" sz="1050" dirty="0">
                <a:effectLst/>
              </a:rPr>
              <a:t>Stadler, I. (2019). </a:t>
            </a:r>
            <a:r>
              <a:rPr lang="de-DE" sz="1050" i="1" dirty="0">
                <a:effectLst/>
              </a:rPr>
              <a:t>Schülervorstellungen zum Thema Wasserkreislauf</a:t>
            </a:r>
            <a:r>
              <a:rPr lang="de-DE" sz="1050" dirty="0">
                <a:effectLst/>
              </a:rPr>
              <a:t>. </a:t>
            </a:r>
            <a:r>
              <a:rPr lang="de-DE" sz="1050" dirty="0">
                <a:effectLst/>
                <a:hlinkClick r:id="rId6"/>
              </a:rPr>
              <a:t>https://www.fhnw.ch/plattformen/geoconcepts/2019/10/25/wasserkreislauf/</a:t>
            </a:r>
            <a:r>
              <a:rPr lang="de-DE" sz="1050" dirty="0">
                <a:effectLst/>
              </a:rPr>
              <a:t> (Abb. Wasserkreislauf)</a:t>
            </a:r>
            <a:endParaRPr lang="de-DE" sz="1050" dirty="0"/>
          </a:p>
          <a:p>
            <a:pPr marL="279400" indent="-279400" algn="l" rtl="0">
              <a:spcBef>
                <a:spcPts val="0"/>
              </a:spcBef>
              <a:spcAft>
                <a:spcPts val="0"/>
              </a:spcAft>
            </a:pPr>
            <a:r>
              <a:rPr lang="de-DE" sz="1050" b="0" i="0" u="none" strike="noStrike" dirty="0">
                <a:solidFill>
                  <a:srgbClr val="000000"/>
                </a:solidFill>
                <a:effectLst/>
                <a:latin typeface="Open Sans"/>
                <a:ea typeface="Open Sans"/>
                <a:cs typeface="Open Sans"/>
              </a:rPr>
              <a:t>Stadtentwässerung Dresden. (2023a). </a:t>
            </a:r>
            <a:r>
              <a:rPr lang="de-DE" sz="1050" b="0" i="1" u="none" strike="noStrike" dirty="0" err="1">
                <a:solidFill>
                  <a:srgbClr val="000000"/>
                </a:solidFill>
                <a:effectLst/>
                <a:latin typeface="Open Sans"/>
                <a:ea typeface="Open Sans"/>
                <a:cs typeface="Open Sans"/>
              </a:rPr>
              <a:t>Fleyer</a:t>
            </a:r>
            <a:r>
              <a:rPr lang="de-DE" sz="1050" b="0" i="1" u="none" strike="noStrike" dirty="0">
                <a:solidFill>
                  <a:srgbClr val="000000"/>
                </a:solidFill>
                <a:effectLst/>
                <a:latin typeface="Open Sans"/>
                <a:ea typeface="Open Sans"/>
                <a:cs typeface="Open Sans"/>
              </a:rPr>
              <a:t> Kläranlage</a:t>
            </a:r>
            <a:r>
              <a:rPr lang="de-DE" sz="1050" b="0" i="0" u="none" strike="noStrike" dirty="0">
                <a:solidFill>
                  <a:srgbClr val="000000"/>
                </a:solidFill>
                <a:effectLst/>
                <a:latin typeface="Open Sans"/>
                <a:ea typeface="Open Sans"/>
                <a:cs typeface="Open Sans"/>
              </a:rPr>
              <a:t>. </a:t>
            </a:r>
            <a:r>
              <a:rPr lang="de-DE" sz="1050" b="0" i="0" u="sng" strike="noStrike" dirty="0">
                <a:solidFill>
                  <a:srgbClr val="1155CC"/>
                </a:solidFill>
                <a:effectLst/>
                <a:latin typeface="Open Sans"/>
                <a:ea typeface="Open Sans"/>
                <a:cs typeface="Open Sans"/>
                <a:hlinkClick r:id="rId7"/>
              </a:rPr>
              <a:t>https://www.stadtentwaesserung-dresden.de/fileadmin/user_upload/downloads/faltblaetter-broschueren/klaeranlage-dresden-kaditz.pdf</a:t>
            </a:r>
            <a:endParaRPr lang="de-DE" sz="1050" b="0" i="0" u="sng" strike="noStrike" dirty="0">
              <a:solidFill>
                <a:srgbClr val="1155CC"/>
              </a:solidFill>
              <a:effectLst/>
              <a:latin typeface="Open Sans"/>
              <a:ea typeface="Open Sans"/>
              <a:cs typeface="Open Sans"/>
            </a:endParaRPr>
          </a:p>
          <a:p>
            <a:r>
              <a:rPr lang="de-DE" sz="1050" b="0" i="0" u="none" strike="noStrike" dirty="0" err="1">
                <a:solidFill>
                  <a:srgbClr val="000000"/>
                </a:solidFill>
                <a:effectLst/>
                <a:latin typeface="Open Sans"/>
                <a:ea typeface="Open Sans"/>
                <a:cs typeface="Open Sans"/>
              </a:rPr>
              <a:t>Studyflix</a:t>
            </a:r>
            <a:r>
              <a:rPr lang="de-DE" sz="1050" b="0" i="0" u="none" strike="noStrike" dirty="0">
                <a:solidFill>
                  <a:srgbClr val="000000"/>
                </a:solidFill>
                <a:effectLst/>
                <a:latin typeface="Open Sans"/>
                <a:ea typeface="Open Sans"/>
                <a:cs typeface="Open Sans"/>
              </a:rPr>
              <a:t> GmbH. (2023). </a:t>
            </a:r>
            <a:r>
              <a:rPr lang="de-DE" sz="1050" b="0" i="1" u="none" strike="noStrike" dirty="0">
                <a:solidFill>
                  <a:srgbClr val="000000"/>
                </a:solidFill>
                <a:effectLst/>
                <a:latin typeface="Open Sans"/>
                <a:ea typeface="Open Sans"/>
                <a:cs typeface="Open Sans"/>
              </a:rPr>
              <a:t>Stickstoffkreislauf</a:t>
            </a:r>
            <a:r>
              <a:rPr lang="de-DE" sz="1050" b="0" i="0" u="none" strike="noStrike" dirty="0">
                <a:solidFill>
                  <a:srgbClr val="000000"/>
                </a:solidFill>
                <a:effectLst/>
                <a:latin typeface="Open Sans"/>
                <a:ea typeface="Open Sans"/>
                <a:cs typeface="Open Sans"/>
              </a:rPr>
              <a:t>. </a:t>
            </a:r>
            <a:r>
              <a:rPr lang="de-DE" sz="1050" b="0" i="0" u="sng" strike="noStrike" dirty="0">
                <a:solidFill>
                  <a:srgbClr val="1155CC"/>
                </a:solidFill>
                <a:effectLst/>
                <a:latin typeface="Open Sans"/>
                <a:ea typeface="Open Sans"/>
                <a:cs typeface="Open Sans"/>
                <a:hlinkClick r:id="rId8"/>
              </a:rPr>
              <a:t>https://studyflix.de/biologie/stickstoffkreislauf-2799</a:t>
            </a:r>
          </a:p>
          <a:p>
            <a:r>
              <a:rPr lang="de-DE" sz="1050" dirty="0">
                <a:effectLst/>
              </a:rPr>
              <a:t>Umweltbundesamt. (2021). </a:t>
            </a:r>
            <a:r>
              <a:rPr lang="de-DE" sz="1050" i="1" dirty="0">
                <a:effectLst/>
              </a:rPr>
              <a:t>Eutrophierung</a:t>
            </a:r>
            <a:r>
              <a:rPr lang="de-DE" sz="1050" dirty="0">
                <a:effectLst/>
              </a:rPr>
              <a:t>. </a:t>
            </a:r>
            <a:r>
              <a:rPr lang="de-DE" sz="1050" dirty="0">
                <a:effectLst/>
                <a:hlinkClick r:id="rId9"/>
              </a:rPr>
              <a:t>https://www.umweltbundesamt.de/themen/wasser/gewaesser/meere/nutzung-belastungen/eutrophierung#eutrophierung-was-bedeutet-das</a:t>
            </a:r>
            <a:endParaRPr lang="de-DE" sz="1050" dirty="0">
              <a:effectLst/>
            </a:endParaRPr>
          </a:p>
          <a:p>
            <a:r>
              <a:rPr lang="de-DE" sz="1050" dirty="0">
                <a:effectLst/>
              </a:rPr>
              <a:t>Wolf, U. (2017). </a:t>
            </a:r>
            <a:r>
              <a:rPr lang="de-DE" sz="1050" i="1" dirty="0">
                <a:effectLst/>
              </a:rPr>
              <a:t>So viel Nitrat ist im sächsischen Wasser</a:t>
            </a:r>
            <a:r>
              <a:rPr lang="de-DE" sz="1050" dirty="0">
                <a:effectLst/>
              </a:rPr>
              <a:t>. </a:t>
            </a:r>
            <a:r>
              <a:rPr lang="de-DE" sz="1050" dirty="0" err="1">
                <a:effectLst/>
              </a:rPr>
              <a:t>Sächsische.de</a:t>
            </a:r>
            <a:r>
              <a:rPr lang="de-DE" sz="1050" dirty="0">
                <a:effectLst/>
              </a:rPr>
              <a:t>. </a:t>
            </a:r>
            <a:r>
              <a:rPr lang="de-DE" sz="1050" dirty="0">
                <a:effectLst/>
                <a:hlinkClick r:id="rId10"/>
              </a:rPr>
              <a:t>https://www.saechsische.de/so-viel-nitrat-ist-im-saechsischen-wasser-3710603.html</a:t>
            </a:r>
            <a:endParaRPr lang="de-DE" sz="1050" dirty="0">
              <a:effectLst/>
            </a:endParaRPr>
          </a:p>
          <a:p>
            <a:r>
              <a:rPr lang="de-DE" sz="1050" dirty="0">
                <a:effectLst/>
              </a:rPr>
              <a:t>Wolf, U. (2017). </a:t>
            </a:r>
            <a:r>
              <a:rPr lang="de-DE" sz="1050" i="1" dirty="0">
                <a:effectLst/>
              </a:rPr>
              <a:t>Unser tägliches Nitrat</a:t>
            </a:r>
            <a:r>
              <a:rPr lang="de-DE" sz="1050" dirty="0">
                <a:effectLst/>
              </a:rPr>
              <a:t>. </a:t>
            </a:r>
            <a:r>
              <a:rPr lang="de-DE" sz="1050" dirty="0">
                <a:effectLst/>
                <a:hlinkClick r:id="rId11"/>
              </a:rPr>
              <a:t>https://www.saechsische.de/plus/unser-taegliches-nitrat-3710187.html</a:t>
            </a:r>
            <a:endParaRPr lang="de-DE" sz="1050" dirty="0">
              <a:effectLst/>
            </a:endParaRPr>
          </a:p>
          <a:p>
            <a:endParaRPr lang="de-DE" sz="1050" dirty="0">
              <a:effectLst/>
            </a:endParaRPr>
          </a:p>
          <a:p>
            <a:endParaRPr lang="de-DE" sz="1050" b="0" i="0" u="sng" strike="noStrike" dirty="0">
              <a:solidFill>
                <a:srgbClr val="1155CC"/>
              </a:solidFill>
              <a:effectLst/>
              <a:latin typeface="Open Sans"/>
              <a:ea typeface="Open Sans"/>
              <a:cs typeface="Open Sans"/>
              <a:hlinkClick r:id="rId8"/>
            </a:endParaRPr>
          </a:p>
          <a:p>
            <a:endParaRPr lang="de-DE" sz="1050" b="0" i="0" u="sng" strike="noStrike" dirty="0">
              <a:solidFill>
                <a:srgbClr val="1155CC"/>
              </a:solidFill>
              <a:effectLst/>
              <a:latin typeface="Open Sans"/>
              <a:ea typeface="Open Sans"/>
              <a:cs typeface="Open Sans"/>
              <a:hlinkClick r:id="rId8"/>
            </a:endParaRPr>
          </a:p>
          <a:p>
            <a:endParaRPr lang="de-DE" sz="1050" b="0" i="0" u="sng" strike="noStrike" dirty="0">
              <a:solidFill>
                <a:srgbClr val="1155CC"/>
              </a:solidFill>
              <a:effectLst/>
              <a:latin typeface="Open Sans"/>
              <a:ea typeface="Open Sans"/>
              <a:cs typeface="Open Sans"/>
              <a:hlinkClick r:id="rId8"/>
            </a:endParaRPr>
          </a:p>
          <a:p>
            <a:endParaRPr lang="de-DE" sz="1050" b="0" i="0" u="sng" strike="noStrike" dirty="0">
              <a:solidFill>
                <a:srgbClr val="1155CC"/>
              </a:solidFill>
              <a:effectLst/>
              <a:latin typeface="Open Sans"/>
              <a:ea typeface="Open Sans"/>
              <a:cs typeface="Open Sans"/>
              <a:hlinkClick r:id="rId8"/>
            </a:endParaRPr>
          </a:p>
          <a:p>
            <a:endParaRPr lang="de-DE" sz="1050" dirty="0">
              <a:ea typeface="Open Sans"/>
              <a:cs typeface="Open Sans"/>
            </a:endParaRPr>
          </a:p>
        </p:txBody>
      </p:sp>
      <p:grpSp>
        <p:nvGrpSpPr>
          <p:cNvPr id="20" name="Gruppieren 19">
            <a:extLst>
              <a:ext uri="{FF2B5EF4-FFF2-40B4-BE49-F238E27FC236}">
                <a16:creationId xmlns:a16="http://schemas.microsoft.com/office/drawing/2014/main" id="{9B7A7EF0-098E-5E4E-C076-395863782D4A}"/>
              </a:ext>
            </a:extLst>
          </p:cNvPr>
          <p:cNvGrpSpPr/>
          <p:nvPr/>
        </p:nvGrpSpPr>
        <p:grpSpPr>
          <a:xfrm>
            <a:off x="1396206" y="25499735"/>
            <a:ext cx="27482800" cy="6566617"/>
            <a:chOff x="1676400" y="24764143"/>
            <a:chExt cx="27482800" cy="6566617"/>
          </a:xfrm>
        </p:grpSpPr>
        <p:grpSp>
          <p:nvGrpSpPr>
            <p:cNvPr id="9" name="Gruppieren 8">
              <a:extLst>
                <a:ext uri="{FF2B5EF4-FFF2-40B4-BE49-F238E27FC236}">
                  <a16:creationId xmlns:a16="http://schemas.microsoft.com/office/drawing/2014/main" id="{84B018FB-69E6-5677-68F4-3CA73C5B52EB}"/>
                </a:ext>
              </a:extLst>
            </p:cNvPr>
            <p:cNvGrpSpPr/>
            <p:nvPr/>
          </p:nvGrpSpPr>
          <p:grpSpPr>
            <a:xfrm>
              <a:off x="1859372" y="24764143"/>
              <a:ext cx="27087753" cy="6566617"/>
              <a:chOff x="1859372" y="24764143"/>
              <a:chExt cx="27087753" cy="6566617"/>
            </a:xfrm>
          </p:grpSpPr>
          <p:grpSp>
            <p:nvGrpSpPr>
              <p:cNvPr id="15" name="Gruppieren 14">
                <a:extLst>
                  <a:ext uri="{FF2B5EF4-FFF2-40B4-BE49-F238E27FC236}">
                    <a16:creationId xmlns:a16="http://schemas.microsoft.com/office/drawing/2014/main" id="{A1885E1D-D84C-1BF7-D0B8-F8FFC758BFD6}"/>
                  </a:ext>
                </a:extLst>
              </p:cNvPr>
              <p:cNvGrpSpPr/>
              <p:nvPr/>
            </p:nvGrpSpPr>
            <p:grpSpPr>
              <a:xfrm>
                <a:off x="1859372" y="24764143"/>
                <a:ext cx="27087753" cy="6566617"/>
                <a:chOff x="1944447" y="23887779"/>
                <a:chExt cx="27087753" cy="6184874"/>
              </a:xfrm>
            </p:grpSpPr>
            <p:graphicFrame>
              <p:nvGraphicFramePr>
                <p:cNvPr id="32" name="Diagramm 31">
                  <a:extLst>
                    <a:ext uri="{FF2B5EF4-FFF2-40B4-BE49-F238E27FC236}">
                      <a16:creationId xmlns:a16="http://schemas.microsoft.com/office/drawing/2014/main" id="{E91DDD91-3932-7F9A-10CB-A114075637D6}"/>
                    </a:ext>
                  </a:extLst>
                </p:cNvPr>
                <p:cNvGraphicFramePr/>
                <p:nvPr>
                  <p:extLst>
                    <p:ext uri="{D42A27DB-BD31-4B8C-83A1-F6EECF244321}">
                      <p14:modId xmlns:p14="http://schemas.microsoft.com/office/powerpoint/2010/main" val="3927883818"/>
                    </p:ext>
                  </p:extLst>
                </p:nvPr>
              </p:nvGraphicFramePr>
              <p:xfrm>
                <a:off x="1944447" y="23887779"/>
                <a:ext cx="17237223" cy="32926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3" name="Diagramm 32">
                  <a:extLst>
                    <a:ext uri="{FF2B5EF4-FFF2-40B4-BE49-F238E27FC236}">
                      <a16:creationId xmlns:a16="http://schemas.microsoft.com/office/drawing/2014/main" id="{0EC23931-ED5F-AEC3-D039-19791B3FFC52}"/>
                    </a:ext>
                  </a:extLst>
                </p:cNvPr>
                <p:cNvGraphicFramePr/>
                <p:nvPr>
                  <p:extLst>
                    <p:ext uri="{D42A27DB-BD31-4B8C-83A1-F6EECF244321}">
                      <p14:modId xmlns:p14="http://schemas.microsoft.com/office/powerpoint/2010/main" val="1363146083"/>
                    </p:ext>
                  </p:extLst>
                </p:nvPr>
              </p:nvGraphicFramePr>
              <p:xfrm>
                <a:off x="1944447" y="26056977"/>
                <a:ext cx="13375654" cy="401567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 name="Grafik 9">
                  <a:extLst>
                    <a:ext uri="{FF2B5EF4-FFF2-40B4-BE49-F238E27FC236}">
                      <a16:creationId xmlns:a16="http://schemas.microsoft.com/office/drawing/2014/main" id="{D1CAE62A-50CE-EE19-3EFF-0EC903A04E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9999026" y="24372903"/>
                  <a:ext cx="9033174" cy="4383264"/>
                </a:xfrm>
                <a:prstGeom prst="rect">
                  <a:avLst/>
                </a:prstGeom>
              </p:spPr>
            </p:pic>
          </p:grpSp>
          <p:sp>
            <p:nvSpPr>
              <p:cNvPr id="18" name="Textfeld 17">
                <a:extLst>
                  <a:ext uri="{FF2B5EF4-FFF2-40B4-BE49-F238E27FC236}">
                    <a16:creationId xmlns:a16="http://schemas.microsoft.com/office/drawing/2014/main" id="{8FA4D9C1-B446-B395-FFD0-2C324613B30D}"/>
                  </a:ext>
                </a:extLst>
              </p:cNvPr>
              <p:cNvSpPr txBox="1"/>
              <p:nvPr/>
            </p:nvSpPr>
            <p:spPr>
              <a:xfrm>
                <a:off x="1901405" y="24792750"/>
                <a:ext cx="10514050" cy="523220"/>
              </a:xfrm>
              <a:prstGeom prst="rect">
                <a:avLst/>
              </a:prstGeom>
              <a:noFill/>
            </p:spPr>
            <p:txBody>
              <a:bodyPr wrap="square" rtlCol="0">
                <a:spAutoFit/>
              </a:bodyPr>
              <a:lstStyle/>
              <a:p>
                <a:r>
                  <a:rPr lang="de-DE" sz="2800" b="1"/>
                  <a:t>Weg des Wassers in der Kläranlage</a:t>
                </a:r>
              </a:p>
            </p:txBody>
          </p:sp>
        </p:grpSp>
        <p:sp>
          <p:nvSpPr>
            <p:cNvPr id="17" name="Rechteck 16">
              <a:extLst>
                <a:ext uri="{FF2B5EF4-FFF2-40B4-BE49-F238E27FC236}">
                  <a16:creationId xmlns:a16="http://schemas.microsoft.com/office/drawing/2014/main" id="{DD379E87-0CB8-D8CE-2F04-9E9627D9ACBE}"/>
                </a:ext>
              </a:extLst>
            </p:cNvPr>
            <p:cNvSpPr/>
            <p:nvPr/>
          </p:nvSpPr>
          <p:spPr>
            <a:xfrm>
              <a:off x="1676400" y="24764143"/>
              <a:ext cx="27482800" cy="57920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24" name="Gruppieren 23">
            <a:extLst>
              <a:ext uri="{FF2B5EF4-FFF2-40B4-BE49-F238E27FC236}">
                <a16:creationId xmlns:a16="http://schemas.microsoft.com/office/drawing/2014/main" id="{65AB128F-4FB8-81BE-231D-ED9E80192352}"/>
              </a:ext>
            </a:extLst>
          </p:cNvPr>
          <p:cNvGrpSpPr/>
          <p:nvPr/>
        </p:nvGrpSpPr>
        <p:grpSpPr>
          <a:xfrm>
            <a:off x="16526444" y="15163327"/>
            <a:ext cx="11914608" cy="6485201"/>
            <a:chOff x="16459200" y="14916679"/>
            <a:chExt cx="11914608" cy="6485201"/>
          </a:xfrm>
        </p:grpSpPr>
        <p:grpSp>
          <p:nvGrpSpPr>
            <p:cNvPr id="7" name="Gruppieren 6">
              <a:extLst>
                <a:ext uri="{FF2B5EF4-FFF2-40B4-BE49-F238E27FC236}">
                  <a16:creationId xmlns:a16="http://schemas.microsoft.com/office/drawing/2014/main" id="{3974D985-E97A-4F86-9D42-F65FD39434FC}"/>
                </a:ext>
              </a:extLst>
            </p:cNvPr>
            <p:cNvGrpSpPr/>
            <p:nvPr/>
          </p:nvGrpSpPr>
          <p:grpSpPr>
            <a:xfrm>
              <a:off x="16665149" y="14932247"/>
              <a:ext cx="11511129" cy="6405146"/>
              <a:chOff x="16158331" y="15037766"/>
              <a:chExt cx="11511129" cy="6405146"/>
            </a:xfrm>
          </p:grpSpPr>
          <p:grpSp>
            <p:nvGrpSpPr>
              <p:cNvPr id="29" name="Gruppieren 28">
                <a:extLst>
                  <a:ext uri="{FF2B5EF4-FFF2-40B4-BE49-F238E27FC236}">
                    <a16:creationId xmlns:a16="http://schemas.microsoft.com/office/drawing/2014/main" id="{F4C7BCA9-FA5A-E50B-F47E-14D6A32FE271}"/>
                  </a:ext>
                </a:extLst>
              </p:cNvPr>
              <p:cNvGrpSpPr/>
              <p:nvPr/>
            </p:nvGrpSpPr>
            <p:grpSpPr>
              <a:xfrm>
                <a:off x="16158331" y="15947282"/>
                <a:ext cx="11511129" cy="5495630"/>
                <a:chOff x="16158331" y="15947282"/>
                <a:chExt cx="11511129" cy="5495630"/>
              </a:xfrm>
            </p:grpSpPr>
            <p:sp>
              <p:nvSpPr>
                <p:cNvPr id="11" name="Abgerundetes Rechteck 10">
                  <a:extLst>
                    <a:ext uri="{FF2B5EF4-FFF2-40B4-BE49-F238E27FC236}">
                      <a16:creationId xmlns:a16="http://schemas.microsoft.com/office/drawing/2014/main" id="{75DF51A0-C674-9384-8E11-247BC674320F}"/>
                    </a:ext>
                  </a:extLst>
                </p:cNvPr>
                <p:cNvSpPr/>
                <p:nvPr/>
              </p:nvSpPr>
              <p:spPr>
                <a:xfrm>
                  <a:off x="16158331" y="15947282"/>
                  <a:ext cx="5234376" cy="29786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000" b="1" u="sng">
                      <a:solidFill>
                        <a:schemeClr val="bg1"/>
                      </a:solidFill>
                    </a:rPr>
                    <a:t>Stickstofffixierung</a:t>
                  </a:r>
                </a:p>
                <a:p>
                  <a:pPr algn="ctr"/>
                  <a:r>
                    <a:rPr lang="de-DE" sz="2000">
                      <a:solidFill>
                        <a:schemeClr val="bg1"/>
                      </a:solidFill>
                    </a:rPr>
                    <a:t>= Spaltung der Bindung im elementaren atmosphärischen Stickstoff</a:t>
                  </a:r>
                </a:p>
                <a:p>
                  <a:pPr algn="ctr"/>
                  <a:r>
                    <a:rPr lang="de-DE" sz="2000">
                      <a:solidFill>
                        <a:schemeClr val="bg1"/>
                      </a:solidFill>
                      <a:sym typeface="Wingdings" pitchFamily="2" charset="2"/>
                    </a:rPr>
                    <a:t></a:t>
                  </a:r>
                  <a:r>
                    <a:rPr lang="de-DE" sz="2000">
                      <a:solidFill>
                        <a:schemeClr val="bg1"/>
                      </a:solidFill>
                    </a:rPr>
                    <a:t> biotische Fixierung: Bakterien wandeln N</a:t>
                  </a:r>
                  <a:r>
                    <a:rPr lang="de-DE" sz="2000" baseline="-25000">
                      <a:solidFill>
                        <a:schemeClr val="bg1"/>
                      </a:solidFill>
                    </a:rPr>
                    <a:t>2</a:t>
                  </a:r>
                  <a:r>
                    <a:rPr lang="de-DE" sz="2000">
                      <a:solidFill>
                        <a:schemeClr val="bg1"/>
                      </a:solidFill>
                    </a:rPr>
                    <a:t> in NH</a:t>
                  </a:r>
                  <a:r>
                    <a:rPr lang="de-DE" sz="2000" baseline="-25000">
                      <a:solidFill>
                        <a:schemeClr val="bg1"/>
                      </a:solidFill>
                    </a:rPr>
                    <a:t>4</a:t>
                  </a:r>
                  <a:r>
                    <a:rPr lang="de-DE" sz="2000" baseline="30000">
                      <a:solidFill>
                        <a:schemeClr val="bg1"/>
                      </a:solidFill>
                    </a:rPr>
                    <a:t>+</a:t>
                  </a:r>
                  <a:r>
                    <a:rPr lang="de-DE" sz="2000">
                      <a:solidFill>
                        <a:schemeClr val="bg1"/>
                      </a:solidFill>
                    </a:rPr>
                    <a:t> oder NH</a:t>
                  </a:r>
                  <a:r>
                    <a:rPr lang="de-DE" sz="2000" baseline="-25000">
                      <a:solidFill>
                        <a:schemeClr val="bg1"/>
                      </a:solidFill>
                    </a:rPr>
                    <a:t>3</a:t>
                  </a:r>
                  <a:r>
                    <a:rPr lang="de-DE" sz="2000">
                      <a:solidFill>
                        <a:schemeClr val="bg1"/>
                      </a:solidFill>
                    </a:rPr>
                    <a:t> um</a:t>
                  </a:r>
                </a:p>
                <a:p>
                  <a:pPr algn="ctr"/>
                  <a:r>
                    <a:rPr lang="de-DE" sz="2000">
                      <a:solidFill>
                        <a:schemeClr val="bg1"/>
                      </a:solidFill>
                      <a:sym typeface="Wingdings" pitchFamily="2" charset="2"/>
                    </a:rPr>
                    <a:t></a:t>
                  </a:r>
                  <a:r>
                    <a:rPr lang="de-DE" sz="2000">
                      <a:solidFill>
                        <a:schemeClr val="bg1"/>
                      </a:solidFill>
                    </a:rPr>
                    <a:t> abiotische Fixierung: durch UV-Strahlung oder Blitzeinschläge wird die Bindung gebrochen und es können NH</a:t>
                  </a:r>
                  <a:r>
                    <a:rPr lang="de-DE" sz="2000" baseline="-25000">
                      <a:solidFill>
                        <a:schemeClr val="bg1"/>
                      </a:solidFill>
                    </a:rPr>
                    <a:t>4</a:t>
                  </a:r>
                  <a:r>
                    <a:rPr lang="de-DE" sz="2000" baseline="30000">
                      <a:solidFill>
                        <a:schemeClr val="bg1"/>
                      </a:solidFill>
                    </a:rPr>
                    <a:t>+</a:t>
                  </a:r>
                  <a:r>
                    <a:rPr lang="de-DE" sz="2000">
                      <a:solidFill>
                        <a:schemeClr val="bg1"/>
                      </a:solidFill>
                    </a:rPr>
                    <a:t> und NH</a:t>
                  </a:r>
                  <a:r>
                    <a:rPr lang="de-DE" sz="2000" baseline="-25000">
                      <a:solidFill>
                        <a:schemeClr val="bg1"/>
                      </a:solidFill>
                    </a:rPr>
                    <a:t>3</a:t>
                  </a:r>
                  <a:r>
                    <a:rPr lang="de-DE" sz="2000">
                      <a:solidFill>
                        <a:schemeClr val="bg1"/>
                      </a:solidFill>
                    </a:rPr>
                    <a:t> entstehen</a:t>
                  </a:r>
                </a:p>
              </p:txBody>
            </p:sp>
            <p:sp>
              <p:nvSpPr>
                <p:cNvPr id="12" name="Abgerundetes Rechteck 11">
                  <a:extLst>
                    <a:ext uri="{FF2B5EF4-FFF2-40B4-BE49-F238E27FC236}">
                      <a16:creationId xmlns:a16="http://schemas.microsoft.com/office/drawing/2014/main" id="{F5E78140-08F8-5FB6-BF30-1743F52DBA60}"/>
                    </a:ext>
                  </a:extLst>
                </p:cNvPr>
                <p:cNvSpPr/>
                <p:nvPr/>
              </p:nvSpPr>
              <p:spPr>
                <a:xfrm>
                  <a:off x="22435084" y="15947282"/>
                  <a:ext cx="5234376" cy="1851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000" b="1" u="sng">
                      <a:solidFill>
                        <a:schemeClr val="bg1"/>
                      </a:solidFill>
                    </a:rPr>
                    <a:t>Nitrifikation</a:t>
                  </a:r>
                </a:p>
                <a:p>
                  <a:pPr algn="ctr"/>
                  <a:r>
                    <a:rPr lang="de-DE" sz="2000">
                      <a:solidFill>
                        <a:schemeClr val="bg1"/>
                      </a:solidFill>
                    </a:rPr>
                    <a:t>Bakterien (</a:t>
                  </a:r>
                  <a:r>
                    <a:rPr lang="de-DE" sz="2000" err="1">
                      <a:solidFill>
                        <a:schemeClr val="bg1"/>
                      </a:solidFill>
                    </a:rPr>
                    <a:t>Nitrifizierer</a:t>
                  </a:r>
                  <a:r>
                    <a:rPr lang="de-DE" sz="2000">
                      <a:solidFill>
                        <a:schemeClr val="bg1"/>
                      </a:solidFill>
                    </a:rPr>
                    <a:t>) wandeln NH</a:t>
                  </a:r>
                  <a:r>
                    <a:rPr lang="de-DE" sz="2000" baseline="-25000">
                      <a:solidFill>
                        <a:schemeClr val="bg1"/>
                      </a:solidFill>
                    </a:rPr>
                    <a:t>4</a:t>
                  </a:r>
                  <a:r>
                    <a:rPr lang="de-DE" sz="2000" baseline="30000">
                      <a:solidFill>
                        <a:schemeClr val="bg1"/>
                      </a:solidFill>
                    </a:rPr>
                    <a:t>+</a:t>
                  </a:r>
                  <a:r>
                    <a:rPr lang="de-DE" sz="2000">
                      <a:solidFill>
                        <a:schemeClr val="bg1"/>
                      </a:solidFill>
                    </a:rPr>
                    <a:t> und NH</a:t>
                  </a:r>
                  <a:r>
                    <a:rPr lang="de-DE" sz="2000" baseline="-25000">
                      <a:solidFill>
                        <a:schemeClr val="bg1"/>
                      </a:solidFill>
                    </a:rPr>
                    <a:t>3 </a:t>
                  </a:r>
                  <a:r>
                    <a:rPr lang="de-DE" sz="2000">
                      <a:solidFill>
                        <a:schemeClr val="bg1"/>
                      </a:solidFill>
                    </a:rPr>
                    <a:t>in NO</a:t>
                  </a:r>
                  <a:r>
                    <a:rPr lang="de-DE" sz="2000" baseline="-25000">
                      <a:solidFill>
                        <a:schemeClr val="bg1"/>
                      </a:solidFill>
                    </a:rPr>
                    <a:t>3</a:t>
                  </a:r>
                  <a:r>
                    <a:rPr lang="de-DE" sz="2000" baseline="30000">
                      <a:solidFill>
                        <a:schemeClr val="bg1"/>
                      </a:solidFill>
                    </a:rPr>
                    <a:t>-</a:t>
                  </a:r>
                  <a:r>
                    <a:rPr lang="de-DE" sz="2000">
                      <a:solidFill>
                        <a:schemeClr val="bg1"/>
                      </a:solidFill>
                    </a:rPr>
                    <a:t> um (gut belüftete Böden bzw. Gewässer notwendig, da Sauerstoff benötigt wird) </a:t>
                  </a:r>
                </a:p>
              </p:txBody>
            </p:sp>
            <p:sp>
              <p:nvSpPr>
                <p:cNvPr id="13" name="Abgerundetes Rechteck 12">
                  <a:extLst>
                    <a:ext uri="{FF2B5EF4-FFF2-40B4-BE49-F238E27FC236}">
                      <a16:creationId xmlns:a16="http://schemas.microsoft.com/office/drawing/2014/main" id="{DA473735-D60D-AAAB-03E7-E4BD09DD5107}"/>
                    </a:ext>
                  </a:extLst>
                </p:cNvPr>
                <p:cNvSpPr/>
                <p:nvPr/>
              </p:nvSpPr>
              <p:spPr>
                <a:xfrm>
                  <a:off x="22435084" y="19042459"/>
                  <a:ext cx="5234376" cy="1851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000" b="1" u="sng" err="1">
                      <a:solidFill>
                        <a:schemeClr val="bg1"/>
                      </a:solidFill>
                    </a:rPr>
                    <a:t>Ammonifikation</a:t>
                  </a:r>
                  <a:endParaRPr lang="de-DE" sz="2000" b="1" u="sng">
                    <a:solidFill>
                      <a:schemeClr val="bg1"/>
                    </a:solidFill>
                  </a:endParaRPr>
                </a:p>
                <a:p>
                  <a:pPr algn="ctr"/>
                  <a:r>
                    <a:rPr lang="de-DE" sz="2000">
                      <a:solidFill>
                        <a:schemeClr val="bg1"/>
                      </a:solidFill>
                    </a:rPr>
                    <a:t>Lebewesen nehmen Nitrat auf, scheiden Fäkalien aus und das enthaltene Ammoniak wird in Ammonium-Ionen umgewandelt</a:t>
                  </a:r>
                </a:p>
              </p:txBody>
            </p:sp>
            <p:sp>
              <p:nvSpPr>
                <p:cNvPr id="14" name="Abgerundetes Rechteck 13">
                  <a:extLst>
                    <a:ext uri="{FF2B5EF4-FFF2-40B4-BE49-F238E27FC236}">
                      <a16:creationId xmlns:a16="http://schemas.microsoft.com/office/drawing/2014/main" id="{D4C56D0C-4B51-3713-73BB-5A334618FD23}"/>
                    </a:ext>
                  </a:extLst>
                </p:cNvPr>
                <p:cNvSpPr/>
                <p:nvPr/>
              </p:nvSpPr>
              <p:spPr>
                <a:xfrm>
                  <a:off x="16158331" y="19535318"/>
                  <a:ext cx="5234376" cy="13587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000" b="1" u="sng">
                      <a:solidFill>
                        <a:schemeClr val="bg1"/>
                      </a:solidFill>
                    </a:rPr>
                    <a:t>Denitrifikation</a:t>
                  </a:r>
                </a:p>
                <a:p>
                  <a:pPr algn="ctr"/>
                  <a:r>
                    <a:rPr lang="de-DE" sz="2000" err="1">
                      <a:solidFill>
                        <a:schemeClr val="bg1"/>
                      </a:solidFill>
                    </a:rPr>
                    <a:t>Denitrifizierende</a:t>
                  </a:r>
                  <a:r>
                    <a:rPr lang="de-DE" sz="2000">
                      <a:solidFill>
                        <a:schemeClr val="bg1"/>
                      </a:solidFill>
                    </a:rPr>
                    <a:t> Bakterien wandeln Nitrat-Ionen in elementaren Stickstoff um</a:t>
                  </a:r>
                </a:p>
              </p:txBody>
            </p:sp>
            <p:cxnSp>
              <p:nvCxnSpPr>
                <p:cNvPr id="16" name="Gerade Verbindung mit Pfeil 15">
                  <a:extLst>
                    <a:ext uri="{FF2B5EF4-FFF2-40B4-BE49-F238E27FC236}">
                      <a16:creationId xmlns:a16="http://schemas.microsoft.com/office/drawing/2014/main" id="{F9A709E8-D2BF-9D49-8770-05569472787D}"/>
                    </a:ext>
                  </a:extLst>
                </p:cNvPr>
                <p:cNvCxnSpPr/>
                <p:nvPr/>
              </p:nvCxnSpPr>
              <p:spPr>
                <a:xfrm flipV="1">
                  <a:off x="21392707" y="16873092"/>
                  <a:ext cx="1042377" cy="563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68E060E5-338C-AF75-35AD-83096876C094}"/>
                    </a:ext>
                  </a:extLst>
                </p:cNvPr>
                <p:cNvCxnSpPr/>
                <p:nvPr/>
              </p:nvCxnSpPr>
              <p:spPr>
                <a:xfrm>
                  <a:off x="25645730" y="17798902"/>
                  <a:ext cx="0" cy="12435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23E9A7E1-34CA-37A5-1D6B-C242CF1EB660}"/>
                    </a:ext>
                  </a:extLst>
                </p:cNvPr>
                <p:cNvCxnSpPr/>
                <p:nvPr/>
              </p:nvCxnSpPr>
              <p:spPr>
                <a:xfrm flipV="1">
                  <a:off x="24263498" y="17798902"/>
                  <a:ext cx="0" cy="11758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DAC693E-78C1-C9BD-E779-6EE692590329}"/>
                    </a:ext>
                  </a:extLst>
                </p:cNvPr>
                <p:cNvCxnSpPr/>
                <p:nvPr/>
              </p:nvCxnSpPr>
              <p:spPr>
                <a:xfrm flipH="1">
                  <a:off x="21392707" y="19968269"/>
                  <a:ext cx="10423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395AA8DB-AD3E-B119-BF78-7E532CD1C716}"/>
                    </a:ext>
                  </a:extLst>
                </p:cNvPr>
                <p:cNvCxnSpPr>
                  <a:endCxn id="11" idx="2"/>
                </p:cNvCxnSpPr>
                <p:nvPr/>
              </p:nvCxnSpPr>
              <p:spPr>
                <a:xfrm flipV="1">
                  <a:off x="18775519" y="18925953"/>
                  <a:ext cx="0" cy="609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BA42DA4-9CDC-AAAF-7729-E2250B1F800F}"/>
                    </a:ext>
                  </a:extLst>
                </p:cNvPr>
                <p:cNvSpPr txBox="1"/>
                <p:nvPr/>
              </p:nvSpPr>
              <p:spPr>
                <a:xfrm>
                  <a:off x="16158331" y="21181302"/>
                  <a:ext cx="2065874" cy="261610"/>
                </a:xfrm>
                <a:prstGeom prst="rect">
                  <a:avLst/>
                </a:prstGeom>
                <a:noFill/>
              </p:spPr>
              <p:txBody>
                <a:bodyPr wrap="square">
                  <a:spAutoFit/>
                </a:bodyPr>
                <a:lstStyle/>
                <a:p>
                  <a:r>
                    <a:rPr lang="de-DE" sz="1100"/>
                    <a:t>(nach </a:t>
                  </a:r>
                  <a:r>
                    <a:rPr lang="de-DE" sz="1100" err="1"/>
                    <a:t>Studyflix</a:t>
                  </a:r>
                  <a:r>
                    <a:rPr lang="de-DE" sz="1100"/>
                    <a:t> GmbH, 2023)</a:t>
                  </a:r>
                </a:p>
              </p:txBody>
            </p:sp>
          </p:grpSp>
          <p:sp>
            <p:nvSpPr>
              <p:cNvPr id="3" name="Textfeld 2">
                <a:extLst>
                  <a:ext uri="{FF2B5EF4-FFF2-40B4-BE49-F238E27FC236}">
                    <a16:creationId xmlns:a16="http://schemas.microsoft.com/office/drawing/2014/main" id="{6E027213-4E5F-8DB3-496D-07397E95138D}"/>
                  </a:ext>
                </a:extLst>
              </p:cNvPr>
              <p:cNvSpPr txBox="1"/>
              <p:nvPr/>
            </p:nvSpPr>
            <p:spPr>
              <a:xfrm>
                <a:off x="16158331" y="15037766"/>
                <a:ext cx="10514050" cy="523220"/>
              </a:xfrm>
              <a:prstGeom prst="rect">
                <a:avLst/>
              </a:prstGeom>
              <a:noFill/>
            </p:spPr>
            <p:txBody>
              <a:bodyPr wrap="square" rtlCol="0">
                <a:spAutoFit/>
              </a:bodyPr>
              <a:lstStyle/>
              <a:p>
                <a:r>
                  <a:rPr lang="de-DE" sz="2800" b="1"/>
                  <a:t>Stickstoffkreislauf</a:t>
                </a:r>
              </a:p>
            </p:txBody>
          </p:sp>
        </p:grpSp>
        <p:sp>
          <p:nvSpPr>
            <p:cNvPr id="22" name="Rechteck 21">
              <a:extLst>
                <a:ext uri="{FF2B5EF4-FFF2-40B4-BE49-F238E27FC236}">
                  <a16:creationId xmlns:a16="http://schemas.microsoft.com/office/drawing/2014/main" id="{5596FC81-ED41-81EF-AA7C-0A82E4DC242E}"/>
                </a:ext>
              </a:extLst>
            </p:cNvPr>
            <p:cNvSpPr/>
            <p:nvPr/>
          </p:nvSpPr>
          <p:spPr>
            <a:xfrm>
              <a:off x="16459200" y="14916679"/>
              <a:ext cx="11914608" cy="648520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A9F4F723-CF70-CB98-6426-0E94D8B14583}"/>
              </a:ext>
            </a:extLst>
          </p:cNvPr>
          <p:cNvGrpSpPr/>
          <p:nvPr/>
        </p:nvGrpSpPr>
        <p:grpSpPr>
          <a:xfrm>
            <a:off x="1027725" y="32010344"/>
            <a:ext cx="14011419" cy="6925817"/>
            <a:chOff x="2447781" y="32832295"/>
            <a:chExt cx="14011419" cy="6925817"/>
          </a:xfrm>
        </p:grpSpPr>
        <p:graphicFrame>
          <p:nvGraphicFramePr>
            <p:cNvPr id="757" name="Diagramm 756">
              <a:extLst>
                <a:ext uri="{FF2B5EF4-FFF2-40B4-BE49-F238E27FC236}">
                  <a16:creationId xmlns:a16="http://schemas.microsoft.com/office/drawing/2014/main" id="{E44F403D-951A-39B5-DF54-8C87E94AF299}"/>
                </a:ext>
              </a:extLst>
            </p:cNvPr>
            <p:cNvGraphicFramePr/>
            <p:nvPr>
              <p:extLst>
                <p:ext uri="{D42A27DB-BD31-4B8C-83A1-F6EECF244321}">
                  <p14:modId xmlns:p14="http://schemas.microsoft.com/office/powerpoint/2010/main" val="1067575943"/>
                </p:ext>
              </p:extLst>
            </p:nvPr>
          </p:nvGraphicFramePr>
          <p:xfrm>
            <a:off x="2447781" y="33053147"/>
            <a:ext cx="14011419" cy="653419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7" name="Rechteck 26">
              <a:extLst>
                <a:ext uri="{FF2B5EF4-FFF2-40B4-BE49-F238E27FC236}">
                  <a16:creationId xmlns:a16="http://schemas.microsoft.com/office/drawing/2014/main" id="{A79D713C-193F-7A2F-2420-3C58349580B5}"/>
                </a:ext>
              </a:extLst>
            </p:cNvPr>
            <p:cNvSpPr/>
            <p:nvPr/>
          </p:nvSpPr>
          <p:spPr>
            <a:xfrm>
              <a:off x="4445000" y="32832295"/>
              <a:ext cx="9982200" cy="692581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36" name="Gruppieren 35">
            <a:extLst>
              <a:ext uri="{FF2B5EF4-FFF2-40B4-BE49-F238E27FC236}">
                <a16:creationId xmlns:a16="http://schemas.microsoft.com/office/drawing/2014/main" id="{AE5F3B4B-A24F-8540-D380-3FFA42ABBF2C}"/>
              </a:ext>
            </a:extLst>
          </p:cNvPr>
          <p:cNvGrpSpPr/>
          <p:nvPr/>
        </p:nvGrpSpPr>
        <p:grpSpPr>
          <a:xfrm>
            <a:off x="16066869" y="31893331"/>
            <a:ext cx="13180620" cy="8927743"/>
            <a:chOff x="13998579" y="31978590"/>
            <a:chExt cx="13180620" cy="8927743"/>
          </a:xfrm>
        </p:grpSpPr>
        <p:grpSp>
          <p:nvGrpSpPr>
            <p:cNvPr id="34" name="Gruppieren 33">
              <a:extLst>
                <a:ext uri="{FF2B5EF4-FFF2-40B4-BE49-F238E27FC236}">
                  <a16:creationId xmlns:a16="http://schemas.microsoft.com/office/drawing/2014/main" id="{5DA99589-BAD4-F684-63AA-50E9C86950EF}"/>
                </a:ext>
              </a:extLst>
            </p:cNvPr>
            <p:cNvGrpSpPr/>
            <p:nvPr/>
          </p:nvGrpSpPr>
          <p:grpSpPr>
            <a:xfrm>
              <a:off x="14046133" y="31978590"/>
              <a:ext cx="13002651" cy="8857236"/>
              <a:chOff x="14025312" y="31459265"/>
              <a:chExt cx="13002651" cy="8857236"/>
            </a:xfrm>
          </p:grpSpPr>
          <p:pic>
            <p:nvPicPr>
              <p:cNvPr id="2524" name="Grafik 2523" descr="Ein Bild, das Text, Screenshot, Karte enthält.&#10;&#10;Beschreibung automatisch generiert.">
                <a:extLst>
                  <a:ext uri="{FF2B5EF4-FFF2-40B4-BE49-F238E27FC236}">
                    <a16:creationId xmlns:a16="http://schemas.microsoft.com/office/drawing/2014/main" id="{B1AD6753-9A5E-2F3C-CE75-12D269FCED7E}"/>
                  </a:ext>
                </a:extLst>
              </p:cNvPr>
              <p:cNvPicPr>
                <a:picLocks noChangeAspect="1"/>
              </p:cNvPicPr>
              <p:nvPr/>
            </p:nvPicPr>
            <p:blipFill rotWithShape="1">
              <a:blip r:embed="rId29"/>
              <a:srcRect l="1629" t="7194" r="1550" b="4179"/>
              <a:stretch/>
            </p:blipFill>
            <p:spPr>
              <a:xfrm>
                <a:off x="14077506" y="31978590"/>
                <a:ext cx="12950457" cy="8337911"/>
              </a:xfrm>
              <a:prstGeom prst="rect">
                <a:avLst/>
              </a:prstGeom>
            </p:spPr>
          </p:pic>
          <p:sp>
            <p:nvSpPr>
              <p:cNvPr id="31" name="Textfeld 30">
                <a:extLst>
                  <a:ext uri="{FF2B5EF4-FFF2-40B4-BE49-F238E27FC236}">
                    <a16:creationId xmlns:a16="http://schemas.microsoft.com/office/drawing/2014/main" id="{8B40A7AC-9231-0AD2-3130-0E037494785C}"/>
                  </a:ext>
                </a:extLst>
              </p:cNvPr>
              <p:cNvSpPr txBox="1"/>
              <p:nvPr/>
            </p:nvSpPr>
            <p:spPr>
              <a:xfrm>
                <a:off x="14025312" y="31459265"/>
                <a:ext cx="10514050" cy="523220"/>
              </a:xfrm>
              <a:prstGeom prst="rect">
                <a:avLst/>
              </a:prstGeom>
              <a:noFill/>
            </p:spPr>
            <p:txBody>
              <a:bodyPr wrap="square" rtlCol="0">
                <a:spAutoFit/>
              </a:bodyPr>
              <a:lstStyle/>
              <a:p>
                <a:r>
                  <a:rPr lang="de-DE" sz="2800" b="1"/>
                  <a:t>Wasserkreislauf</a:t>
                </a:r>
              </a:p>
            </p:txBody>
          </p:sp>
        </p:grpSp>
        <p:sp>
          <p:nvSpPr>
            <p:cNvPr id="35" name="Rechteck 34">
              <a:extLst>
                <a:ext uri="{FF2B5EF4-FFF2-40B4-BE49-F238E27FC236}">
                  <a16:creationId xmlns:a16="http://schemas.microsoft.com/office/drawing/2014/main" id="{C8C400B1-6A08-EB94-8D0C-8944E96ADAAB}"/>
                </a:ext>
              </a:extLst>
            </p:cNvPr>
            <p:cNvSpPr/>
            <p:nvPr/>
          </p:nvSpPr>
          <p:spPr>
            <a:xfrm>
              <a:off x="13998579" y="31978590"/>
              <a:ext cx="13180620" cy="892774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40" name="Gruppieren 39">
            <a:extLst>
              <a:ext uri="{FF2B5EF4-FFF2-40B4-BE49-F238E27FC236}">
                <a16:creationId xmlns:a16="http://schemas.microsoft.com/office/drawing/2014/main" id="{F35C87F3-F7F9-A230-A248-79B09C63B19E}"/>
              </a:ext>
            </a:extLst>
          </p:cNvPr>
          <p:cNvGrpSpPr/>
          <p:nvPr/>
        </p:nvGrpSpPr>
        <p:grpSpPr>
          <a:xfrm>
            <a:off x="4390663" y="22133718"/>
            <a:ext cx="21493886" cy="3254163"/>
            <a:chOff x="3032407" y="21739111"/>
            <a:chExt cx="21493886" cy="3254163"/>
          </a:xfrm>
        </p:grpSpPr>
        <p:grpSp>
          <p:nvGrpSpPr>
            <p:cNvPr id="38" name="Gruppieren 37">
              <a:extLst>
                <a:ext uri="{FF2B5EF4-FFF2-40B4-BE49-F238E27FC236}">
                  <a16:creationId xmlns:a16="http://schemas.microsoft.com/office/drawing/2014/main" id="{55BA488A-91F6-A9BE-8182-4E56FB591002}"/>
                </a:ext>
              </a:extLst>
            </p:cNvPr>
            <p:cNvGrpSpPr/>
            <p:nvPr/>
          </p:nvGrpSpPr>
          <p:grpSpPr>
            <a:xfrm>
              <a:off x="3032407" y="21785059"/>
              <a:ext cx="21493886" cy="3208215"/>
              <a:chOff x="3032407" y="21785059"/>
              <a:chExt cx="21493886" cy="3208215"/>
            </a:xfrm>
          </p:grpSpPr>
          <p:graphicFrame>
            <p:nvGraphicFramePr>
              <p:cNvPr id="2516" name="Diagramm 2515">
                <a:extLst>
                  <a:ext uri="{FF2B5EF4-FFF2-40B4-BE49-F238E27FC236}">
                    <a16:creationId xmlns:a16="http://schemas.microsoft.com/office/drawing/2014/main" id="{0D14F891-E7E8-05CB-38CC-783F0A8FADA2}"/>
                  </a:ext>
                </a:extLst>
              </p:cNvPr>
              <p:cNvGraphicFramePr/>
              <p:nvPr>
                <p:extLst>
                  <p:ext uri="{D42A27DB-BD31-4B8C-83A1-F6EECF244321}">
                    <p14:modId xmlns:p14="http://schemas.microsoft.com/office/powerpoint/2010/main" val="2010333085"/>
                  </p:ext>
                </p:extLst>
              </p:nvPr>
            </p:nvGraphicFramePr>
            <p:xfrm>
              <a:off x="3032407" y="21955828"/>
              <a:ext cx="21493886" cy="3037446"/>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37" name="Textfeld 36">
                <a:extLst>
                  <a:ext uri="{FF2B5EF4-FFF2-40B4-BE49-F238E27FC236}">
                    <a16:creationId xmlns:a16="http://schemas.microsoft.com/office/drawing/2014/main" id="{8D0442E5-6A74-8984-B096-AE35BE521917}"/>
                  </a:ext>
                </a:extLst>
              </p:cNvPr>
              <p:cNvSpPr txBox="1"/>
              <p:nvPr/>
            </p:nvSpPr>
            <p:spPr>
              <a:xfrm>
                <a:off x="3032407" y="21785059"/>
                <a:ext cx="10514050" cy="523220"/>
              </a:xfrm>
              <a:prstGeom prst="rect">
                <a:avLst/>
              </a:prstGeom>
              <a:noFill/>
            </p:spPr>
            <p:txBody>
              <a:bodyPr wrap="square" rtlCol="0">
                <a:spAutoFit/>
              </a:bodyPr>
              <a:lstStyle/>
              <a:p>
                <a:r>
                  <a:rPr lang="de-DE" sz="2800" b="1"/>
                  <a:t>Herkunft Nitrat im Wasser</a:t>
                </a:r>
              </a:p>
            </p:txBody>
          </p:sp>
        </p:grpSp>
        <p:sp>
          <p:nvSpPr>
            <p:cNvPr id="39" name="Rechteck 38">
              <a:extLst>
                <a:ext uri="{FF2B5EF4-FFF2-40B4-BE49-F238E27FC236}">
                  <a16:creationId xmlns:a16="http://schemas.microsoft.com/office/drawing/2014/main" id="{9F013B99-5564-7FFA-325A-D8891C8CB515}"/>
                </a:ext>
              </a:extLst>
            </p:cNvPr>
            <p:cNvSpPr/>
            <p:nvPr/>
          </p:nvSpPr>
          <p:spPr>
            <a:xfrm>
              <a:off x="3032407" y="21739111"/>
              <a:ext cx="21493886" cy="28315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aphicFrame>
        <p:nvGraphicFramePr>
          <p:cNvPr id="5544" name="Diagramm 5543">
            <a:extLst>
              <a:ext uri="{FF2B5EF4-FFF2-40B4-BE49-F238E27FC236}">
                <a16:creationId xmlns:a16="http://schemas.microsoft.com/office/drawing/2014/main" id="{A1B962DC-5394-8217-465A-8B7348BE5318}"/>
              </a:ext>
            </a:extLst>
          </p:cNvPr>
          <p:cNvGraphicFramePr/>
          <p:nvPr>
            <p:extLst>
              <p:ext uri="{D42A27DB-BD31-4B8C-83A1-F6EECF244321}">
                <p14:modId xmlns:p14="http://schemas.microsoft.com/office/powerpoint/2010/main" val="2671402858"/>
              </p:ext>
            </p:extLst>
          </p:nvPr>
        </p:nvGraphicFramePr>
        <p:xfrm>
          <a:off x="1224961" y="15622609"/>
          <a:ext cx="14855595" cy="6013121"/>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
        <p:nvSpPr>
          <p:cNvPr id="5796" name="Rechteck 5795">
            <a:extLst>
              <a:ext uri="{FF2B5EF4-FFF2-40B4-BE49-F238E27FC236}">
                <a16:creationId xmlns:a16="http://schemas.microsoft.com/office/drawing/2014/main" id="{8FE3DF81-9333-9354-8D59-6498F53C44C8}"/>
              </a:ext>
            </a:extLst>
          </p:cNvPr>
          <p:cNvSpPr/>
          <p:nvPr/>
        </p:nvSpPr>
        <p:spPr>
          <a:xfrm>
            <a:off x="628039" y="15150118"/>
            <a:ext cx="15584656" cy="64752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806" name="Textfeld 5805">
            <a:extLst>
              <a:ext uri="{FF2B5EF4-FFF2-40B4-BE49-F238E27FC236}">
                <a16:creationId xmlns:a16="http://schemas.microsoft.com/office/drawing/2014/main" id="{EE4B8E71-FDAD-0F5A-1080-17FE621B2B06}"/>
              </a:ext>
            </a:extLst>
          </p:cNvPr>
          <p:cNvSpPr txBox="1"/>
          <p:nvPr/>
        </p:nvSpPr>
        <p:spPr>
          <a:xfrm>
            <a:off x="1032782" y="15369661"/>
            <a:ext cx="10514050" cy="523220"/>
          </a:xfrm>
          <a:prstGeom prst="rect">
            <a:avLst/>
          </a:prstGeom>
          <a:noFill/>
        </p:spPr>
        <p:txBody>
          <a:bodyPr wrap="square" lIns="91440" tIns="45720" rIns="91440" bIns="45720" rtlCol="0" anchor="t">
            <a:spAutoFit/>
          </a:bodyPr>
          <a:lstStyle/>
          <a:p>
            <a:r>
              <a:rPr lang="de-DE" sz="2800" b="1" dirty="0">
                <a:ea typeface="Open Sans"/>
                <a:cs typeface="Open Sans"/>
              </a:rPr>
              <a:t>Die Bedeutung von sauberem Wasser in der Welt</a:t>
            </a:r>
          </a:p>
        </p:txBody>
      </p:sp>
    </p:spTree>
    <p:extLst>
      <p:ext uri="{BB962C8B-B14F-4D97-AF65-F5344CB8AC3E}">
        <p14:creationId xmlns:p14="http://schemas.microsoft.com/office/powerpoint/2010/main" val="1075242045"/>
      </p:ext>
    </p:extLst>
  </p:cSld>
  <p:clrMapOvr>
    <a:masterClrMapping/>
  </p:clrMapOvr>
</p:sld>
</file>

<file path=ppt/theme/theme1.xml><?xml version="1.0" encoding="utf-8"?>
<a:theme xmlns:a="http://schemas.openxmlformats.org/drawingml/2006/main" name="TUD_Powerpoint">
  <a:themeElements>
    <a:clrScheme name="TUD_2021-08_blau">
      <a:dk1>
        <a:srgbClr val="000000"/>
      </a:dk1>
      <a:lt1>
        <a:sysClr val="window" lastClr="FFFFFF"/>
      </a:lt1>
      <a:dk2>
        <a:srgbClr val="727277"/>
      </a:dk2>
      <a:lt2>
        <a:srgbClr val="FFFFFF"/>
      </a:lt2>
      <a:accent1>
        <a:srgbClr val="00305D"/>
      </a:accent1>
      <a:accent2>
        <a:srgbClr val="0069B4"/>
      </a:accent2>
      <a:accent3>
        <a:srgbClr val="009FE3"/>
      </a:accent3>
      <a:accent4>
        <a:srgbClr val="0077AE"/>
      </a:accent4>
      <a:accent5>
        <a:srgbClr val="00A1D9"/>
      </a:accent5>
      <a:accent6>
        <a:srgbClr val="84CFED"/>
      </a:accent6>
      <a:hlink>
        <a:srgbClr val="0069B4"/>
      </a:hlink>
      <a:folHlink>
        <a:srgbClr val="009FE3"/>
      </a:folHlink>
    </a:clrScheme>
    <a:fontScheme name="TUD">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3_TUD_Poster_DIN A0_Hochformat.potx" id="{27D1939D-C32E-42C9-A52E-BC0BBDBBEF71}" vid="{ED8471DB-BCDC-444E-A636-2D507898558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TUD_Powerpoint</Template>
  <TotalTime>0</TotalTime>
  <Words>724</Words>
  <Application>Microsoft Macintosh PowerPoint</Application>
  <PresentationFormat>Benutzerdefiniert</PresentationFormat>
  <Paragraphs>65</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Open Sans</vt:lpstr>
      <vt:lpstr>Open Sans Semibold</vt:lpstr>
      <vt:lpstr>TUD_Powerpoint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 Beutel</dc:creator>
  <cp:lastModifiedBy>Paul Beutel</cp:lastModifiedBy>
  <cp:revision>1</cp:revision>
  <dcterms:created xsi:type="dcterms:W3CDTF">2023-08-19T13:50:10Z</dcterms:created>
  <dcterms:modified xsi:type="dcterms:W3CDTF">2023-09-06T07:24:00Z</dcterms:modified>
</cp:coreProperties>
</file>