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2" r:id="rId2"/>
    <p:sldId id="327" r:id="rId3"/>
    <p:sldId id="310" r:id="rId4"/>
    <p:sldId id="312" r:id="rId5"/>
    <p:sldId id="309" r:id="rId6"/>
    <p:sldId id="266" r:id="rId7"/>
    <p:sldId id="274" r:id="rId8"/>
    <p:sldId id="295" r:id="rId9"/>
    <p:sldId id="277" r:id="rId10"/>
    <p:sldId id="283" r:id="rId11"/>
    <p:sldId id="284" r:id="rId12"/>
    <p:sldId id="278" r:id="rId13"/>
    <p:sldId id="279" r:id="rId14"/>
    <p:sldId id="324" r:id="rId15"/>
    <p:sldId id="281" r:id="rId16"/>
    <p:sldId id="328" r:id="rId17"/>
    <p:sldId id="322" r:id="rId18"/>
    <p:sldId id="325" r:id="rId19"/>
    <p:sldId id="308" r:id="rId20"/>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28" autoAdjust="0"/>
  </p:normalViewPr>
  <p:slideViewPr>
    <p:cSldViewPr>
      <p:cViewPr varScale="1">
        <p:scale>
          <a:sx n="115" d="100"/>
          <a:sy n="115" d="100"/>
        </p:scale>
        <p:origin x="2008" y="19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p>
            <a:fld id="{A1F813D7-43EA-490D-83C1-1891588754CD}" type="datetimeFigureOut">
              <a:rPr lang="pl-PL" smtClean="0"/>
              <a:t>17.01.2021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6F713A47-3FE1-4931-8405-E5248B17DFE1}" type="slidenum">
              <a:rPr lang="pl-PL" smtClean="0"/>
              <a:t>‹Nr.›</a:t>
            </a:fld>
            <a:endParaRPr lang="pl-PL"/>
          </a:p>
        </p:txBody>
      </p:sp>
    </p:spTree>
    <p:extLst>
      <p:ext uri="{BB962C8B-B14F-4D97-AF65-F5344CB8AC3E}">
        <p14:creationId xmlns:p14="http://schemas.microsoft.com/office/powerpoint/2010/main" val="2766044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A1F813D7-43EA-490D-83C1-1891588754CD}" type="datetimeFigureOut">
              <a:rPr lang="pl-PL" smtClean="0"/>
              <a:t>17.01.2021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6F713A47-3FE1-4931-8405-E5248B17DFE1}" type="slidenum">
              <a:rPr lang="pl-PL" smtClean="0"/>
              <a:t>‹Nr.›</a:t>
            </a:fld>
            <a:endParaRPr lang="pl-PL"/>
          </a:p>
        </p:txBody>
      </p:sp>
    </p:spTree>
    <p:extLst>
      <p:ext uri="{BB962C8B-B14F-4D97-AF65-F5344CB8AC3E}">
        <p14:creationId xmlns:p14="http://schemas.microsoft.com/office/powerpoint/2010/main" val="2403724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A1F813D7-43EA-490D-83C1-1891588754CD}" type="datetimeFigureOut">
              <a:rPr lang="pl-PL" smtClean="0"/>
              <a:t>17.01.2021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6F713A47-3FE1-4931-8405-E5248B17DFE1}" type="slidenum">
              <a:rPr lang="pl-PL" smtClean="0"/>
              <a:t>‹Nr.›</a:t>
            </a:fld>
            <a:endParaRPr lang="pl-PL"/>
          </a:p>
        </p:txBody>
      </p:sp>
    </p:spTree>
    <p:extLst>
      <p:ext uri="{BB962C8B-B14F-4D97-AF65-F5344CB8AC3E}">
        <p14:creationId xmlns:p14="http://schemas.microsoft.com/office/powerpoint/2010/main" val="4084013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A1F813D7-43EA-490D-83C1-1891588754CD}" type="datetimeFigureOut">
              <a:rPr lang="pl-PL" smtClean="0"/>
              <a:t>17.01.2021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6F713A47-3FE1-4931-8405-E5248B17DFE1}" type="slidenum">
              <a:rPr lang="pl-PL" smtClean="0"/>
              <a:t>‹Nr.›</a:t>
            </a:fld>
            <a:endParaRPr lang="pl-PL"/>
          </a:p>
        </p:txBody>
      </p:sp>
    </p:spTree>
    <p:extLst>
      <p:ext uri="{BB962C8B-B14F-4D97-AF65-F5344CB8AC3E}">
        <p14:creationId xmlns:p14="http://schemas.microsoft.com/office/powerpoint/2010/main" val="3932965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A1F813D7-43EA-490D-83C1-1891588754CD}" type="datetimeFigureOut">
              <a:rPr lang="pl-PL" smtClean="0"/>
              <a:t>17.01.2021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6F713A47-3FE1-4931-8405-E5248B17DFE1}" type="slidenum">
              <a:rPr lang="pl-PL" smtClean="0"/>
              <a:t>‹Nr.›</a:t>
            </a:fld>
            <a:endParaRPr lang="pl-PL"/>
          </a:p>
        </p:txBody>
      </p:sp>
    </p:spTree>
    <p:extLst>
      <p:ext uri="{BB962C8B-B14F-4D97-AF65-F5344CB8AC3E}">
        <p14:creationId xmlns:p14="http://schemas.microsoft.com/office/powerpoint/2010/main" val="3591757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A1F813D7-43EA-490D-83C1-1891588754CD}" type="datetimeFigureOut">
              <a:rPr lang="pl-PL" smtClean="0"/>
              <a:t>17.01.2021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6F713A47-3FE1-4931-8405-E5248B17DFE1}" type="slidenum">
              <a:rPr lang="pl-PL" smtClean="0"/>
              <a:t>‹Nr.›</a:t>
            </a:fld>
            <a:endParaRPr lang="pl-PL"/>
          </a:p>
        </p:txBody>
      </p:sp>
    </p:spTree>
    <p:extLst>
      <p:ext uri="{BB962C8B-B14F-4D97-AF65-F5344CB8AC3E}">
        <p14:creationId xmlns:p14="http://schemas.microsoft.com/office/powerpoint/2010/main" val="2034042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A1F813D7-43EA-490D-83C1-1891588754CD}" type="datetimeFigureOut">
              <a:rPr lang="pl-PL" smtClean="0"/>
              <a:t>17.01.2021</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6F713A47-3FE1-4931-8405-E5248B17DFE1}" type="slidenum">
              <a:rPr lang="pl-PL" smtClean="0"/>
              <a:t>‹Nr.›</a:t>
            </a:fld>
            <a:endParaRPr lang="pl-PL"/>
          </a:p>
        </p:txBody>
      </p:sp>
    </p:spTree>
    <p:extLst>
      <p:ext uri="{BB962C8B-B14F-4D97-AF65-F5344CB8AC3E}">
        <p14:creationId xmlns:p14="http://schemas.microsoft.com/office/powerpoint/2010/main" val="1953115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A1F813D7-43EA-490D-83C1-1891588754CD}" type="datetimeFigureOut">
              <a:rPr lang="pl-PL" smtClean="0"/>
              <a:t>17.01.2021</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6F713A47-3FE1-4931-8405-E5248B17DFE1}" type="slidenum">
              <a:rPr lang="pl-PL" smtClean="0"/>
              <a:t>‹Nr.›</a:t>
            </a:fld>
            <a:endParaRPr lang="pl-PL"/>
          </a:p>
        </p:txBody>
      </p:sp>
    </p:spTree>
    <p:extLst>
      <p:ext uri="{BB962C8B-B14F-4D97-AF65-F5344CB8AC3E}">
        <p14:creationId xmlns:p14="http://schemas.microsoft.com/office/powerpoint/2010/main" val="2110690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A1F813D7-43EA-490D-83C1-1891588754CD}" type="datetimeFigureOut">
              <a:rPr lang="pl-PL" smtClean="0"/>
              <a:t>17.01.2021</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6F713A47-3FE1-4931-8405-E5248B17DFE1}" type="slidenum">
              <a:rPr lang="pl-PL" smtClean="0"/>
              <a:t>‹Nr.›</a:t>
            </a:fld>
            <a:endParaRPr lang="pl-PL"/>
          </a:p>
        </p:txBody>
      </p:sp>
    </p:spTree>
    <p:extLst>
      <p:ext uri="{BB962C8B-B14F-4D97-AF65-F5344CB8AC3E}">
        <p14:creationId xmlns:p14="http://schemas.microsoft.com/office/powerpoint/2010/main" val="1168366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A1F813D7-43EA-490D-83C1-1891588754CD}" type="datetimeFigureOut">
              <a:rPr lang="pl-PL" smtClean="0"/>
              <a:t>17.01.2021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6F713A47-3FE1-4931-8405-E5248B17DFE1}" type="slidenum">
              <a:rPr lang="pl-PL" smtClean="0"/>
              <a:t>‹Nr.›</a:t>
            </a:fld>
            <a:endParaRPr lang="pl-PL"/>
          </a:p>
        </p:txBody>
      </p:sp>
    </p:spTree>
    <p:extLst>
      <p:ext uri="{BB962C8B-B14F-4D97-AF65-F5344CB8AC3E}">
        <p14:creationId xmlns:p14="http://schemas.microsoft.com/office/powerpoint/2010/main" val="983670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A1F813D7-43EA-490D-83C1-1891588754CD}" type="datetimeFigureOut">
              <a:rPr lang="pl-PL" smtClean="0"/>
              <a:t>17.01.2021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6F713A47-3FE1-4931-8405-E5248B17DFE1}" type="slidenum">
              <a:rPr lang="pl-PL" smtClean="0"/>
              <a:t>‹Nr.›</a:t>
            </a:fld>
            <a:endParaRPr lang="pl-PL"/>
          </a:p>
        </p:txBody>
      </p:sp>
    </p:spTree>
    <p:extLst>
      <p:ext uri="{BB962C8B-B14F-4D97-AF65-F5344CB8AC3E}">
        <p14:creationId xmlns:p14="http://schemas.microsoft.com/office/powerpoint/2010/main" val="286603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F813D7-43EA-490D-83C1-1891588754CD}" type="datetimeFigureOut">
              <a:rPr lang="pl-PL" smtClean="0"/>
              <a:t>17.01.2021</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713A47-3FE1-4931-8405-E5248B17DFE1}" type="slidenum">
              <a:rPr lang="pl-PL" smtClean="0"/>
              <a:t>‹Nr.›</a:t>
            </a:fld>
            <a:endParaRPr lang="pl-PL"/>
          </a:p>
        </p:txBody>
      </p:sp>
    </p:spTree>
    <p:extLst>
      <p:ext uri="{BB962C8B-B14F-4D97-AF65-F5344CB8AC3E}">
        <p14:creationId xmlns:p14="http://schemas.microsoft.com/office/powerpoint/2010/main" val="9578678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7" Type="http://schemas.openxmlformats.org/officeDocument/2006/relationships/image" Target="../media/image2.png"/><Relationship Id="rId2" Type="http://schemas.microsoft.com/office/2007/relationships/media" Target="../media/media11.wav"/><Relationship Id="rId1" Type="http://schemas.openxmlformats.org/officeDocument/2006/relationships/vmlDrawing" Target="../drawings/vmlDrawing1.v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7" Type="http://schemas.openxmlformats.org/officeDocument/2006/relationships/image" Target="../media/image2.png"/><Relationship Id="rId2" Type="http://schemas.microsoft.com/office/2007/relationships/media" Target="../media/media14.wav"/><Relationship Id="rId1" Type="http://schemas.openxmlformats.org/officeDocument/2006/relationships/vmlDrawing" Target="../drawings/vmlDrawing2.vml"/><Relationship Id="rId6" Type="http://schemas.openxmlformats.org/officeDocument/2006/relationships/image" Target="../media/image6.emf"/><Relationship Id="rId5" Type="http://schemas.openxmlformats.org/officeDocument/2006/relationships/oleObject" Target="../embeddings/oleObject2.bin"/><Relationship Id="rId4"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7" Type="http://schemas.openxmlformats.org/officeDocument/2006/relationships/image" Target="../media/image2.png"/><Relationship Id="rId2" Type="http://schemas.microsoft.com/office/2007/relationships/media" Target="../media/media16.wav"/><Relationship Id="rId1" Type="http://schemas.openxmlformats.org/officeDocument/2006/relationships/vmlDrawing" Target="../drawings/vmlDrawing3.vml"/><Relationship Id="rId6" Type="http://schemas.openxmlformats.org/officeDocument/2006/relationships/image" Target="../media/image6.emf"/><Relationship Id="rId5" Type="http://schemas.openxmlformats.org/officeDocument/2006/relationships/oleObject" Target="../embeddings/oleObject3.bin"/><Relationship Id="rId4"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4.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70000"/>
          </a:schemeClr>
        </a:soli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332656"/>
            <a:ext cx="7772400" cy="5832647"/>
          </a:xfrm>
        </p:spPr>
        <p:txBody>
          <a:bodyPr>
            <a:noAutofit/>
          </a:bodyPr>
          <a:lstStyle/>
          <a:p>
            <a:endParaRPr lang="pl-PL" sz="1600" dirty="0">
              <a:latin typeface="Times New Roman" panose="02020603050405020304" pitchFamily="18" charset="0"/>
              <a:cs typeface="Times New Roman" panose="02020603050405020304" pitchFamily="18" charset="0"/>
            </a:endParaRPr>
          </a:p>
        </p:txBody>
      </p:sp>
      <p:sp>
        <p:nvSpPr>
          <p:cNvPr id="6" name="Rectangle 3"/>
          <p:cNvSpPr>
            <a:spLocks noChangeArrowheads="1"/>
          </p:cNvSpPr>
          <p:nvPr/>
        </p:nvSpPr>
        <p:spPr bwMode="auto">
          <a:xfrm>
            <a:off x="0" y="3705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altLang="pl-PL" sz="1800" b="0" i="0" u="none" strike="noStrike" cap="none" normalizeH="0" baseline="0" dirty="0">
              <a:ln>
                <a:noFill/>
              </a:ln>
              <a:solidFill>
                <a:schemeClr val="tx1"/>
              </a:solidFill>
              <a:effectLst/>
              <a:latin typeface="Arial" pitchFamily="34" charset="0"/>
              <a:cs typeface="Arial" pitchFamily="34" charset="0"/>
            </a:endParaRPr>
          </a:p>
        </p:txBody>
      </p:sp>
      <p:pic>
        <p:nvPicPr>
          <p:cNvPr id="4" name="Picture 2" descr="E:\BIBL_ARCH_skany\PA\20-33_Sisto4\APA_Registri Matrim et Divers_20\103v.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3854" t="8724" r="4112" b="10321"/>
          <a:stretch/>
        </p:blipFill>
        <p:spPr bwMode="auto">
          <a:xfrm>
            <a:off x="-36512" y="0"/>
            <a:ext cx="9217674" cy="10740821"/>
          </a:xfrm>
          <a:prstGeom prst="rect">
            <a:avLst/>
          </a:prstGeom>
          <a:noFill/>
          <a:extLst>
            <a:ext uri="{909E8E84-426E-40DD-AFC4-6F175D3DCCD1}">
              <a14:hiddenFill xmlns:a14="http://schemas.microsoft.com/office/drawing/2010/main">
                <a:solidFill>
                  <a:srgbClr val="FFFFFF"/>
                </a:solidFill>
              </a14:hiddenFill>
            </a:ext>
          </a:extLst>
        </p:spPr>
      </p:pic>
      <p:sp>
        <p:nvSpPr>
          <p:cNvPr id="3" name="pole tekstowe 2"/>
          <p:cNvSpPr txBox="1"/>
          <p:nvPr/>
        </p:nvSpPr>
        <p:spPr>
          <a:xfrm>
            <a:off x="683568" y="1052736"/>
            <a:ext cx="7920880" cy="2893100"/>
          </a:xfrm>
          <a:prstGeom prst="rect">
            <a:avLst/>
          </a:prstGeom>
          <a:solidFill>
            <a:schemeClr val="bg1">
              <a:alpha val="48000"/>
            </a:schemeClr>
          </a:solidFill>
        </p:spPr>
        <p:txBody>
          <a:bodyPr wrap="square" rtlCol="0">
            <a:spAutoFit/>
          </a:bodyPr>
          <a:lstStyle/>
          <a:p>
            <a:r>
              <a:rPr lang="de-DE" sz="2400" b="1" cap="small" dirty="0">
                <a:latin typeface="Times New Roman" panose="02020603050405020304" pitchFamily="18" charset="0"/>
                <a:cs typeface="Times New Roman" panose="02020603050405020304" pitchFamily="18" charset="0"/>
              </a:rPr>
              <a:t>Monika </a:t>
            </a:r>
            <a:r>
              <a:rPr lang="de-DE" sz="2400" b="1" cap="small" dirty="0" err="1">
                <a:latin typeface="Times New Roman" panose="02020603050405020304" pitchFamily="18" charset="0"/>
                <a:cs typeface="Times New Roman" panose="02020603050405020304" pitchFamily="18" charset="0"/>
              </a:rPr>
              <a:t>Saczyńska</a:t>
            </a:r>
            <a:r>
              <a:rPr lang="pl-PL" sz="2400" b="1" cap="small" dirty="0">
                <a:latin typeface="Times New Roman" panose="02020603050405020304" pitchFamily="18" charset="0"/>
                <a:cs typeface="Times New Roman" panose="02020603050405020304" pitchFamily="18" charset="0"/>
              </a:rPr>
              <a:t>-</a:t>
            </a:r>
            <a:r>
              <a:rPr lang="pl-PL" sz="2400" b="1" cap="small">
                <a:latin typeface="Times New Roman" panose="02020603050405020304" pitchFamily="18" charset="0"/>
                <a:cs typeface="Times New Roman" panose="02020603050405020304" pitchFamily="18" charset="0"/>
              </a:rPr>
              <a:t>Vercamer</a:t>
            </a:r>
            <a:br>
              <a:rPr lang="pl-PL" sz="2400" b="1" cap="small" dirty="0">
                <a:latin typeface="Times New Roman" panose="02020603050405020304" pitchFamily="18" charset="0"/>
                <a:cs typeface="Times New Roman" panose="02020603050405020304" pitchFamily="18" charset="0"/>
              </a:rPr>
            </a:br>
            <a:br>
              <a:rPr lang="pl-PL" sz="2400" b="1" cap="small" dirty="0">
                <a:latin typeface="Times New Roman" panose="02020603050405020304" pitchFamily="18" charset="0"/>
                <a:cs typeface="Times New Roman" panose="02020603050405020304" pitchFamily="18" charset="0"/>
              </a:rPr>
            </a:br>
            <a:br>
              <a:rPr lang="pl-PL" sz="2400" b="1" dirty="0">
                <a:latin typeface="Times New Roman" panose="02020603050405020304" pitchFamily="18" charset="0"/>
                <a:cs typeface="Times New Roman" panose="02020603050405020304" pitchFamily="18" charset="0"/>
              </a:rPr>
            </a:br>
            <a:r>
              <a:rPr lang="de-DE" sz="2800" b="1" cap="small" dirty="0">
                <a:latin typeface="Times New Roman" panose="02020603050405020304" pitchFamily="18" charset="0"/>
                <a:cs typeface="Times New Roman" panose="02020603050405020304" pitchFamily="18" charset="0"/>
              </a:rPr>
              <a:t>Polnische und litauische Suppliken an die römische </a:t>
            </a:r>
            <a:r>
              <a:rPr lang="de-DE" sz="2800" b="1" cap="small" dirty="0" err="1">
                <a:latin typeface="Times New Roman" panose="02020603050405020304" pitchFamily="18" charset="0"/>
                <a:cs typeface="Times New Roman" panose="02020603050405020304" pitchFamily="18" charset="0"/>
              </a:rPr>
              <a:t>Pönitentiarie</a:t>
            </a:r>
            <a:r>
              <a:rPr lang="de-DE" sz="2800" b="1" cap="small" dirty="0">
                <a:latin typeface="Times New Roman" panose="02020603050405020304" pitchFamily="18" charset="0"/>
                <a:cs typeface="Times New Roman" panose="02020603050405020304" pitchFamily="18" charset="0"/>
              </a:rPr>
              <a:t> im 15. Jahrhundert</a:t>
            </a:r>
            <a:br>
              <a:rPr lang="pl-PL" sz="2800" b="1" dirty="0">
                <a:latin typeface="Times New Roman" panose="02020603050405020304" pitchFamily="18" charset="0"/>
                <a:cs typeface="Times New Roman" panose="02020603050405020304" pitchFamily="18" charset="0"/>
              </a:rPr>
            </a:br>
            <a:endParaRPr lang="pl-PL" sz="2800" b="1" dirty="0">
              <a:latin typeface="Times New Roman" panose="02020603050405020304" pitchFamily="18" charset="0"/>
              <a:cs typeface="Times New Roman" panose="02020603050405020304" pitchFamily="18" charset="0"/>
            </a:endParaRPr>
          </a:p>
          <a:p>
            <a:endParaRPr lang="pl-PL" sz="2600" b="1" dirty="0"/>
          </a:p>
        </p:txBody>
      </p:sp>
      <p:sp>
        <p:nvSpPr>
          <p:cNvPr id="5" name="pole tekstowe 4"/>
          <p:cNvSpPr txBox="1"/>
          <p:nvPr/>
        </p:nvSpPr>
        <p:spPr>
          <a:xfrm>
            <a:off x="3851920" y="6021288"/>
            <a:ext cx="4968552" cy="307777"/>
          </a:xfrm>
          <a:prstGeom prst="rect">
            <a:avLst/>
          </a:prstGeom>
          <a:noFill/>
        </p:spPr>
        <p:txBody>
          <a:bodyPr wrap="square" rtlCol="0">
            <a:spAutoFit/>
          </a:bodyPr>
          <a:lstStyle/>
          <a:p>
            <a:pPr algn="r"/>
            <a:r>
              <a:rPr lang="en-US" sz="1400" b="1" dirty="0">
                <a:latin typeface="Times New Roman" panose="02020603050405020304" pitchFamily="18" charset="0"/>
                <a:cs typeface="Times New Roman" panose="02020603050405020304" pitchFamily="18" charset="0"/>
              </a:rPr>
              <a:t>ASV, </a:t>
            </a:r>
            <a:r>
              <a:rPr lang="en-US" sz="1400" b="1" i="1" dirty="0" err="1">
                <a:latin typeface="Times New Roman" panose="02020603050405020304" pitchFamily="18" charset="0"/>
                <a:cs typeface="Times New Roman" panose="02020603050405020304" pitchFamily="18" charset="0"/>
              </a:rPr>
              <a:t>Penitenzieria</a:t>
            </a:r>
            <a:r>
              <a:rPr lang="en-US" sz="1400" b="1" i="1" dirty="0">
                <a:latin typeface="Times New Roman" panose="02020603050405020304" pitchFamily="18" charset="0"/>
                <a:cs typeface="Times New Roman" panose="02020603050405020304" pitchFamily="18" charset="0"/>
              </a:rPr>
              <a:t> Ap.</a:t>
            </a:r>
            <a:r>
              <a:rPr lang="en-US" sz="1400" b="1" dirty="0">
                <a:latin typeface="Times New Roman" panose="02020603050405020304" pitchFamily="18" charset="0"/>
                <a:cs typeface="Times New Roman" panose="02020603050405020304" pitchFamily="18" charset="0"/>
              </a:rPr>
              <a:t>, </a:t>
            </a:r>
            <a:r>
              <a:rPr lang="en-US" sz="1400" b="1" i="1" dirty="0">
                <a:latin typeface="Times New Roman" panose="02020603050405020304" pitchFamily="18" charset="0"/>
                <a:cs typeface="Times New Roman" panose="02020603050405020304" pitchFamily="18" charset="0"/>
              </a:rPr>
              <a:t>Reg. </a:t>
            </a:r>
            <a:r>
              <a:rPr lang="en-US" sz="1400" b="1" i="1" dirty="0" err="1">
                <a:latin typeface="Times New Roman" panose="02020603050405020304" pitchFamily="18" charset="0"/>
                <a:cs typeface="Times New Roman" panose="02020603050405020304" pitchFamily="18" charset="0"/>
              </a:rPr>
              <a:t>Matrim</a:t>
            </a:r>
            <a:r>
              <a:rPr lang="en-US" sz="1400" b="1" i="1" dirty="0">
                <a:latin typeface="Times New Roman" panose="02020603050405020304" pitchFamily="18" charset="0"/>
                <a:cs typeface="Times New Roman" panose="02020603050405020304" pitchFamily="18" charset="0"/>
              </a:rPr>
              <a:t>. et Div.</a:t>
            </a:r>
            <a:r>
              <a:rPr lang="en-US" sz="1400" b="1" dirty="0">
                <a:latin typeface="Times New Roman" panose="02020603050405020304" pitchFamily="18" charset="0"/>
                <a:cs typeface="Times New Roman" panose="02020603050405020304" pitchFamily="18" charset="0"/>
              </a:rPr>
              <a:t>, vol.</a:t>
            </a:r>
            <a:r>
              <a:rPr lang="pl-PL" sz="1400" b="1" dirty="0">
                <a:latin typeface="Times New Roman" panose="02020603050405020304" pitchFamily="18" charset="0"/>
                <a:cs typeface="Times New Roman" panose="02020603050405020304" pitchFamily="18" charset="0"/>
              </a:rPr>
              <a:t> 20 f. 103v</a:t>
            </a:r>
            <a:endParaRPr lang="pl-PL" sz="1400" b="1" dirty="0"/>
          </a:p>
        </p:txBody>
      </p:sp>
      <p:pic>
        <p:nvPicPr>
          <p:cNvPr id="8" name="Dźwięk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98971104"/>
      </p:ext>
    </p:extLst>
  </p:cSld>
  <p:clrMapOvr>
    <a:masterClrMapping/>
  </p:clrMapOvr>
  <mc:AlternateContent xmlns:mc="http://schemas.openxmlformats.org/markup-compatibility/2006" xmlns:p14="http://schemas.microsoft.com/office/powerpoint/2010/main">
    <mc:Choice Requires="p14">
      <p:transition spd="slow" p14:dur="2000" advTm="80598"/>
    </mc:Choice>
    <mc:Fallback xmlns="">
      <p:transition spd="slow" advTm="80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79512" y="232013"/>
            <a:ext cx="8712968" cy="676707"/>
          </a:xfrm>
        </p:spPr>
        <p:txBody>
          <a:bodyPr>
            <a:noAutofit/>
          </a:bodyPr>
          <a:lstStyle/>
          <a:p>
            <a:pPr algn="l"/>
            <a:r>
              <a:rPr lang="pl-PL" sz="1800" dirty="0" err="1">
                <a:latin typeface="Times New Roman" panose="02020603050405020304" pitchFamily="18" charset="0"/>
                <a:cs typeface="Times New Roman" panose="02020603050405020304" pitchFamily="18" charset="0"/>
              </a:rPr>
              <a:t>Tabelle</a:t>
            </a:r>
            <a:r>
              <a:rPr lang="pl-PL" sz="1800" dirty="0">
                <a:latin typeface="Times New Roman" panose="02020603050405020304" pitchFamily="18" charset="0"/>
                <a:cs typeface="Times New Roman" panose="02020603050405020304" pitchFamily="18" charset="0"/>
              </a:rPr>
              <a:t> 6a: </a:t>
            </a:r>
            <a:r>
              <a:rPr lang="de-DE" sz="1800" dirty="0">
                <a:latin typeface="Times New Roman" panose="02020603050405020304" pitchFamily="18" charset="0"/>
                <a:cs typeface="Times New Roman" panose="02020603050405020304" pitchFamily="18" charset="0"/>
              </a:rPr>
              <a:t>Die Stratifikation von den polnischen und litauischen Suppliken gemäß der Kategorien; 1455-1503 (</a:t>
            </a:r>
            <a:r>
              <a:rPr lang="de-DE" sz="1800" dirty="0" err="1">
                <a:latin typeface="Times New Roman" panose="02020603050405020304" pitchFamily="18" charset="0"/>
                <a:cs typeface="Times New Roman" panose="02020603050405020304" pitchFamily="18" charset="0"/>
              </a:rPr>
              <a:t>Kalixt</a:t>
            </a:r>
            <a:r>
              <a:rPr lang="de-DE" sz="1800" dirty="0">
                <a:latin typeface="Times New Roman" panose="02020603050405020304" pitchFamily="18" charset="0"/>
                <a:cs typeface="Times New Roman" panose="02020603050405020304" pitchFamily="18" charset="0"/>
              </a:rPr>
              <a:t> III.-Alexander VI.)</a:t>
            </a:r>
            <a:endParaRPr lang="pl-PL" sz="1800" dirty="0">
              <a:latin typeface="Times New Roman" panose="02020603050405020304" pitchFamily="18" charset="0"/>
              <a:cs typeface="Times New Roman" panose="02020603050405020304" pitchFamily="18" charset="0"/>
            </a:endParaRPr>
          </a:p>
        </p:txBody>
      </p:sp>
      <p:sp>
        <p:nvSpPr>
          <p:cNvPr id="6" name="Rectangle 3"/>
          <p:cNvSpPr>
            <a:spLocks noChangeArrowheads="1"/>
          </p:cNvSpPr>
          <p:nvPr/>
        </p:nvSpPr>
        <p:spPr bwMode="auto">
          <a:xfrm>
            <a:off x="0" y="3705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altLang="pl-PL" sz="1800" b="0" i="0" u="none" strike="noStrike" cap="none" normalizeH="0" baseline="0">
              <a:ln>
                <a:noFill/>
              </a:ln>
              <a:solidFill>
                <a:schemeClr val="tx1"/>
              </a:solidFill>
              <a:effectLst/>
              <a:latin typeface="Arial" pitchFamily="34" charset="0"/>
              <a:cs typeface="Arial" pitchFamily="34" charset="0"/>
            </a:endParaRPr>
          </a:p>
        </p:txBody>
      </p:sp>
      <p:graphicFrame>
        <p:nvGraphicFramePr>
          <p:cNvPr id="3" name="Tabela 2"/>
          <p:cNvGraphicFramePr>
            <a:graphicFrameLocks noGrp="1"/>
          </p:cNvGraphicFramePr>
          <p:nvPr>
            <p:extLst>
              <p:ext uri="{D42A27DB-BD31-4B8C-83A1-F6EECF244321}">
                <p14:modId xmlns:p14="http://schemas.microsoft.com/office/powerpoint/2010/main" val="1848636768"/>
              </p:ext>
            </p:extLst>
          </p:nvPr>
        </p:nvGraphicFramePr>
        <p:xfrm>
          <a:off x="323528" y="980728"/>
          <a:ext cx="8496944" cy="5599488"/>
        </p:xfrm>
        <a:graphic>
          <a:graphicData uri="http://schemas.openxmlformats.org/drawingml/2006/table">
            <a:tbl>
              <a:tblPr firstRow="1" firstCol="1" bandRow="1">
                <a:tableStyleId>{5C22544A-7EE6-4342-B048-85BDC9FD1C3A}</a:tableStyleId>
              </a:tblPr>
              <a:tblGrid>
                <a:gridCol w="1247282">
                  <a:extLst>
                    <a:ext uri="{9D8B030D-6E8A-4147-A177-3AD203B41FA5}">
                      <a16:colId xmlns:a16="http://schemas.microsoft.com/office/drawing/2014/main" val="20000"/>
                    </a:ext>
                  </a:extLst>
                </a:gridCol>
                <a:gridCol w="959250">
                  <a:extLst>
                    <a:ext uri="{9D8B030D-6E8A-4147-A177-3AD203B41FA5}">
                      <a16:colId xmlns:a16="http://schemas.microsoft.com/office/drawing/2014/main" val="20001"/>
                    </a:ext>
                  </a:extLst>
                </a:gridCol>
                <a:gridCol w="959250">
                  <a:extLst>
                    <a:ext uri="{9D8B030D-6E8A-4147-A177-3AD203B41FA5}">
                      <a16:colId xmlns:a16="http://schemas.microsoft.com/office/drawing/2014/main" val="20002"/>
                    </a:ext>
                  </a:extLst>
                </a:gridCol>
                <a:gridCol w="959250">
                  <a:extLst>
                    <a:ext uri="{9D8B030D-6E8A-4147-A177-3AD203B41FA5}">
                      <a16:colId xmlns:a16="http://schemas.microsoft.com/office/drawing/2014/main" val="20003"/>
                    </a:ext>
                  </a:extLst>
                </a:gridCol>
                <a:gridCol w="960084">
                  <a:extLst>
                    <a:ext uri="{9D8B030D-6E8A-4147-A177-3AD203B41FA5}">
                      <a16:colId xmlns:a16="http://schemas.microsoft.com/office/drawing/2014/main" val="20004"/>
                    </a:ext>
                  </a:extLst>
                </a:gridCol>
                <a:gridCol w="960084">
                  <a:extLst>
                    <a:ext uri="{9D8B030D-6E8A-4147-A177-3AD203B41FA5}">
                      <a16:colId xmlns:a16="http://schemas.microsoft.com/office/drawing/2014/main" val="20005"/>
                    </a:ext>
                  </a:extLst>
                </a:gridCol>
                <a:gridCol w="960084">
                  <a:extLst>
                    <a:ext uri="{9D8B030D-6E8A-4147-A177-3AD203B41FA5}">
                      <a16:colId xmlns:a16="http://schemas.microsoft.com/office/drawing/2014/main" val="20006"/>
                    </a:ext>
                  </a:extLst>
                </a:gridCol>
                <a:gridCol w="1491660">
                  <a:extLst>
                    <a:ext uri="{9D8B030D-6E8A-4147-A177-3AD203B41FA5}">
                      <a16:colId xmlns:a16="http://schemas.microsoft.com/office/drawing/2014/main" val="20007"/>
                    </a:ext>
                  </a:extLst>
                </a:gridCol>
              </a:tblGrid>
              <a:tr h="1065147">
                <a:tc>
                  <a:txBody>
                    <a:bodyPr/>
                    <a:lstStyle/>
                    <a:p>
                      <a:pPr>
                        <a:lnSpc>
                          <a:spcPct val="115000"/>
                        </a:lnSpc>
                        <a:spcAft>
                          <a:spcPts val="0"/>
                        </a:spcAft>
                      </a:pPr>
                      <a:r>
                        <a:rPr lang="pl-PL" sz="1800" dirty="0" err="1">
                          <a:effectLst/>
                          <a:latin typeface="Times New Roman" panose="02020603050405020304" pitchFamily="18" charset="0"/>
                          <a:cs typeface="Times New Roman" panose="02020603050405020304" pitchFamily="18" charset="0"/>
                        </a:rPr>
                        <a:t>die</a:t>
                      </a:r>
                      <a:r>
                        <a:rPr lang="pl-PL" sz="1800" dirty="0">
                          <a:effectLst/>
                          <a:latin typeface="Times New Roman" panose="02020603050405020304" pitchFamily="18" charset="0"/>
                          <a:cs typeface="Times New Roman" panose="02020603050405020304" pitchFamily="18" charset="0"/>
                        </a:rPr>
                        <a:t> </a:t>
                      </a:r>
                      <a:r>
                        <a:rPr lang="pl-PL" sz="1800" dirty="0" err="1">
                          <a:effectLst/>
                          <a:latin typeface="Times New Roman" panose="02020603050405020304" pitchFamily="18" charset="0"/>
                          <a:cs typeface="Times New Roman" panose="02020603050405020304" pitchFamily="18" charset="0"/>
                        </a:rPr>
                        <a:t>Diözese</a:t>
                      </a:r>
                      <a:endParaRPr lang="pl-PL" sz="18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nSpc>
                          <a:spcPct val="115000"/>
                        </a:lnSpc>
                        <a:spcAft>
                          <a:spcPts val="0"/>
                        </a:spcAft>
                      </a:pPr>
                      <a:r>
                        <a:rPr lang="pl-PL" sz="1800">
                          <a:effectLst/>
                          <a:latin typeface="Times New Roman" panose="02020603050405020304" pitchFamily="18" charset="0"/>
                          <a:cs typeface="Times New Roman" panose="02020603050405020304" pitchFamily="18" charset="0"/>
                        </a:rPr>
                        <a:t>de matrim.</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nSpc>
                          <a:spcPct val="115000"/>
                        </a:lnSpc>
                        <a:spcAft>
                          <a:spcPts val="0"/>
                        </a:spcAft>
                      </a:pPr>
                      <a:r>
                        <a:rPr lang="pl-PL" sz="1800">
                          <a:effectLst/>
                          <a:latin typeface="Times New Roman" panose="02020603050405020304" pitchFamily="18" charset="0"/>
                          <a:cs typeface="Times New Roman" panose="02020603050405020304" pitchFamily="18" charset="0"/>
                        </a:rPr>
                        <a:t>de div. form. </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nSpc>
                          <a:spcPct val="115000"/>
                        </a:lnSpc>
                        <a:spcAft>
                          <a:spcPts val="0"/>
                        </a:spcAft>
                      </a:pPr>
                      <a:r>
                        <a:rPr lang="pl-PL" sz="1800">
                          <a:effectLst/>
                          <a:latin typeface="Times New Roman" panose="02020603050405020304" pitchFamily="18" charset="0"/>
                          <a:cs typeface="Times New Roman" panose="02020603050405020304" pitchFamily="18" charset="0"/>
                        </a:rPr>
                        <a:t>de declar.</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nSpc>
                          <a:spcPct val="115000"/>
                        </a:lnSpc>
                        <a:spcAft>
                          <a:spcPts val="0"/>
                        </a:spcAft>
                      </a:pPr>
                      <a:r>
                        <a:rPr lang="de-DE" sz="1800" dirty="0">
                          <a:effectLst/>
                          <a:latin typeface="Times New Roman" panose="02020603050405020304" pitchFamily="18" charset="0"/>
                          <a:cs typeface="Times New Roman" panose="02020603050405020304" pitchFamily="18" charset="0"/>
                        </a:rPr>
                        <a:t>de </a:t>
                      </a:r>
                      <a:r>
                        <a:rPr lang="de-DE" sz="1800" dirty="0" err="1">
                          <a:effectLst/>
                          <a:latin typeface="Times New Roman" panose="02020603050405020304" pitchFamily="18" charset="0"/>
                          <a:cs typeface="Times New Roman" panose="02020603050405020304" pitchFamily="18" charset="0"/>
                        </a:rPr>
                        <a:t>def</a:t>
                      </a:r>
                      <a:r>
                        <a:rPr lang="de-DE" sz="1800" dirty="0">
                          <a:effectLst/>
                          <a:latin typeface="Times New Roman" panose="02020603050405020304" pitchFamily="18" charset="0"/>
                          <a:cs typeface="Times New Roman" panose="02020603050405020304" pitchFamily="18" charset="0"/>
                        </a:rPr>
                        <a:t>. nat. / de </a:t>
                      </a:r>
                      <a:r>
                        <a:rPr lang="de-DE" sz="1800" dirty="0" err="1">
                          <a:effectLst/>
                          <a:latin typeface="Times New Roman" panose="02020603050405020304" pitchFamily="18" charset="0"/>
                          <a:cs typeface="Times New Roman" panose="02020603050405020304" pitchFamily="18" charset="0"/>
                        </a:rPr>
                        <a:t>uberiori</a:t>
                      </a:r>
                      <a:endParaRPr lang="pl-PL" sz="18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nSpc>
                          <a:spcPct val="115000"/>
                        </a:lnSpc>
                        <a:spcAft>
                          <a:spcPts val="0"/>
                        </a:spcAft>
                      </a:pPr>
                      <a:r>
                        <a:rPr lang="pl-PL" sz="1800">
                          <a:effectLst/>
                          <a:latin typeface="Times New Roman" panose="02020603050405020304" pitchFamily="18" charset="0"/>
                          <a:cs typeface="Times New Roman" panose="02020603050405020304" pitchFamily="18" charset="0"/>
                        </a:rPr>
                        <a:t>de prom. et prom.</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nSpc>
                          <a:spcPct val="115000"/>
                        </a:lnSpc>
                        <a:spcAft>
                          <a:spcPts val="0"/>
                        </a:spcAft>
                      </a:pPr>
                      <a:r>
                        <a:rPr lang="pl-PL" sz="1800">
                          <a:effectLst/>
                          <a:latin typeface="Times New Roman" panose="02020603050405020304" pitchFamily="18" charset="0"/>
                          <a:cs typeface="Times New Roman" panose="02020603050405020304" pitchFamily="18" charset="0"/>
                        </a:rPr>
                        <a:t>de confess.</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nSpc>
                          <a:spcPct val="115000"/>
                        </a:lnSpc>
                        <a:spcAft>
                          <a:spcPts val="0"/>
                        </a:spcAft>
                      </a:pPr>
                      <a:r>
                        <a:rPr lang="pl-PL" sz="1800" dirty="0">
                          <a:effectLst/>
                          <a:latin typeface="Times New Roman" panose="02020603050405020304" pitchFamily="18" charset="0"/>
                          <a:cs typeface="Times New Roman" panose="02020603050405020304" pitchFamily="18" charset="0"/>
                        </a:rPr>
                        <a:t>zusammen</a:t>
                      </a:r>
                      <a:endParaRPr lang="pl-PL" sz="18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573398">
                <a:tc>
                  <a:txBody>
                    <a:bodyPr/>
                    <a:lstStyle/>
                    <a:p>
                      <a:pPr algn="just">
                        <a:lnSpc>
                          <a:spcPct val="115000"/>
                        </a:lnSpc>
                        <a:spcAft>
                          <a:spcPts val="0"/>
                        </a:spcAft>
                      </a:pPr>
                      <a:r>
                        <a:rPr lang="pl-PL" sz="1800">
                          <a:effectLst/>
                          <a:latin typeface="Times New Roman" panose="02020603050405020304" pitchFamily="18" charset="0"/>
                          <a:cs typeface="Times New Roman" panose="02020603050405020304" pitchFamily="18" charset="0"/>
                        </a:rPr>
                        <a:t>Gnesen</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pl-PL" sz="1800">
                          <a:effectLst/>
                          <a:latin typeface="Times New Roman" panose="02020603050405020304" pitchFamily="18" charset="0"/>
                          <a:cs typeface="Times New Roman" panose="02020603050405020304" pitchFamily="18" charset="0"/>
                        </a:rPr>
                        <a:t>12</a:t>
                      </a:r>
                    </a:p>
                    <a:p>
                      <a:pPr algn="just">
                        <a:lnSpc>
                          <a:spcPct val="115000"/>
                        </a:lnSpc>
                        <a:spcAft>
                          <a:spcPts val="0"/>
                        </a:spcAft>
                      </a:pPr>
                      <a:r>
                        <a:rPr lang="pl-PL" sz="1800">
                          <a:effectLst/>
                          <a:latin typeface="Times New Roman" panose="02020603050405020304" pitchFamily="18" charset="0"/>
                          <a:cs typeface="Times New Roman" panose="02020603050405020304" pitchFamily="18" charset="0"/>
                        </a:rPr>
                        <a:t>(6%)</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pl-PL" sz="1800">
                          <a:effectLst/>
                          <a:latin typeface="Times New Roman" panose="02020603050405020304" pitchFamily="18" charset="0"/>
                          <a:cs typeface="Times New Roman" panose="02020603050405020304" pitchFamily="18" charset="0"/>
                        </a:rPr>
                        <a:t>72</a:t>
                      </a:r>
                    </a:p>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(36%)</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53 </a:t>
                      </a:r>
                      <a:endParaRPr lang="pl-PL" sz="180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(27%)</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16 </a:t>
                      </a:r>
                      <a:endParaRPr lang="pl-PL" sz="180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(8%)</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11</a:t>
                      </a:r>
                      <a:endParaRPr lang="pl-PL" sz="180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(5,5%)</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35</a:t>
                      </a:r>
                      <a:endParaRPr lang="pl-PL" sz="180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(17,5%)</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800" dirty="0">
                          <a:effectLst/>
                          <a:latin typeface="Times New Roman" panose="02020603050405020304" pitchFamily="18" charset="0"/>
                          <a:cs typeface="Times New Roman" panose="02020603050405020304" pitchFamily="18" charset="0"/>
                        </a:rPr>
                        <a:t>199</a:t>
                      </a:r>
                      <a:endParaRPr lang="pl-PL" sz="1800" dirty="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de-DE" sz="1800" dirty="0">
                          <a:effectLst/>
                          <a:latin typeface="Times New Roman" panose="02020603050405020304" pitchFamily="18" charset="0"/>
                          <a:cs typeface="Times New Roman" panose="02020603050405020304" pitchFamily="18" charset="0"/>
                        </a:rPr>
                        <a:t>(100%)</a:t>
                      </a:r>
                      <a:endParaRPr lang="pl-PL" sz="18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573398">
                <a:tc>
                  <a:txBody>
                    <a:bodyPr/>
                    <a:lstStyle/>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Krakau</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800" dirty="0">
                          <a:effectLst/>
                          <a:latin typeface="Times New Roman" panose="02020603050405020304" pitchFamily="18" charset="0"/>
                          <a:cs typeface="Times New Roman" panose="02020603050405020304" pitchFamily="18" charset="0"/>
                        </a:rPr>
                        <a:t>19</a:t>
                      </a:r>
                      <a:endParaRPr lang="pl-PL" sz="1800" dirty="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de-DE" sz="1800" dirty="0">
                          <a:effectLst/>
                          <a:latin typeface="Times New Roman" panose="02020603050405020304" pitchFamily="18" charset="0"/>
                          <a:cs typeface="Times New Roman" panose="02020603050405020304" pitchFamily="18" charset="0"/>
                        </a:rPr>
                        <a:t>(8%)</a:t>
                      </a:r>
                      <a:endParaRPr lang="pl-PL" sz="18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800" dirty="0">
                          <a:effectLst/>
                          <a:latin typeface="Times New Roman" panose="02020603050405020304" pitchFamily="18" charset="0"/>
                          <a:cs typeface="Times New Roman" panose="02020603050405020304" pitchFamily="18" charset="0"/>
                        </a:rPr>
                        <a:t>80</a:t>
                      </a:r>
                      <a:endParaRPr lang="pl-PL" sz="1800" dirty="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de-DE" sz="1800" dirty="0">
                          <a:effectLst/>
                          <a:latin typeface="Times New Roman" panose="02020603050405020304" pitchFamily="18" charset="0"/>
                          <a:cs typeface="Times New Roman" panose="02020603050405020304" pitchFamily="18" charset="0"/>
                        </a:rPr>
                        <a:t>(34%)</a:t>
                      </a:r>
                      <a:endParaRPr lang="pl-PL" sz="18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38</a:t>
                      </a:r>
                      <a:endParaRPr lang="pl-PL" sz="180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(16%)</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17</a:t>
                      </a:r>
                      <a:endParaRPr lang="pl-PL" sz="180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(7%)</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17</a:t>
                      </a:r>
                      <a:endParaRPr lang="pl-PL" sz="180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(7%)</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66</a:t>
                      </a:r>
                      <a:endParaRPr lang="pl-PL" sz="180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(28%)</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800" dirty="0">
                          <a:effectLst/>
                          <a:latin typeface="Times New Roman" panose="02020603050405020304" pitchFamily="18" charset="0"/>
                          <a:cs typeface="Times New Roman" panose="02020603050405020304" pitchFamily="18" charset="0"/>
                        </a:rPr>
                        <a:t>237</a:t>
                      </a:r>
                      <a:endParaRPr lang="pl-PL" sz="1800" dirty="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de-DE" sz="1800" dirty="0">
                          <a:effectLst/>
                          <a:latin typeface="Times New Roman" panose="02020603050405020304" pitchFamily="18" charset="0"/>
                          <a:cs typeface="Times New Roman" panose="02020603050405020304" pitchFamily="18" charset="0"/>
                        </a:rPr>
                        <a:t>(100%)</a:t>
                      </a:r>
                      <a:endParaRPr lang="pl-PL" sz="18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573398">
                <a:tc>
                  <a:txBody>
                    <a:bodyPr/>
                    <a:lstStyle/>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Posen</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17</a:t>
                      </a:r>
                      <a:endParaRPr lang="pl-PL" sz="180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(7,5%)</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82</a:t>
                      </a:r>
                      <a:endParaRPr lang="pl-PL" sz="180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(36,5%)</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54</a:t>
                      </a:r>
                      <a:endParaRPr lang="pl-PL" sz="180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(24%)</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23</a:t>
                      </a:r>
                      <a:endParaRPr lang="pl-PL" sz="180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(10%)</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800" dirty="0">
                          <a:effectLst/>
                          <a:latin typeface="Times New Roman" panose="02020603050405020304" pitchFamily="18" charset="0"/>
                          <a:cs typeface="Times New Roman" panose="02020603050405020304" pitchFamily="18" charset="0"/>
                        </a:rPr>
                        <a:t>10</a:t>
                      </a:r>
                      <a:endParaRPr lang="pl-PL" sz="1800" dirty="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de-DE" sz="1800" dirty="0">
                          <a:effectLst/>
                          <a:latin typeface="Times New Roman" panose="02020603050405020304" pitchFamily="18" charset="0"/>
                          <a:cs typeface="Times New Roman" panose="02020603050405020304" pitchFamily="18" charset="0"/>
                        </a:rPr>
                        <a:t>(4,5%)</a:t>
                      </a:r>
                      <a:endParaRPr lang="pl-PL" sz="18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39</a:t>
                      </a:r>
                      <a:endParaRPr lang="pl-PL" sz="180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(17,5%)</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800" dirty="0">
                          <a:effectLst/>
                          <a:latin typeface="Times New Roman" panose="02020603050405020304" pitchFamily="18" charset="0"/>
                          <a:cs typeface="Times New Roman" panose="02020603050405020304" pitchFamily="18" charset="0"/>
                        </a:rPr>
                        <a:t>225</a:t>
                      </a:r>
                      <a:endParaRPr lang="pl-PL" sz="1800" dirty="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de-DE" sz="1800" dirty="0">
                          <a:effectLst/>
                          <a:latin typeface="Times New Roman" panose="02020603050405020304" pitchFamily="18" charset="0"/>
                          <a:cs typeface="Times New Roman" panose="02020603050405020304" pitchFamily="18" charset="0"/>
                        </a:rPr>
                        <a:t>(100%)</a:t>
                      </a:r>
                      <a:endParaRPr lang="pl-PL" sz="18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573398">
                <a:tc>
                  <a:txBody>
                    <a:bodyPr/>
                    <a:lstStyle/>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Płock</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6 </a:t>
                      </a:r>
                      <a:endParaRPr lang="pl-PL" sz="180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(5%)</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45</a:t>
                      </a:r>
                      <a:endParaRPr lang="pl-PL" sz="180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(40%)</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25</a:t>
                      </a:r>
                      <a:endParaRPr lang="pl-PL" sz="180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(22%)</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13</a:t>
                      </a:r>
                      <a:endParaRPr lang="pl-PL" sz="180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(11,5%)</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5</a:t>
                      </a:r>
                      <a:endParaRPr lang="pl-PL" sz="180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(4,5%)</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19</a:t>
                      </a:r>
                      <a:endParaRPr lang="pl-PL" sz="180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(17%)</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800" dirty="0">
                          <a:effectLst/>
                          <a:latin typeface="Times New Roman" panose="02020603050405020304" pitchFamily="18" charset="0"/>
                          <a:cs typeface="Times New Roman" panose="02020603050405020304" pitchFamily="18" charset="0"/>
                        </a:rPr>
                        <a:t>113</a:t>
                      </a:r>
                      <a:endParaRPr lang="pl-PL" sz="1800" dirty="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de-DE" sz="1800" dirty="0">
                          <a:effectLst/>
                          <a:latin typeface="Times New Roman" panose="02020603050405020304" pitchFamily="18" charset="0"/>
                          <a:cs typeface="Times New Roman" panose="02020603050405020304" pitchFamily="18" charset="0"/>
                        </a:rPr>
                        <a:t>(100%)</a:t>
                      </a:r>
                      <a:endParaRPr lang="pl-PL" sz="18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573398">
                <a:tc>
                  <a:txBody>
                    <a:bodyPr/>
                    <a:lstStyle/>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Włocławek</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9</a:t>
                      </a:r>
                      <a:endParaRPr lang="pl-PL" sz="180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(7,25%)</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54</a:t>
                      </a:r>
                      <a:endParaRPr lang="pl-PL" sz="180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(43%)</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22</a:t>
                      </a:r>
                      <a:endParaRPr lang="pl-PL" sz="180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(17,5%)</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8</a:t>
                      </a:r>
                      <a:endParaRPr lang="pl-PL" sz="180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(6,5%)</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9</a:t>
                      </a:r>
                      <a:endParaRPr lang="pl-PL" sz="180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(7,25%)</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23</a:t>
                      </a:r>
                      <a:endParaRPr lang="pl-PL" sz="180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de-DE" sz="1800">
                          <a:effectLst/>
                          <a:latin typeface="Times New Roman" panose="02020603050405020304" pitchFamily="18" charset="0"/>
                          <a:cs typeface="Times New Roman" panose="02020603050405020304" pitchFamily="18" charset="0"/>
                        </a:rPr>
                        <a:t>(18,5%)</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800" dirty="0">
                          <a:effectLst/>
                          <a:latin typeface="Times New Roman" panose="02020603050405020304" pitchFamily="18" charset="0"/>
                          <a:cs typeface="Times New Roman" panose="02020603050405020304" pitchFamily="18" charset="0"/>
                        </a:rPr>
                        <a:t>125</a:t>
                      </a:r>
                      <a:endParaRPr lang="pl-PL" sz="1800" dirty="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de-DE" sz="1800" dirty="0">
                          <a:effectLst/>
                          <a:latin typeface="Times New Roman" panose="02020603050405020304" pitchFamily="18" charset="0"/>
                          <a:cs typeface="Times New Roman" panose="02020603050405020304" pitchFamily="18" charset="0"/>
                        </a:rPr>
                        <a:t>(100%)</a:t>
                      </a:r>
                      <a:endParaRPr lang="pl-PL" sz="18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748725">
                <a:tc>
                  <a:txBody>
                    <a:bodyPr/>
                    <a:lstStyle/>
                    <a:p>
                      <a:pPr algn="just">
                        <a:lnSpc>
                          <a:spcPct val="115000"/>
                        </a:lnSpc>
                        <a:spcAft>
                          <a:spcPts val="0"/>
                        </a:spcAft>
                      </a:pPr>
                      <a:r>
                        <a:rPr lang="de-DE" sz="1800" dirty="0">
                          <a:effectLst/>
                          <a:latin typeface="Times New Roman" panose="02020603050405020304" pitchFamily="18" charset="0"/>
                          <a:cs typeface="Times New Roman" panose="02020603050405020304" pitchFamily="18" charset="0"/>
                        </a:rPr>
                        <a:t>Vilnius</a:t>
                      </a:r>
                      <a:endParaRPr lang="pl-PL" sz="18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800" dirty="0">
                          <a:effectLst/>
                          <a:latin typeface="Times New Roman" panose="02020603050405020304" pitchFamily="18" charset="0"/>
                          <a:cs typeface="Times New Roman" panose="02020603050405020304" pitchFamily="18" charset="0"/>
                        </a:rPr>
                        <a:t>15</a:t>
                      </a:r>
                      <a:endParaRPr lang="pl-PL" sz="1800" dirty="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de-DE" sz="1800" dirty="0">
                          <a:effectLst/>
                          <a:latin typeface="Times New Roman" panose="02020603050405020304" pitchFamily="18" charset="0"/>
                          <a:cs typeface="Times New Roman" panose="02020603050405020304" pitchFamily="18" charset="0"/>
                        </a:rPr>
                        <a:t>(13%)</a:t>
                      </a:r>
                      <a:endParaRPr lang="pl-PL" sz="18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pl-PL" sz="1800" dirty="0">
                          <a:effectLst/>
                          <a:latin typeface="Times New Roman" panose="02020603050405020304" pitchFamily="18" charset="0"/>
                          <a:cs typeface="Times New Roman" panose="02020603050405020304" pitchFamily="18" charset="0"/>
                        </a:rPr>
                        <a:t>19</a:t>
                      </a:r>
                    </a:p>
                    <a:p>
                      <a:pPr algn="just">
                        <a:lnSpc>
                          <a:spcPct val="115000"/>
                        </a:lnSpc>
                        <a:spcAft>
                          <a:spcPts val="0"/>
                        </a:spcAft>
                      </a:pPr>
                      <a:r>
                        <a:rPr lang="pl-PL" sz="1800" dirty="0">
                          <a:effectLst/>
                          <a:latin typeface="Times New Roman" panose="02020603050405020304" pitchFamily="18" charset="0"/>
                          <a:cs typeface="Times New Roman" panose="02020603050405020304" pitchFamily="18" charset="0"/>
                        </a:rPr>
                        <a:t>(16,5%)</a:t>
                      </a:r>
                      <a:endParaRPr lang="pl-PL" sz="18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pl-PL" sz="1800" dirty="0">
                          <a:effectLst/>
                          <a:latin typeface="Times New Roman" panose="02020603050405020304" pitchFamily="18" charset="0"/>
                          <a:cs typeface="Times New Roman" panose="02020603050405020304" pitchFamily="18" charset="0"/>
                        </a:rPr>
                        <a:t>10 </a:t>
                      </a:r>
                    </a:p>
                    <a:p>
                      <a:pPr algn="just">
                        <a:lnSpc>
                          <a:spcPct val="115000"/>
                        </a:lnSpc>
                        <a:spcAft>
                          <a:spcPts val="0"/>
                        </a:spcAft>
                      </a:pPr>
                      <a:r>
                        <a:rPr lang="pl-PL" sz="1800" dirty="0">
                          <a:effectLst/>
                          <a:latin typeface="Times New Roman" panose="02020603050405020304" pitchFamily="18" charset="0"/>
                          <a:cs typeface="Times New Roman" panose="02020603050405020304" pitchFamily="18" charset="0"/>
                        </a:rPr>
                        <a:t>(9%)</a:t>
                      </a:r>
                      <a:endParaRPr lang="pl-PL" sz="18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pl-PL" sz="1800" dirty="0">
                          <a:effectLst/>
                          <a:latin typeface="Times New Roman" panose="02020603050405020304" pitchFamily="18" charset="0"/>
                          <a:cs typeface="Times New Roman" panose="02020603050405020304" pitchFamily="18" charset="0"/>
                        </a:rPr>
                        <a:t>1</a:t>
                      </a:r>
                    </a:p>
                    <a:p>
                      <a:pPr algn="just">
                        <a:lnSpc>
                          <a:spcPct val="115000"/>
                        </a:lnSpc>
                        <a:spcAft>
                          <a:spcPts val="0"/>
                        </a:spcAft>
                      </a:pPr>
                      <a:r>
                        <a:rPr lang="pl-PL" sz="1800" dirty="0">
                          <a:effectLst/>
                          <a:latin typeface="Times New Roman" panose="02020603050405020304" pitchFamily="18" charset="0"/>
                          <a:cs typeface="Times New Roman" panose="02020603050405020304" pitchFamily="18" charset="0"/>
                        </a:rPr>
                        <a:t>(0%)</a:t>
                      </a:r>
                      <a:endParaRPr lang="pl-PL" sz="18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pl-PL" sz="1800" dirty="0">
                          <a:effectLst/>
                          <a:latin typeface="Times New Roman" panose="02020603050405020304" pitchFamily="18" charset="0"/>
                          <a:cs typeface="Times New Roman" panose="02020603050405020304" pitchFamily="18" charset="0"/>
                        </a:rPr>
                        <a:t>2</a:t>
                      </a:r>
                    </a:p>
                    <a:p>
                      <a:pPr algn="just">
                        <a:lnSpc>
                          <a:spcPct val="115000"/>
                        </a:lnSpc>
                        <a:spcAft>
                          <a:spcPts val="0"/>
                        </a:spcAft>
                      </a:pPr>
                      <a:r>
                        <a:rPr lang="pl-PL" sz="1800" dirty="0">
                          <a:effectLst/>
                          <a:latin typeface="Times New Roman" panose="02020603050405020304" pitchFamily="18" charset="0"/>
                          <a:cs typeface="Times New Roman" panose="02020603050405020304" pitchFamily="18" charset="0"/>
                        </a:rPr>
                        <a:t>(1,5%)</a:t>
                      </a:r>
                      <a:endParaRPr lang="pl-PL" sz="18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pl-PL" sz="1800" dirty="0">
                          <a:effectLst/>
                          <a:latin typeface="Times New Roman" panose="02020603050405020304" pitchFamily="18" charset="0"/>
                          <a:cs typeface="Times New Roman" panose="02020603050405020304" pitchFamily="18" charset="0"/>
                        </a:rPr>
                        <a:t>69</a:t>
                      </a:r>
                    </a:p>
                    <a:p>
                      <a:pPr algn="just">
                        <a:lnSpc>
                          <a:spcPct val="115000"/>
                        </a:lnSpc>
                        <a:spcAft>
                          <a:spcPts val="0"/>
                        </a:spcAft>
                      </a:pPr>
                      <a:r>
                        <a:rPr lang="pl-PL" sz="1800" dirty="0">
                          <a:effectLst/>
                          <a:latin typeface="Times New Roman" panose="02020603050405020304" pitchFamily="18" charset="0"/>
                          <a:cs typeface="Times New Roman" panose="02020603050405020304" pitchFamily="18" charset="0"/>
                        </a:rPr>
                        <a:t>(60%)</a:t>
                      </a:r>
                      <a:endParaRPr lang="pl-PL" sz="18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pl-PL" sz="1800" dirty="0">
                          <a:effectLst/>
                          <a:latin typeface="Times New Roman" panose="02020603050405020304" pitchFamily="18" charset="0"/>
                          <a:cs typeface="Times New Roman" panose="02020603050405020304" pitchFamily="18" charset="0"/>
                        </a:rPr>
                        <a:t>116</a:t>
                      </a:r>
                    </a:p>
                    <a:p>
                      <a:pPr algn="just">
                        <a:lnSpc>
                          <a:spcPct val="115000"/>
                        </a:lnSpc>
                        <a:spcAft>
                          <a:spcPts val="0"/>
                        </a:spcAft>
                      </a:pPr>
                      <a:r>
                        <a:rPr lang="pl-PL" sz="1800" dirty="0">
                          <a:effectLst/>
                          <a:latin typeface="Times New Roman" panose="02020603050405020304" pitchFamily="18" charset="0"/>
                          <a:cs typeface="Times New Roman" panose="02020603050405020304" pitchFamily="18" charset="0"/>
                        </a:rPr>
                        <a:t>(100%)</a:t>
                      </a:r>
                      <a:endParaRPr lang="pl-PL" sz="18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573398">
                <a:tc>
                  <a:txBody>
                    <a:bodyPr/>
                    <a:lstStyle/>
                    <a:p>
                      <a:pPr algn="just">
                        <a:lnSpc>
                          <a:spcPct val="115000"/>
                        </a:lnSpc>
                        <a:spcAft>
                          <a:spcPts val="0"/>
                        </a:spcAft>
                      </a:pPr>
                      <a:r>
                        <a:rPr lang="pl-PL" sz="1800">
                          <a:effectLst/>
                          <a:latin typeface="Times New Roman" panose="02020603050405020304" pitchFamily="18" charset="0"/>
                          <a:cs typeface="Times New Roman" panose="02020603050405020304" pitchFamily="18" charset="0"/>
                        </a:rPr>
                        <a:t> </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pl-PL" sz="1800">
                          <a:effectLst/>
                          <a:latin typeface="Times New Roman" panose="02020603050405020304" pitchFamily="18" charset="0"/>
                          <a:cs typeface="Times New Roman" panose="02020603050405020304" pitchFamily="18" charset="0"/>
                        </a:rPr>
                        <a:t> </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pl-PL" sz="1800">
                          <a:effectLst/>
                          <a:latin typeface="Times New Roman" panose="02020603050405020304" pitchFamily="18" charset="0"/>
                          <a:cs typeface="Times New Roman" panose="02020603050405020304" pitchFamily="18" charset="0"/>
                        </a:rPr>
                        <a:t> </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pl-PL" sz="1800">
                          <a:effectLst/>
                          <a:latin typeface="Times New Roman" panose="02020603050405020304" pitchFamily="18" charset="0"/>
                          <a:cs typeface="Times New Roman" panose="02020603050405020304" pitchFamily="18" charset="0"/>
                        </a:rPr>
                        <a:t> </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pl-PL" sz="1800">
                          <a:effectLst/>
                          <a:latin typeface="Times New Roman" panose="02020603050405020304" pitchFamily="18" charset="0"/>
                          <a:cs typeface="Times New Roman" panose="02020603050405020304" pitchFamily="18" charset="0"/>
                        </a:rPr>
                        <a:t> </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pl-PL" sz="1800">
                          <a:effectLst/>
                          <a:latin typeface="Times New Roman" panose="02020603050405020304" pitchFamily="18" charset="0"/>
                          <a:cs typeface="Times New Roman" panose="02020603050405020304" pitchFamily="18" charset="0"/>
                        </a:rPr>
                        <a:t> </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pl-PL" sz="1800">
                          <a:effectLst/>
                          <a:latin typeface="Times New Roman" panose="02020603050405020304" pitchFamily="18" charset="0"/>
                          <a:cs typeface="Times New Roman" panose="02020603050405020304" pitchFamily="18" charset="0"/>
                        </a:rPr>
                        <a:t> </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pl-PL" sz="1800" dirty="0">
                          <a:effectLst/>
                          <a:latin typeface="Times New Roman" panose="02020603050405020304" pitchFamily="18" charset="0"/>
                          <a:cs typeface="Times New Roman" panose="02020603050405020304" pitchFamily="18" charset="0"/>
                        </a:rPr>
                        <a:t>1015</a:t>
                      </a:r>
                    </a:p>
                    <a:p>
                      <a:pPr algn="just">
                        <a:lnSpc>
                          <a:spcPct val="115000"/>
                        </a:lnSpc>
                        <a:spcAft>
                          <a:spcPts val="0"/>
                        </a:spcAft>
                      </a:pPr>
                      <a:r>
                        <a:rPr lang="pl-PL" sz="1800" dirty="0">
                          <a:effectLst/>
                          <a:latin typeface="Times New Roman" panose="02020603050405020304" pitchFamily="18" charset="0"/>
                          <a:cs typeface="Times New Roman" panose="02020603050405020304" pitchFamily="18" charset="0"/>
                        </a:rPr>
                        <a:t>(100%)</a:t>
                      </a:r>
                      <a:endParaRPr lang="pl-PL" sz="18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bl>
          </a:graphicData>
        </a:graphic>
      </p:graphicFrame>
      <p:pic>
        <p:nvPicPr>
          <p:cNvPr id="4" name="Dźwię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04209309"/>
      </p:ext>
    </p:extLst>
  </p:cSld>
  <p:clrMapOvr>
    <a:masterClrMapping/>
  </p:clrMapOvr>
  <mc:AlternateContent xmlns:mc="http://schemas.openxmlformats.org/markup-compatibility/2006" xmlns:p14="http://schemas.microsoft.com/office/powerpoint/2010/main">
    <mc:Choice Requires="p14">
      <p:transition spd="slow" p14:dur="2000" advTm="127369"/>
    </mc:Choice>
    <mc:Fallback xmlns="">
      <p:transition spd="slow" advTm="127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251520" y="220062"/>
            <a:ext cx="8640960" cy="720079"/>
          </a:xfrm>
        </p:spPr>
        <p:txBody>
          <a:bodyPr>
            <a:noAutofit/>
          </a:bodyPr>
          <a:lstStyle/>
          <a:p>
            <a:pPr algn="l"/>
            <a:r>
              <a:rPr lang="de-DE" sz="1800" dirty="0">
                <a:latin typeface="Times New Roman" panose="02020603050405020304" pitchFamily="18" charset="0"/>
                <a:cs typeface="Times New Roman" panose="02020603050405020304" pitchFamily="18" charset="0"/>
              </a:rPr>
              <a:t>Tabelle </a:t>
            </a:r>
            <a:r>
              <a:rPr lang="pl-PL" sz="1800" dirty="0">
                <a:latin typeface="Times New Roman" panose="02020603050405020304" pitchFamily="18" charset="0"/>
                <a:cs typeface="Times New Roman" panose="02020603050405020304" pitchFamily="18" charset="0"/>
              </a:rPr>
              <a:t>6</a:t>
            </a:r>
            <a:r>
              <a:rPr lang="de-DE" sz="1800" dirty="0">
                <a:latin typeface="Times New Roman" panose="02020603050405020304" pitchFamily="18" charset="0"/>
                <a:cs typeface="Times New Roman" panose="02020603050405020304" pitchFamily="18" charset="0"/>
              </a:rPr>
              <a:t>b: Die Stratifikation von der polnischen und litauischen Suppliken (gemäß) nach der Kategorie; 1455-1503 (</a:t>
            </a:r>
            <a:r>
              <a:rPr lang="de-DE" sz="1800" dirty="0" err="1">
                <a:latin typeface="Times New Roman" panose="02020603050405020304" pitchFamily="18" charset="0"/>
                <a:cs typeface="Times New Roman" panose="02020603050405020304" pitchFamily="18" charset="0"/>
              </a:rPr>
              <a:t>Kalixt</a:t>
            </a:r>
            <a:r>
              <a:rPr lang="de-DE" sz="1800" dirty="0">
                <a:latin typeface="Times New Roman" panose="02020603050405020304" pitchFamily="18" charset="0"/>
                <a:cs typeface="Times New Roman" panose="02020603050405020304" pitchFamily="18" charset="0"/>
              </a:rPr>
              <a:t> III.-Alexander VI.)</a:t>
            </a:r>
            <a:r>
              <a:rPr lang="pl-PL" sz="1800" dirty="0">
                <a:latin typeface="Times New Roman" panose="02020603050405020304" pitchFamily="18" charset="0"/>
                <a:cs typeface="Times New Roman" panose="02020603050405020304" pitchFamily="18" charset="0"/>
              </a:rPr>
              <a:t> - </a:t>
            </a:r>
            <a:r>
              <a:rPr lang="de-DE" sz="1800" dirty="0">
                <a:latin typeface="Times New Roman" panose="02020603050405020304" pitchFamily="18" charset="0"/>
                <a:cs typeface="Times New Roman" panose="02020603050405020304" pitchFamily="18" charset="0"/>
              </a:rPr>
              <a:t>ein Diagramm</a:t>
            </a:r>
            <a:endParaRPr lang="pl-PL" sz="1800" dirty="0">
              <a:latin typeface="Times New Roman" panose="02020603050405020304" pitchFamily="18" charset="0"/>
              <a:cs typeface="Times New Roman" panose="02020603050405020304" pitchFamily="18" charset="0"/>
            </a:endParaRPr>
          </a:p>
        </p:txBody>
      </p:sp>
      <p:sp>
        <p:nvSpPr>
          <p:cNvPr id="6" name="Rectangle 3"/>
          <p:cNvSpPr>
            <a:spLocks noChangeArrowheads="1"/>
          </p:cNvSpPr>
          <p:nvPr/>
        </p:nvSpPr>
        <p:spPr bwMode="auto">
          <a:xfrm>
            <a:off x="0" y="3705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altLang="pl-PL" sz="1800" b="0" i="0" u="none" strike="noStrike" cap="none" normalizeH="0" baseline="0">
              <a:ln>
                <a:noFill/>
              </a:ln>
              <a:solidFill>
                <a:schemeClr val="tx1"/>
              </a:solidFill>
              <a:effectLst/>
              <a:latin typeface="Arial" pitchFamily="34" charset="0"/>
              <a:cs typeface="Arial" pitchFamily="34" charset="0"/>
            </a:endParaRPr>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graphicFrame>
        <p:nvGraphicFramePr>
          <p:cNvPr id="4" name="Obiekt 3"/>
          <p:cNvGraphicFramePr>
            <a:graphicFrameLocks/>
          </p:cNvGraphicFramePr>
          <p:nvPr>
            <p:extLst>
              <p:ext uri="{D42A27DB-BD31-4B8C-83A1-F6EECF244321}">
                <p14:modId xmlns:p14="http://schemas.microsoft.com/office/powerpoint/2010/main" val="3478552373"/>
              </p:ext>
            </p:extLst>
          </p:nvPr>
        </p:nvGraphicFramePr>
        <p:xfrm>
          <a:off x="251520" y="1052736"/>
          <a:ext cx="8568952" cy="5544616"/>
        </p:xfrm>
        <a:graphic>
          <a:graphicData uri="http://schemas.openxmlformats.org/presentationml/2006/ole">
            <mc:AlternateContent xmlns:mc="http://schemas.openxmlformats.org/markup-compatibility/2006">
              <mc:Choice xmlns:v="urn:schemas-microsoft-com:vml" Requires="v">
                <p:oleObj spid="_x0000_s9297" name="Wykres" r:id="rId5" imgW="5657961" imgH="3248111" progId="Excel.Chart.8">
                  <p:embed/>
                </p:oleObj>
              </mc:Choice>
              <mc:Fallback>
                <p:oleObj name="Wykres" r:id="rId5" imgW="5657961" imgH="3248111" progId="Excel.Chart.8">
                  <p:embed/>
                  <p:pic>
                    <p:nvPicPr>
                      <p:cNvPr id="0" name="Object 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1052736"/>
                        <a:ext cx="8568952" cy="5544616"/>
                      </a:xfrm>
                      <a:prstGeom prst="rect">
                        <a:avLst/>
                      </a:prstGeom>
                      <a:noFill/>
                    </p:spPr>
                  </p:pic>
                </p:oleObj>
              </mc:Fallback>
            </mc:AlternateContent>
          </a:graphicData>
        </a:graphic>
      </p:graphicFrame>
      <p:sp>
        <p:nvSpPr>
          <p:cNvPr id="5" name="Rectangle 3"/>
          <p:cNvSpPr>
            <a:spLocks noChangeArrowheads="1"/>
          </p:cNvSpPr>
          <p:nvPr/>
        </p:nvSpPr>
        <p:spPr bwMode="auto">
          <a:xfrm>
            <a:off x="0" y="3695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altLang="pl-PL" sz="1800" b="0" i="0" u="none" strike="noStrike" cap="none" normalizeH="0" baseline="0">
              <a:ln>
                <a:noFill/>
              </a:ln>
              <a:solidFill>
                <a:schemeClr val="tx1"/>
              </a:solidFill>
              <a:effectLst/>
              <a:latin typeface="Arial" pitchFamily="34" charset="0"/>
              <a:cs typeface="Arial" pitchFamily="34" charset="0"/>
            </a:endParaRPr>
          </a:p>
        </p:txBody>
      </p:sp>
      <p:pic>
        <p:nvPicPr>
          <p:cNvPr id="8" name="Dźwięk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04209309"/>
      </p:ext>
    </p:extLst>
  </p:cSld>
  <p:clrMapOvr>
    <a:masterClrMapping/>
  </p:clrMapOvr>
  <mc:AlternateContent xmlns:mc="http://schemas.openxmlformats.org/markup-compatibility/2006" xmlns:p14="http://schemas.microsoft.com/office/powerpoint/2010/main">
    <mc:Choice Requires="p14">
      <p:transition spd="slow" p14:dur="2000" advTm="157528"/>
    </mc:Choice>
    <mc:Fallback xmlns="">
      <p:transition spd="slow" advTm="157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323528" y="6093296"/>
            <a:ext cx="8424936" cy="432048"/>
          </a:xfrm>
        </p:spPr>
        <p:txBody>
          <a:bodyPr>
            <a:noAutofit/>
          </a:bodyPr>
          <a:lstStyle/>
          <a:p>
            <a:pPr algn="l"/>
            <a:r>
              <a:rPr lang="de-DE" sz="1600" dirty="0">
                <a:latin typeface="Times New Roman" panose="02020603050405020304" pitchFamily="18" charset="0"/>
                <a:cs typeface="Times New Roman" panose="02020603050405020304" pitchFamily="18" charset="0"/>
              </a:rPr>
              <a:t>* Auf dem Grund der Simulation entwickelt von Dr. Piotr </a:t>
            </a:r>
            <a:r>
              <a:rPr lang="de-DE" sz="1600" dirty="0" err="1">
                <a:latin typeface="Times New Roman" panose="02020603050405020304" pitchFamily="18" charset="0"/>
                <a:cs typeface="Times New Roman" panose="02020603050405020304" pitchFamily="18" charset="0"/>
              </a:rPr>
              <a:t>Guzowski</a:t>
            </a:r>
            <a:r>
              <a:rPr lang="pl-PL" sz="1600" dirty="0">
                <a:latin typeface="Times New Roman" panose="02020603050405020304" pitchFamily="18" charset="0"/>
                <a:cs typeface="Times New Roman" panose="02020603050405020304" pitchFamily="18" charset="0"/>
              </a:rPr>
              <a:t> (Białystok)</a:t>
            </a:r>
          </a:p>
        </p:txBody>
      </p:sp>
      <p:sp>
        <p:nvSpPr>
          <p:cNvPr id="6" name="Rectangle 3"/>
          <p:cNvSpPr>
            <a:spLocks noChangeArrowheads="1"/>
          </p:cNvSpPr>
          <p:nvPr/>
        </p:nvSpPr>
        <p:spPr bwMode="auto">
          <a:xfrm>
            <a:off x="0" y="3705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altLang="pl-PL" sz="1800" b="0" i="0" u="none" strike="noStrike" cap="none" normalizeH="0" baseline="0">
              <a:ln>
                <a:noFill/>
              </a:ln>
              <a:solidFill>
                <a:schemeClr val="tx1"/>
              </a:solidFill>
              <a:effectLst/>
              <a:latin typeface="Arial" pitchFamily="34" charset="0"/>
              <a:cs typeface="Arial" pitchFamily="34" charset="0"/>
            </a:endParaRPr>
          </a:p>
        </p:txBody>
      </p:sp>
      <p:graphicFrame>
        <p:nvGraphicFramePr>
          <p:cNvPr id="3" name="Tabela 2"/>
          <p:cNvGraphicFramePr>
            <a:graphicFrameLocks noGrp="1"/>
          </p:cNvGraphicFramePr>
          <p:nvPr>
            <p:extLst>
              <p:ext uri="{D42A27DB-BD31-4B8C-83A1-F6EECF244321}">
                <p14:modId xmlns:p14="http://schemas.microsoft.com/office/powerpoint/2010/main" val="845671460"/>
              </p:ext>
            </p:extLst>
          </p:nvPr>
        </p:nvGraphicFramePr>
        <p:xfrm>
          <a:off x="251521" y="943073"/>
          <a:ext cx="8640960" cy="4963283"/>
        </p:xfrm>
        <a:graphic>
          <a:graphicData uri="http://schemas.openxmlformats.org/drawingml/2006/table">
            <a:tbl>
              <a:tblPr firstRow="1" firstCol="1" bandRow="1">
                <a:tableStyleId>{5C22544A-7EE6-4342-B048-85BDC9FD1C3A}</a:tableStyleId>
              </a:tblPr>
              <a:tblGrid>
                <a:gridCol w="1296143">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1296145">
                  <a:extLst>
                    <a:ext uri="{9D8B030D-6E8A-4147-A177-3AD203B41FA5}">
                      <a16:colId xmlns:a16="http://schemas.microsoft.com/office/drawing/2014/main" val="20002"/>
                    </a:ext>
                  </a:extLst>
                </a:gridCol>
                <a:gridCol w="1368152">
                  <a:extLst>
                    <a:ext uri="{9D8B030D-6E8A-4147-A177-3AD203B41FA5}">
                      <a16:colId xmlns:a16="http://schemas.microsoft.com/office/drawing/2014/main" val="20003"/>
                    </a:ext>
                  </a:extLst>
                </a:gridCol>
                <a:gridCol w="1512167">
                  <a:extLst>
                    <a:ext uri="{9D8B030D-6E8A-4147-A177-3AD203B41FA5}">
                      <a16:colId xmlns:a16="http://schemas.microsoft.com/office/drawing/2014/main" val="20004"/>
                    </a:ext>
                  </a:extLst>
                </a:gridCol>
                <a:gridCol w="1656185">
                  <a:extLst>
                    <a:ext uri="{9D8B030D-6E8A-4147-A177-3AD203B41FA5}">
                      <a16:colId xmlns:a16="http://schemas.microsoft.com/office/drawing/2014/main" val="20005"/>
                    </a:ext>
                  </a:extLst>
                </a:gridCol>
              </a:tblGrid>
              <a:tr h="1080120">
                <a:tc>
                  <a:txBody>
                    <a:bodyPr/>
                    <a:lstStyle/>
                    <a:p>
                      <a:pPr algn="l">
                        <a:lnSpc>
                          <a:spcPct val="115000"/>
                        </a:lnSpc>
                        <a:spcAft>
                          <a:spcPts val="0"/>
                        </a:spcAft>
                      </a:pPr>
                      <a:r>
                        <a:rPr lang="pl-PL" sz="1800" dirty="0" err="1">
                          <a:effectLst/>
                          <a:latin typeface="Times New Roman" panose="02020603050405020304" pitchFamily="18" charset="0"/>
                          <a:cs typeface="Times New Roman" panose="02020603050405020304" pitchFamily="18" charset="0"/>
                        </a:rPr>
                        <a:t>die</a:t>
                      </a:r>
                      <a:r>
                        <a:rPr lang="pl-PL" sz="1800" dirty="0">
                          <a:effectLst/>
                          <a:latin typeface="Times New Roman" panose="02020603050405020304" pitchFamily="18" charset="0"/>
                          <a:cs typeface="Times New Roman" panose="02020603050405020304" pitchFamily="18" charset="0"/>
                        </a:rPr>
                        <a:t> </a:t>
                      </a:r>
                      <a:r>
                        <a:rPr lang="pl-PL" sz="1800" dirty="0" err="1">
                          <a:effectLst/>
                          <a:latin typeface="Times New Roman" panose="02020603050405020304" pitchFamily="18" charset="0"/>
                          <a:cs typeface="Times New Roman" panose="02020603050405020304" pitchFamily="18" charset="0"/>
                        </a:rPr>
                        <a:t>Diözese</a:t>
                      </a:r>
                      <a:endParaRPr lang="pl-PL" sz="18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l">
                        <a:lnSpc>
                          <a:spcPct val="115000"/>
                        </a:lnSpc>
                        <a:spcAft>
                          <a:spcPts val="0"/>
                        </a:spcAft>
                      </a:pPr>
                      <a:r>
                        <a:rPr lang="de-DE" sz="1800" dirty="0">
                          <a:effectLst/>
                          <a:latin typeface="Times New Roman" panose="02020603050405020304" pitchFamily="18" charset="0"/>
                          <a:cs typeface="Times New Roman" panose="02020603050405020304" pitchFamily="18" charset="0"/>
                        </a:rPr>
                        <a:t>die </a:t>
                      </a:r>
                      <a:r>
                        <a:rPr lang="de-DE" sz="1800" dirty="0" err="1">
                          <a:effectLst/>
                          <a:latin typeface="Times New Roman" panose="02020603050405020304" pitchFamily="18" charset="0"/>
                          <a:cs typeface="Times New Roman" panose="02020603050405020304" pitchFamily="18" charset="0"/>
                        </a:rPr>
                        <a:t>durschnit</a:t>
                      </a:r>
                      <a:r>
                        <a:rPr lang="pl-PL" sz="1800" dirty="0">
                          <a:effectLst/>
                          <a:latin typeface="Times New Roman" panose="02020603050405020304" pitchFamily="18" charset="0"/>
                          <a:cs typeface="Times New Roman" panose="02020603050405020304" pitchFamily="18" charset="0"/>
                        </a:rPr>
                        <a:t>.</a:t>
                      </a:r>
                      <a:r>
                        <a:rPr lang="de-DE" sz="1800" dirty="0">
                          <a:effectLst/>
                          <a:latin typeface="Times New Roman" panose="02020603050405020304" pitchFamily="18" charset="0"/>
                          <a:cs typeface="Times New Roman" panose="02020603050405020304" pitchFamily="18" charset="0"/>
                        </a:rPr>
                        <a:t> Zahl der Bevölkerung*</a:t>
                      </a:r>
                      <a:endParaRPr lang="pl-PL" sz="18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l">
                        <a:lnSpc>
                          <a:spcPct val="115000"/>
                        </a:lnSpc>
                        <a:spcAft>
                          <a:spcPts val="0"/>
                        </a:spcAft>
                      </a:pPr>
                      <a:r>
                        <a:rPr lang="de-DE" sz="1800" dirty="0">
                          <a:effectLst/>
                          <a:latin typeface="Times New Roman" panose="02020603050405020304" pitchFamily="18" charset="0"/>
                          <a:cs typeface="Times New Roman" panose="02020603050405020304" pitchFamily="18" charset="0"/>
                        </a:rPr>
                        <a:t>die Zahl der Suppliken </a:t>
                      </a:r>
                      <a:endParaRPr lang="pl-PL" sz="18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l">
                        <a:lnSpc>
                          <a:spcPct val="115000"/>
                        </a:lnSpc>
                        <a:spcAft>
                          <a:spcPts val="0"/>
                        </a:spcAft>
                      </a:pPr>
                      <a:r>
                        <a:rPr lang="de-DE" sz="1800">
                          <a:effectLst/>
                          <a:latin typeface="Times New Roman" panose="02020603050405020304" pitchFamily="18" charset="0"/>
                          <a:cs typeface="Times New Roman" panose="02020603050405020304" pitchFamily="18" charset="0"/>
                        </a:rPr>
                        <a:t>die Einwohnenzahl pro  1 Supplike (1450-1500)</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l">
                        <a:lnSpc>
                          <a:spcPct val="115000"/>
                        </a:lnSpc>
                        <a:spcAft>
                          <a:spcPts val="0"/>
                        </a:spcAft>
                      </a:pPr>
                      <a:r>
                        <a:rPr lang="de-DE" sz="1800" dirty="0">
                          <a:effectLst/>
                          <a:latin typeface="Times New Roman" panose="02020603050405020304" pitchFamily="18" charset="0"/>
                          <a:cs typeface="Times New Roman" panose="02020603050405020304" pitchFamily="18" charset="0"/>
                        </a:rPr>
                        <a:t>die </a:t>
                      </a:r>
                      <a:r>
                        <a:rPr lang="de-DE" sz="1800" dirty="0" err="1">
                          <a:effectLst/>
                          <a:latin typeface="Times New Roman" panose="02020603050405020304" pitchFamily="18" charset="0"/>
                          <a:cs typeface="Times New Roman" panose="02020603050405020304" pitchFamily="18" charset="0"/>
                        </a:rPr>
                        <a:t>durschni</a:t>
                      </a:r>
                      <a:r>
                        <a:rPr lang="pl-PL" sz="1800" dirty="0">
                          <a:effectLst/>
                          <a:latin typeface="Times New Roman" panose="02020603050405020304" pitchFamily="18" charset="0"/>
                          <a:cs typeface="Times New Roman" panose="02020603050405020304" pitchFamily="18" charset="0"/>
                        </a:rPr>
                        <a:t>t.</a:t>
                      </a:r>
                      <a:r>
                        <a:rPr lang="de-DE" sz="1800" dirty="0">
                          <a:effectLst/>
                          <a:latin typeface="Times New Roman" panose="02020603050405020304" pitchFamily="18" charset="0"/>
                          <a:cs typeface="Times New Roman" panose="02020603050405020304" pitchFamily="18" charset="0"/>
                        </a:rPr>
                        <a:t> Zahl der Suppliken pro Jahr</a:t>
                      </a:r>
                      <a:endParaRPr lang="pl-PL" sz="18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l">
                        <a:lnSpc>
                          <a:spcPct val="115000"/>
                        </a:lnSpc>
                        <a:spcAft>
                          <a:spcPts val="0"/>
                        </a:spcAft>
                      </a:pPr>
                      <a:r>
                        <a:rPr lang="de-DE" sz="1800" dirty="0">
                          <a:effectLst/>
                          <a:latin typeface="Times New Roman" panose="02020603050405020304" pitchFamily="18" charset="0"/>
                          <a:cs typeface="Times New Roman" panose="02020603050405020304" pitchFamily="18" charset="0"/>
                        </a:rPr>
                        <a:t>die Einwohne</a:t>
                      </a:r>
                      <a:r>
                        <a:rPr lang="pl-PL" sz="1800" dirty="0">
                          <a:effectLst/>
                          <a:latin typeface="Times New Roman" panose="02020603050405020304" pitchFamily="18" charset="0"/>
                          <a:cs typeface="Times New Roman" panose="02020603050405020304" pitchFamily="18" charset="0"/>
                        </a:rPr>
                        <a:t>n</a:t>
                      </a:r>
                      <a:r>
                        <a:rPr lang="de-DE" sz="1800" dirty="0">
                          <a:effectLst/>
                          <a:latin typeface="Times New Roman" panose="02020603050405020304" pitchFamily="18" charset="0"/>
                          <a:cs typeface="Times New Roman" panose="02020603050405020304" pitchFamily="18" charset="0"/>
                        </a:rPr>
                        <a:t>zahl pro 1 </a:t>
                      </a:r>
                      <a:r>
                        <a:rPr lang="de-DE" sz="1800" dirty="0" err="1">
                          <a:effectLst/>
                          <a:latin typeface="Times New Roman" panose="02020603050405020304" pitchFamily="18" charset="0"/>
                          <a:cs typeface="Times New Roman" panose="02020603050405020304" pitchFamily="18" charset="0"/>
                        </a:rPr>
                        <a:t>Supplike</a:t>
                      </a:r>
                      <a:r>
                        <a:rPr lang="de-DE" sz="1800" dirty="0">
                          <a:effectLst/>
                          <a:latin typeface="Times New Roman" panose="02020603050405020304" pitchFamily="18" charset="0"/>
                          <a:cs typeface="Times New Roman" panose="02020603050405020304" pitchFamily="18" charset="0"/>
                        </a:rPr>
                        <a:t> / ein Jahr</a:t>
                      </a:r>
                      <a:endParaRPr lang="pl-PL" sz="18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532856">
                <a:tc>
                  <a:txBody>
                    <a:bodyPr/>
                    <a:lstStyle/>
                    <a:p>
                      <a:pPr algn="just">
                        <a:lnSpc>
                          <a:spcPct val="115000"/>
                        </a:lnSpc>
                        <a:spcAft>
                          <a:spcPts val="0"/>
                        </a:spcAft>
                      </a:pPr>
                      <a:r>
                        <a:rPr lang="pl-PL" sz="1800">
                          <a:effectLst/>
                          <a:latin typeface="Times New Roman" panose="02020603050405020304" pitchFamily="18" charset="0"/>
                          <a:cs typeface="Times New Roman" panose="02020603050405020304" pitchFamily="18" charset="0"/>
                        </a:rPr>
                        <a:t>Gnesen</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l">
                        <a:lnSpc>
                          <a:spcPct val="115000"/>
                        </a:lnSpc>
                        <a:spcAft>
                          <a:spcPts val="0"/>
                        </a:spcAft>
                      </a:pPr>
                      <a:r>
                        <a:rPr lang="pl-PL" sz="1800" dirty="0">
                          <a:effectLst/>
                          <a:latin typeface="Times New Roman" panose="02020603050405020304" pitchFamily="18" charset="0"/>
                          <a:cs typeface="Times New Roman" panose="02020603050405020304" pitchFamily="18" charset="0"/>
                        </a:rPr>
                        <a:t>517 922 </a:t>
                      </a:r>
                    </a:p>
                    <a:p>
                      <a:pPr algn="l">
                        <a:lnSpc>
                          <a:spcPct val="115000"/>
                        </a:lnSpc>
                        <a:spcAft>
                          <a:spcPts val="0"/>
                        </a:spcAft>
                      </a:pPr>
                      <a:r>
                        <a:rPr lang="pl-PL" sz="1800" dirty="0">
                          <a:effectLst/>
                          <a:latin typeface="Times New Roman" panose="02020603050405020304" pitchFamily="18" charset="0"/>
                          <a:cs typeface="Times New Roman" panose="02020603050405020304" pitchFamily="18" charset="0"/>
                        </a:rPr>
                        <a:t>(31%)</a:t>
                      </a:r>
                      <a:endParaRPr lang="pl-PL" sz="18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l">
                        <a:lnSpc>
                          <a:spcPct val="115000"/>
                        </a:lnSpc>
                        <a:spcAft>
                          <a:spcPts val="0"/>
                        </a:spcAft>
                      </a:pPr>
                      <a:r>
                        <a:rPr lang="pl-PL" sz="1800" dirty="0">
                          <a:effectLst/>
                          <a:latin typeface="Times New Roman" panose="02020603050405020304" pitchFamily="18" charset="0"/>
                          <a:cs typeface="Times New Roman" panose="02020603050405020304" pitchFamily="18" charset="0"/>
                        </a:rPr>
                        <a:t>224 </a:t>
                      </a:r>
                    </a:p>
                    <a:p>
                      <a:pPr algn="l">
                        <a:lnSpc>
                          <a:spcPct val="115000"/>
                        </a:lnSpc>
                        <a:spcAft>
                          <a:spcPts val="0"/>
                        </a:spcAft>
                      </a:pPr>
                      <a:r>
                        <a:rPr lang="pl-PL" sz="1800" dirty="0">
                          <a:effectLst/>
                          <a:latin typeface="Times New Roman" panose="02020603050405020304" pitchFamily="18" charset="0"/>
                          <a:cs typeface="Times New Roman" panose="02020603050405020304" pitchFamily="18" charset="0"/>
                        </a:rPr>
                        <a:t>(26,5%)</a:t>
                      </a:r>
                      <a:endParaRPr lang="pl-PL" sz="18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l">
                        <a:lnSpc>
                          <a:spcPct val="115000"/>
                        </a:lnSpc>
                        <a:spcAft>
                          <a:spcPts val="0"/>
                        </a:spcAft>
                      </a:pPr>
                      <a:r>
                        <a:rPr lang="pl-PL" sz="1800">
                          <a:effectLst/>
                          <a:latin typeface="Times New Roman" panose="02020603050405020304" pitchFamily="18" charset="0"/>
                          <a:cs typeface="Times New Roman" panose="02020603050405020304" pitchFamily="18" charset="0"/>
                        </a:rPr>
                        <a:t>2312</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l">
                        <a:lnSpc>
                          <a:spcPct val="115000"/>
                        </a:lnSpc>
                        <a:spcAft>
                          <a:spcPts val="0"/>
                        </a:spcAft>
                      </a:pPr>
                      <a:r>
                        <a:rPr lang="pl-PL" sz="1800">
                          <a:effectLst/>
                          <a:latin typeface="Times New Roman" panose="02020603050405020304" pitchFamily="18" charset="0"/>
                          <a:cs typeface="Times New Roman" panose="02020603050405020304" pitchFamily="18" charset="0"/>
                        </a:rPr>
                        <a:t>4,39</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l">
                        <a:lnSpc>
                          <a:spcPct val="115000"/>
                        </a:lnSpc>
                        <a:spcAft>
                          <a:spcPts val="0"/>
                        </a:spcAft>
                      </a:pPr>
                      <a:r>
                        <a:rPr lang="pl-PL" sz="1800" dirty="0">
                          <a:effectLst/>
                          <a:latin typeface="Times New Roman" panose="02020603050405020304" pitchFamily="18" charset="0"/>
                          <a:cs typeface="Times New Roman" panose="02020603050405020304" pitchFamily="18" charset="0"/>
                        </a:rPr>
                        <a:t>117 709</a:t>
                      </a:r>
                      <a:endParaRPr lang="pl-PL" sz="18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532856">
                <a:tc>
                  <a:txBody>
                    <a:bodyPr/>
                    <a:lstStyle/>
                    <a:p>
                      <a:pPr algn="just">
                        <a:lnSpc>
                          <a:spcPct val="115000"/>
                        </a:lnSpc>
                        <a:spcAft>
                          <a:spcPts val="0"/>
                        </a:spcAft>
                      </a:pPr>
                      <a:r>
                        <a:rPr lang="pl-PL" sz="1800">
                          <a:effectLst/>
                          <a:latin typeface="Times New Roman" panose="02020603050405020304" pitchFamily="18" charset="0"/>
                          <a:cs typeface="Times New Roman" panose="02020603050405020304" pitchFamily="18" charset="0"/>
                        </a:rPr>
                        <a:t>Krakau</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l">
                        <a:lnSpc>
                          <a:spcPct val="115000"/>
                        </a:lnSpc>
                        <a:spcAft>
                          <a:spcPts val="0"/>
                        </a:spcAft>
                      </a:pPr>
                      <a:r>
                        <a:rPr lang="pl-PL" sz="1800" dirty="0">
                          <a:effectLst/>
                          <a:latin typeface="Times New Roman" panose="02020603050405020304" pitchFamily="18" charset="0"/>
                          <a:cs typeface="Times New Roman" panose="02020603050405020304" pitchFamily="18" charset="0"/>
                        </a:rPr>
                        <a:t>550 930 </a:t>
                      </a:r>
                    </a:p>
                    <a:p>
                      <a:pPr algn="l">
                        <a:lnSpc>
                          <a:spcPct val="115000"/>
                        </a:lnSpc>
                        <a:spcAft>
                          <a:spcPts val="0"/>
                        </a:spcAft>
                      </a:pPr>
                      <a:r>
                        <a:rPr lang="pl-PL" sz="1800" dirty="0">
                          <a:effectLst/>
                          <a:latin typeface="Times New Roman" panose="02020603050405020304" pitchFamily="18" charset="0"/>
                          <a:cs typeface="Times New Roman" panose="02020603050405020304" pitchFamily="18" charset="0"/>
                        </a:rPr>
                        <a:t>(33%)</a:t>
                      </a:r>
                      <a:endParaRPr lang="pl-PL" sz="18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l">
                        <a:lnSpc>
                          <a:spcPct val="115000"/>
                        </a:lnSpc>
                        <a:spcAft>
                          <a:spcPts val="0"/>
                        </a:spcAft>
                      </a:pPr>
                      <a:r>
                        <a:rPr lang="pl-PL" sz="1800" dirty="0">
                          <a:effectLst/>
                          <a:latin typeface="Times New Roman" panose="02020603050405020304" pitchFamily="18" charset="0"/>
                          <a:cs typeface="Times New Roman" panose="02020603050405020304" pitchFamily="18" charset="0"/>
                        </a:rPr>
                        <a:t>253 </a:t>
                      </a:r>
                    </a:p>
                    <a:p>
                      <a:pPr algn="l">
                        <a:lnSpc>
                          <a:spcPct val="115000"/>
                        </a:lnSpc>
                        <a:spcAft>
                          <a:spcPts val="0"/>
                        </a:spcAft>
                      </a:pPr>
                      <a:r>
                        <a:rPr lang="pl-PL" sz="1800" dirty="0">
                          <a:effectLst/>
                          <a:latin typeface="Times New Roman" panose="02020603050405020304" pitchFamily="18" charset="0"/>
                          <a:cs typeface="Times New Roman" panose="02020603050405020304" pitchFamily="18" charset="0"/>
                        </a:rPr>
                        <a:t>(30%)</a:t>
                      </a:r>
                      <a:endParaRPr lang="pl-PL" sz="18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l">
                        <a:lnSpc>
                          <a:spcPct val="115000"/>
                        </a:lnSpc>
                        <a:spcAft>
                          <a:spcPts val="0"/>
                        </a:spcAft>
                      </a:pPr>
                      <a:r>
                        <a:rPr lang="pl-PL" sz="1800" dirty="0">
                          <a:effectLst/>
                          <a:latin typeface="Times New Roman" panose="02020603050405020304" pitchFamily="18" charset="0"/>
                          <a:cs typeface="Times New Roman" panose="02020603050405020304" pitchFamily="18" charset="0"/>
                        </a:rPr>
                        <a:t>2177</a:t>
                      </a:r>
                      <a:endParaRPr lang="pl-PL" sz="18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l">
                        <a:lnSpc>
                          <a:spcPct val="115000"/>
                        </a:lnSpc>
                        <a:spcAft>
                          <a:spcPts val="0"/>
                        </a:spcAft>
                      </a:pPr>
                      <a:r>
                        <a:rPr lang="pl-PL" sz="1800" dirty="0">
                          <a:effectLst/>
                          <a:latin typeface="Times New Roman" panose="02020603050405020304" pitchFamily="18" charset="0"/>
                          <a:cs typeface="Times New Roman" panose="02020603050405020304" pitchFamily="18" charset="0"/>
                        </a:rPr>
                        <a:t>4,9</a:t>
                      </a:r>
                      <a:endParaRPr lang="pl-PL" sz="18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l">
                        <a:lnSpc>
                          <a:spcPct val="115000"/>
                        </a:lnSpc>
                        <a:spcAft>
                          <a:spcPts val="0"/>
                        </a:spcAft>
                      </a:pPr>
                      <a:r>
                        <a:rPr lang="pl-PL" sz="1800" dirty="0">
                          <a:effectLst/>
                          <a:latin typeface="Times New Roman" panose="02020603050405020304" pitchFamily="18" charset="0"/>
                          <a:cs typeface="Times New Roman" panose="02020603050405020304" pitchFamily="18" charset="0"/>
                        </a:rPr>
                        <a:t>112 434</a:t>
                      </a:r>
                      <a:endParaRPr lang="pl-PL" sz="18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532856">
                <a:tc>
                  <a:txBody>
                    <a:bodyPr/>
                    <a:lstStyle/>
                    <a:p>
                      <a:pPr algn="just">
                        <a:lnSpc>
                          <a:spcPct val="115000"/>
                        </a:lnSpc>
                        <a:spcAft>
                          <a:spcPts val="0"/>
                        </a:spcAft>
                      </a:pPr>
                      <a:r>
                        <a:rPr lang="pl-PL" sz="1800" dirty="0" err="1">
                          <a:effectLst/>
                          <a:latin typeface="Times New Roman" panose="02020603050405020304" pitchFamily="18" charset="0"/>
                          <a:cs typeface="Times New Roman" panose="02020603050405020304" pitchFamily="18" charset="0"/>
                        </a:rPr>
                        <a:t>Posen</a:t>
                      </a:r>
                      <a:endParaRPr lang="pl-PL" sz="18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l">
                        <a:lnSpc>
                          <a:spcPct val="115000"/>
                        </a:lnSpc>
                        <a:spcAft>
                          <a:spcPts val="0"/>
                        </a:spcAft>
                      </a:pPr>
                      <a:r>
                        <a:rPr lang="pl-PL" sz="1800" dirty="0">
                          <a:effectLst/>
                          <a:latin typeface="Times New Roman" panose="02020603050405020304" pitchFamily="18" charset="0"/>
                          <a:cs typeface="Times New Roman" panose="02020603050405020304" pitchFamily="18" charset="0"/>
                        </a:rPr>
                        <a:t>302 021 </a:t>
                      </a:r>
                    </a:p>
                    <a:p>
                      <a:pPr algn="l">
                        <a:lnSpc>
                          <a:spcPct val="115000"/>
                        </a:lnSpc>
                        <a:spcAft>
                          <a:spcPts val="0"/>
                        </a:spcAft>
                      </a:pPr>
                      <a:r>
                        <a:rPr lang="pl-PL" sz="1800" dirty="0">
                          <a:effectLst/>
                          <a:latin typeface="Times New Roman" panose="02020603050405020304" pitchFamily="18" charset="0"/>
                          <a:cs typeface="Times New Roman" panose="02020603050405020304" pitchFamily="18" charset="0"/>
                        </a:rPr>
                        <a:t>(18%)</a:t>
                      </a:r>
                      <a:endParaRPr lang="pl-PL" sz="18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l">
                        <a:lnSpc>
                          <a:spcPct val="115000"/>
                        </a:lnSpc>
                        <a:spcAft>
                          <a:spcPts val="0"/>
                        </a:spcAft>
                      </a:pPr>
                      <a:r>
                        <a:rPr lang="pl-PL" sz="1800" dirty="0">
                          <a:effectLst/>
                          <a:latin typeface="Times New Roman" panose="02020603050405020304" pitchFamily="18" charset="0"/>
                          <a:cs typeface="Times New Roman" panose="02020603050405020304" pitchFamily="18" charset="0"/>
                        </a:rPr>
                        <a:t>245 </a:t>
                      </a:r>
                    </a:p>
                    <a:p>
                      <a:pPr algn="l">
                        <a:lnSpc>
                          <a:spcPct val="115000"/>
                        </a:lnSpc>
                        <a:spcAft>
                          <a:spcPts val="0"/>
                        </a:spcAft>
                      </a:pPr>
                      <a:r>
                        <a:rPr lang="pl-PL" sz="1800" dirty="0">
                          <a:effectLst/>
                          <a:latin typeface="Times New Roman" panose="02020603050405020304" pitchFamily="18" charset="0"/>
                          <a:cs typeface="Times New Roman" panose="02020603050405020304" pitchFamily="18" charset="0"/>
                        </a:rPr>
                        <a:t>(29%)</a:t>
                      </a:r>
                      <a:endParaRPr lang="pl-PL" sz="18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l">
                        <a:lnSpc>
                          <a:spcPct val="115000"/>
                        </a:lnSpc>
                        <a:spcAft>
                          <a:spcPts val="0"/>
                        </a:spcAft>
                      </a:pPr>
                      <a:r>
                        <a:rPr lang="pl-PL" sz="2200" b="1" dirty="0">
                          <a:effectLst/>
                          <a:latin typeface="Times New Roman" panose="02020603050405020304" pitchFamily="18" charset="0"/>
                          <a:cs typeface="Times New Roman" panose="02020603050405020304" pitchFamily="18" charset="0"/>
                        </a:rPr>
                        <a:t>1232</a:t>
                      </a:r>
                      <a:endParaRPr lang="pl-PL" sz="2200" b="1"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l">
                        <a:lnSpc>
                          <a:spcPct val="115000"/>
                        </a:lnSpc>
                        <a:spcAft>
                          <a:spcPts val="0"/>
                        </a:spcAft>
                      </a:pPr>
                      <a:r>
                        <a:rPr lang="pl-PL" sz="1800">
                          <a:effectLst/>
                          <a:latin typeface="Times New Roman" panose="02020603050405020304" pitchFamily="18" charset="0"/>
                          <a:cs typeface="Times New Roman" panose="02020603050405020304" pitchFamily="18" charset="0"/>
                        </a:rPr>
                        <a:t>4,8</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l">
                        <a:lnSpc>
                          <a:spcPct val="115000"/>
                        </a:lnSpc>
                        <a:spcAft>
                          <a:spcPts val="0"/>
                        </a:spcAft>
                      </a:pPr>
                      <a:r>
                        <a:rPr lang="pl-PL" sz="2200" b="1" dirty="0">
                          <a:effectLst/>
                          <a:latin typeface="Times New Roman" panose="02020603050405020304" pitchFamily="18" charset="0"/>
                          <a:cs typeface="Times New Roman" panose="02020603050405020304" pitchFamily="18" charset="0"/>
                        </a:rPr>
                        <a:t>62 921</a:t>
                      </a:r>
                      <a:endParaRPr lang="pl-PL" sz="2200" b="1"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532856">
                <a:tc>
                  <a:txBody>
                    <a:bodyPr/>
                    <a:lstStyle/>
                    <a:p>
                      <a:pPr algn="just">
                        <a:lnSpc>
                          <a:spcPct val="115000"/>
                        </a:lnSpc>
                        <a:spcAft>
                          <a:spcPts val="0"/>
                        </a:spcAft>
                      </a:pPr>
                      <a:r>
                        <a:rPr lang="pl-PL" sz="1800">
                          <a:effectLst/>
                          <a:latin typeface="Times New Roman" panose="02020603050405020304" pitchFamily="18" charset="0"/>
                          <a:cs typeface="Times New Roman" panose="02020603050405020304" pitchFamily="18" charset="0"/>
                        </a:rPr>
                        <a:t>Płock</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l">
                        <a:lnSpc>
                          <a:spcPct val="115000"/>
                        </a:lnSpc>
                        <a:spcAft>
                          <a:spcPts val="0"/>
                        </a:spcAft>
                      </a:pPr>
                      <a:r>
                        <a:rPr lang="pl-PL" sz="1800" dirty="0">
                          <a:effectLst/>
                          <a:latin typeface="Times New Roman" panose="02020603050405020304" pitchFamily="18" charset="0"/>
                          <a:cs typeface="Times New Roman" panose="02020603050405020304" pitchFamily="18" charset="0"/>
                        </a:rPr>
                        <a:t>280 716 </a:t>
                      </a:r>
                    </a:p>
                    <a:p>
                      <a:pPr algn="l">
                        <a:lnSpc>
                          <a:spcPct val="115000"/>
                        </a:lnSpc>
                        <a:spcAft>
                          <a:spcPts val="0"/>
                        </a:spcAft>
                      </a:pPr>
                      <a:r>
                        <a:rPr lang="pl-PL" sz="1800" dirty="0">
                          <a:effectLst/>
                          <a:latin typeface="Times New Roman" panose="02020603050405020304" pitchFamily="18" charset="0"/>
                          <a:cs typeface="Times New Roman" panose="02020603050405020304" pitchFamily="18" charset="0"/>
                        </a:rPr>
                        <a:t>(17%)</a:t>
                      </a:r>
                      <a:endParaRPr lang="pl-PL" sz="18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l">
                        <a:lnSpc>
                          <a:spcPct val="115000"/>
                        </a:lnSpc>
                        <a:spcAft>
                          <a:spcPts val="0"/>
                        </a:spcAft>
                      </a:pPr>
                      <a:r>
                        <a:rPr lang="pl-PL" sz="1800" dirty="0">
                          <a:effectLst/>
                          <a:latin typeface="Times New Roman" panose="02020603050405020304" pitchFamily="18" charset="0"/>
                          <a:cs typeface="Times New Roman" panose="02020603050405020304" pitchFamily="18" charset="0"/>
                        </a:rPr>
                        <a:t>125 </a:t>
                      </a:r>
                    </a:p>
                    <a:p>
                      <a:pPr algn="l">
                        <a:lnSpc>
                          <a:spcPct val="115000"/>
                        </a:lnSpc>
                        <a:spcAft>
                          <a:spcPts val="0"/>
                        </a:spcAft>
                      </a:pPr>
                      <a:r>
                        <a:rPr lang="pl-PL" sz="1800" dirty="0">
                          <a:effectLst/>
                          <a:latin typeface="Times New Roman" panose="02020603050405020304" pitchFamily="18" charset="0"/>
                          <a:cs typeface="Times New Roman" panose="02020603050405020304" pitchFamily="18" charset="0"/>
                        </a:rPr>
                        <a:t>(15%)</a:t>
                      </a:r>
                      <a:endParaRPr lang="pl-PL" sz="18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l">
                        <a:lnSpc>
                          <a:spcPct val="115000"/>
                        </a:lnSpc>
                        <a:spcAft>
                          <a:spcPts val="0"/>
                        </a:spcAft>
                      </a:pPr>
                      <a:r>
                        <a:rPr lang="pl-PL" sz="1800">
                          <a:effectLst/>
                          <a:latin typeface="Times New Roman" panose="02020603050405020304" pitchFamily="18" charset="0"/>
                          <a:cs typeface="Times New Roman" panose="02020603050405020304" pitchFamily="18" charset="0"/>
                        </a:rPr>
                        <a:t>2245</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l">
                        <a:lnSpc>
                          <a:spcPct val="115000"/>
                        </a:lnSpc>
                        <a:spcAft>
                          <a:spcPts val="0"/>
                        </a:spcAft>
                      </a:pPr>
                      <a:r>
                        <a:rPr lang="pl-PL" sz="1800">
                          <a:effectLst/>
                          <a:latin typeface="Times New Roman" panose="02020603050405020304" pitchFamily="18" charset="0"/>
                          <a:cs typeface="Times New Roman" panose="02020603050405020304" pitchFamily="18" charset="0"/>
                        </a:rPr>
                        <a:t>2,45</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l">
                        <a:lnSpc>
                          <a:spcPct val="115000"/>
                        </a:lnSpc>
                        <a:spcAft>
                          <a:spcPts val="0"/>
                        </a:spcAft>
                      </a:pPr>
                      <a:r>
                        <a:rPr lang="pl-PL" sz="1800" dirty="0">
                          <a:effectLst/>
                          <a:latin typeface="Times New Roman" panose="02020603050405020304" pitchFamily="18" charset="0"/>
                          <a:cs typeface="Times New Roman" panose="02020603050405020304" pitchFamily="18" charset="0"/>
                        </a:rPr>
                        <a:t>114 577</a:t>
                      </a:r>
                      <a:endParaRPr lang="pl-PL" sz="18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862199">
                <a:tc>
                  <a:txBody>
                    <a:bodyPr/>
                    <a:lstStyle/>
                    <a:p>
                      <a:pPr algn="just">
                        <a:lnSpc>
                          <a:spcPct val="115000"/>
                        </a:lnSpc>
                        <a:spcAft>
                          <a:spcPts val="0"/>
                        </a:spcAft>
                      </a:pPr>
                      <a:r>
                        <a:rPr lang="pl-PL" sz="1800">
                          <a:effectLst/>
                          <a:latin typeface="Times New Roman" panose="02020603050405020304" pitchFamily="18" charset="0"/>
                          <a:cs typeface="Times New Roman" panose="02020603050405020304" pitchFamily="18" charset="0"/>
                        </a:rPr>
                        <a:t>Zusammen</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l">
                        <a:lnSpc>
                          <a:spcPct val="115000"/>
                        </a:lnSpc>
                        <a:spcAft>
                          <a:spcPts val="0"/>
                        </a:spcAft>
                      </a:pPr>
                      <a:r>
                        <a:rPr lang="pl-PL" sz="1800">
                          <a:effectLst/>
                          <a:latin typeface="Times New Roman" panose="02020603050405020304" pitchFamily="18" charset="0"/>
                          <a:cs typeface="Times New Roman" panose="02020603050405020304" pitchFamily="18" charset="0"/>
                        </a:rPr>
                        <a:t>1 651 589 (100%)</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l">
                        <a:lnSpc>
                          <a:spcPct val="115000"/>
                        </a:lnSpc>
                        <a:spcAft>
                          <a:spcPts val="0"/>
                        </a:spcAft>
                      </a:pPr>
                      <a:r>
                        <a:rPr lang="pl-PL" sz="1800">
                          <a:effectLst/>
                          <a:latin typeface="Times New Roman" panose="02020603050405020304" pitchFamily="18" charset="0"/>
                          <a:cs typeface="Times New Roman" panose="02020603050405020304" pitchFamily="18" charset="0"/>
                        </a:rPr>
                        <a:t>847 </a:t>
                      </a:r>
                    </a:p>
                    <a:p>
                      <a:pPr algn="l">
                        <a:lnSpc>
                          <a:spcPct val="115000"/>
                        </a:lnSpc>
                        <a:spcAft>
                          <a:spcPts val="0"/>
                        </a:spcAft>
                      </a:pPr>
                      <a:r>
                        <a:rPr lang="pl-PL" sz="1800">
                          <a:effectLst/>
                          <a:latin typeface="Times New Roman" panose="02020603050405020304" pitchFamily="18" charset="0"/>
                          <a:cs typeface="Times New Roman" panose="02020603050405020304" pitchFamily="18" charset="0"/>
                        </a:rPr>
                        <a:t>(100%)</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l">
                        <a:lnSpc>
                          <a:spcPct val="115000"/>
                        </a:lnSpc>
                        <a:spcAft>
                          <a:spcPts val="0"/>
                        </a:spcAft>
                      </a:pPr>
                      <a:r>
                        <a:rPr lang="pl-PL" sz="1800">
                          <a:effectLst/>
                          <a:latin typeface="Times New Roman" panose="02020603050405020304" pitchFamily="18" charset="0"/>
                          <a:cs typeface="Times New Roman" panose="02020603050405020304" pitchFamily="18" charset="0"/>
                        </a:rPr>
                        <a:t>1950</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l">
                        <a:lnSpc>
                          <a:spcPct val="115000"/>
                        </a:lnSpc>
                        <a:spcAft>
                          <a:spcPts val="0"/>
                        </a:spcAft>
                      </a:pPr>
                      <a:r>
                        <a:rPr lang="pl-PL" sz="1800">
                          <a:effectLst/>
                          <a:latin typeface="Times New Roman" panose="02020603050405020304" pitchFamily="18" charset="0"/>
                          <a:cs typeface="Times New Roman" panose="02020603050405020304" pitchFamily="18" charset="0"/>
                        </a:rPr>
                        <a:t>16,6</a:t>
                      </a:r>
                      <a:endParaRPr lang="pl-PL" sz="18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l">
                        <a:lnSpc>
                          <a:spcPct val="115000"/>
                        </a:lnSpc>
                        <a:spcAft>
                          <a:spcPts val="0"/>
                        </a:spcAft>
                      </a:pPr>
                      <a:r>
                        <a:rPr lang="pl-PL" sz="1800" dirty="0">
                          <a:effectLst/>
                          <a:latin typeface="Times New Roman" panose="02020603050405020304" pitchFamily="18" charset="0"/>
                          <a:cs typeface="Times New Roman" panose="02020603050405020304" pitchFamily="18" charset="0"/>
                        </a:rPr>
                        <a:t>99 493</a:t>
                      </a:r>
                      <a:endParaRPr lang="pl-PL" sz="18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p:sp>
        <p:nvSpPr>
          <p:cNvPr id="5" name="Tytuł 1"/>
          <p:cNvSpPr txBox="1">
            <a:spLocks/>
          </p:cNvSpPr>
          <p:nvPr/>
        </p:nvSpPr>
        <p:spPr>
          <a:xfrm>
            <a:off x="323528" y="188641"/>
            <a:ext cx="8568952"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800" dirty="0">
                <a:latin typeface="Times New Roman" panose="02020603050405020304" pitchFamily="18" charset="0"/>
                <a:cs typeface="Times New Roman" panose="02020603050405020304" pitchFamily="18" charset="0"/>
              </a:rPr>
              <a:t>Tabelle </a:t>
            </a:r>
            <a:r>
              <a:rPr lang="pl-PL" sz="1800" dirty="0">
                <a:latin typeface="Times New Roman" panose="02020603050405020304" pitchFamily="18" charset="0"/>
                <a:cs typeface="Times New Roman" panose="02020603050405020304" pitchFamily="18" charset="0"/>
              </a:rPr>
              <a:t>7</a:t>
            </a:r>
            <a:r>
              <a:rPr lang="de-DE" sz="1800" dirty="0">
                <a:latin typeface="Times New Roman" panose="02020603050405020304" pitchFamily="18" charset="0"/>
                <a:cs typeface="Times New Roman" panose="02020603050405020304" pitchFamily="18" charset="0"/>
              </a:rPr>
              <a:t>: Angabe der Anzahl der Bittsteller aus der Einwohnerzahl ausgewählter Diözesen der </a:t>
            </a:r>
            <a:r>
              <a:rPr lang="pl-PL" sz="1800" dirty="0" err="1">
                <a:latin typeface="Times New Roman" panose="02020603050405020304" pitchFamily="18" charset="0"/>
                <a:cs typeface="Times New Roman" panose="02020603050405020304" pitchFamily="18" charset="0"/>
              </a:rPr>
              <a:t>Kirchenprovinz</a:t>
            </a:r>
            <a:r>
              <a:rPr lang="de-DE" sz="1800" dirty="0">
                <a:latin typeface="Times New Roman" panose="02020603050405020304" pitchFamily="18" charset="0"/>
                <a:cs typeface="Times New Roman" panose="02020603050405020304" pitchFamily="18" charset="0"/>
              </a:rPr>
              <a:t> </a:t>
            </a:r>
            <a:r>
              <a:rPr lang="de-DE" sz="1800" dirty="0" err="1">
                <a:latin typeface="Times New Roman" panose="02020603050405020304" pitchFamily="18" charset="0"/>
                <a:cs typeface="Times New Roman" panose="02020603050405020304" pitchFamily="18" charset="0"/>
              </a:rPr>
              <a:t>Gnesen</a:t>
            </a:r>
            <a:r>
              <a:rPr lang="de-DE" sz="1800" dirty="0">
                <a:latin typeface="Times New Roman" panose="02020603050405020304" pitchFamily="18" charset="0"/>
                <a:cs typeface="Times New Roman" panose="02020603050405020304" pitchFamily="18" charset="0"/>
              </a:rPr>
              <a:t> in den Jahren 1450-1500</a:t>
            </a:r>
            <a:endParaRPr lang="pl-PL" sz="1800" dirty="0">
              <a:latin typeface="Times New Roman" panose="02020603050405020304" pitchFamily="18" charset="0"/>
              <a:cs typeface="Times New Roman" panose="02020603050405020304" pitchFamily="18" charset="0"/>
            </a:endParaRPr>
          </a:p>
        </p:txBody>
      </p:sp>
      <p:pic>
        <p:nvPicPr>
          <p:cNvPr id="7" name="Dźwięk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72564901"/>
      </p:ext>
    </p:extLst>
  </p:cSld>
  <p:clrMapOvr>
    <a:masterClrMapping/>
  </p:clrMapOvr>
  <mc:AlternateContent xmlns:mc="http://schemas.openxmlformats.org/markup-compatibility/2006" xmlns:p14="http://schemas.microsoft.com/office/powerpoint/2010/main">
    <mc:Choice Requires="p14">
      <p:transition spd="slow" p14:dur="2000" advTm="110916"/>
    </mc:Choice>
    <mc:Fallback xmlns="">
      <p:transition spd="slow" advTm="110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323528" y="332657"/>
            <a:ext cx="8496944" cy="648071"/>
          </a:xfrm>
        </p:spPr>
        <p:txBody>
          <a:bodyPr>
            <a:noAutofit/>
          </a:bodyPr>
          <a:lstStyle/>
          <a:p>
            <a:pPr algn="l"/>
            <a:r>
              <a:rPr lang="de-DE" sz="2000" dirty="0">
                <a:latin typeface="Times New Roman" panose="02020603050405020304" pitchFamily="18" charset="0"/>
                <a:cs typeface="Times New Roman" panose="02020603050405020304" pitchFamily="18" charset="0"/>
              </a:rPr>
              <a:t>Tabelle </a:t>
            </a:r>
            <a:r>
              <a:rPr lang="pl-PL" sz="2000" dirty="0">
                <a:latin typeface="Times New Roman" panose="02020603050405020304" pitchFamily="18" charset="0"/>
                <a:cs typeface="Times New Roman" panose="02020603050405020304" pitchFamily="18" charset="0"/>
              </a:rPr>
              <a:t>8</a:t>
            </a:r>
            <a:r>
              <a:rPr lang="de-DE" sz="2000" dirty="0">
                <a:latin typeface="Times New Roman" panose="02020603050405020304" pitchFamily="18" charset="0"/>
                <a:cs typeface="Times New Roman" panose="02020603050405020304" pitchFamily="18" charset="0"/>
              </a:rPr>
              <a:t>: Die Zahl der Pfarrbezirke in den Diözesen im Vergleich zur Zahl der Bevölkerung und die Suppliken, 1450-1500 </a:t>
            </a:r>
            <a:endParaRPr lang="pl-PL" sz="2000" dirty="0">
              <a:latin typeface="Times New Roman" panose="02020603050405020304" pitchFamily="18" charset="0"/>
              <a:cs typeface="Times New Roman" panose="02020603050405020304" pitchFamily="18" charset="0"/>
            </a:endParaRPr>
          </a:p>
        </p:txBody>
      </p:sp>
      <p:sp>
        <p:nvSpPr>
          <p:cNvPr id="6" name="Rectangle 3"/>
          <p:cNvSpPr>
            <a:spLocks noChangeArrowheads="1"/>
          </p:cNvSpPr>
          <p:nvPr/>
        </p:nvSpPr>
        <p:spPr bwMode="auto">
          <a:xfrm>
            <a:off x="0" y="3705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altLang="pl-PL" sz="1800" b="0" i="0" u="none" strike="noStrike" cap="none" normalizeH="0" baseline="0">
              <a:ln>
                <a:noFill/>
              </a:ln>
              <a:solidFill>
                <a:schemeClr val="tx1"/>
              </a:solidFill>
              <a:effectLst/>
              <a:latin typeface="Arial" pitchFamily="34" charset="0"/>
              <a:cs typeface="Arial" pitchFamily="34" charset="0"/>
            </a:endParaRPr>
          </a:p>
        </p:txBody>
      </p:sp>
      <p:graphicFrame>
        <p:nvGraphicFramePr>
          <p:cNvPr id="3" name="Tabela 2"/>
          <p:cNvGraphicFramePr>
            <a:graphicFrameLocks noGrp="1"/>
          </p:cNvGraphicFramePr>
          <p:nvPr>
            <p:extLst>
              <p:ext uri="{D42A27DB-BD31-4B8C-83A1-F6EECF244321}">
                <p14:modId xmlns:p14="http://schemas.microsoft.com/office/powerpoint/2010/main" val="3063406736"/>
              </p:ext>
            </p:extLst>
          </p:nvPr>
        </p:nvGraphicFramePr>
        <p:xfrm>
          <a:off x="323528" y="1484784"/>
          <a:ext cx="8496944" cy="3902444"/>
        </p:xfrm>
        <a:graphic>
          <a:graphicData uri="http://schemas.openxmlformats.org/drawingml/2006/table">
            <a:tbl>
              <a:tblPr firstRow="1" firstCol="1" bandRow="1">
                <a:tableStyleId>{5C22544A-7EE6-4342-B048-85BDC9FD1C3A}</a:tableStyleId>
              </a:tblPr>
              <a:tblGrid>
                <a:gridCol w="1512168">
                  <a:extLst>
                    <a:ext uri="{9D8B030D-6E8A-4147-A177-3AD203B41FA5}">
                      <a16:colId xmlns:a16="http://schemas.microsoft.com/office/drawing/2014/main" val="20000"/>
                    </a:ext>
                  </a:extLst>
                </a:gridCol>
                <a:gridCol w="1656184">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gridCol w="2016224">
                  <a:extLst>
                    <a:ext uri="{9D8B030D-6E8A-4147-A177-3AD203B41FA5}">
                      <a16:colId xmlns:a16="http://schemas.microsoft.com/office/drawing/2014/main" val="20003"/>
                    </a:ext>
                  </a:extLst>
                </a:gridCol>
                <a:gridCol w="1584176">
                  <a:extLst>
                    <a:ext uri="{9D8B030D-6E8A-4147-A177-3AD203B41FA5}">
                      <a16:colId xmlns:a16="http://schemas.microsoft.com/office/drawing/2014/main" val="20004"/>
                    </a:ext>
                  </a:extLst>
                </a:gridCol>
              </a:tblGrid>
              <a:tr h="1172044">
                <a:tc>
                  <a:txBody>
                    <a:bodyPr/>
                    <a:lstStyle/>
                    <a:p>
                      <a:pPr algn="just">
                        <a:lnSpc>
                          <a:spcPct val="115000"/>
                        </a:lnSpc>
                        <a:spcAft>
                          <a:spcPts val="0"/>
                        </a:spcAft>
                      </a:pPr>
                      <a:r>
                        <a:rPr lang="pl-PL" sz="2000" dirty="0" err="1">
                          <a:effectLst/>
                          <a:latin typeface="Times New Roman" panose="02020603050405020304" pitchFamily="18" charset="0"/>
                          <a:cs typeface="Times New Roman" panose="02020603050405020304" pitchFamily="18" charset="0"/>
                        </a:rPr>
                        <a:t>die</a:t>
                      </a:r>
                      <a:r>
                        <a:rPr lang="pl-PL" sz="2000" dirty="0">
                          <a:effectLst/>
                          <a:latin typeface="Times New Roman" panose="02020603050405020304" pitchFamily="18" charset="0"/>
                          <a:cs typeface="Times New Roman" panose="02020603050405020304" pitchFamily="18" charset="0"/>
                        </a:rPr>
                        <a:t> </a:t>
                      </a:r>
                      <a:r>
                        <a:rPr lang="pl-PL" sz="2000" dirty="0" err="1">
                          <a:effectLst/>
                          <a:latin typeface="Times New Roman" panose="02020603050405020304" pitchFamily="18" charset="0"/>
                          <a:cs typeface="Times New Roman" panose="02020603050405020304" pitchFamily="18" charset="0"/>
                        </a:rPr>
                        <a:t>Diözese</a:t>
                      </a:r>
                      <a:endParaRPr lang="pl-PL"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pl-PL" sz="2000" dirty="0" err="1">
                          <a:effectLst/>
                          <a:latin typeface="Times New Roman" panose="02020603050405020304" pitchFamily="18" charset="0"/>
                          <a:cs typeface="Times New Roman" panose="02020603050405020304" pitchFamily="18" charset="0"/>
                        </a:rPr>
                        <a:t>Die</a:t>
                      </a:r>
                      <a:r>
                        <a:rPr lang="pl-PL" sz="2000" dirty="0">
                          <a:effectLst/>
                          <a:latin typeface="Times New Roman" panose="02020603050405020304" pitchFamily="18" charset="0"/>
                          <a:cs typeface="Times New Roman" panose="02020603050405020304" pitchFamily="18" charset="0"/>
                        </a:rPr>
                        <a:t> </a:t>
                      </a:r>
                      <a:r>
                        <a:rPr lang="pl-PL" sz="2000" dirty="0" err="1">
                          <a:effectLst/>
                          <a:latin typeface="Times New Roman" panose="02020603050405020304" pitchFamily="18" charset="0"/>
                          <a:cs typeface="Times New Roman" panose="02020603050405020304" pitchFamily="18" charset="0"/>
                        </a:rPr>
                        <a:t>Zahl</a:t>
                      </a:r>
                      <a:r>
                        <a:rPr lang="pl-PL" sz="2000" dirty="0">
                          <a:effectLst/>
                          <a:latin typeface="Times New Roman" panose="02020603050405020304" pitchFamily="18" charset="0"/>
                          <a:cs typeface="Times New Roman" panose="02020603050405020304" pitchFamily="18" charset="0"/>
                        </a:rPr>
                        <a:t> der </a:t>
                      </a:r>
                      <a:r>
                        <a:rPr lang="pl-PL" sz="2000" dirty="0" err="1">
                          <a:effectLst/>
                          <a:latin typeface="Times New Roman" panose="02020603050405020304" pitchFamily="18" charset="0"/>
                          <a:cs typeface="Times New Roman" panose="02020603050405020304" pitchFamily="18" charset="0"/>
                        </a:rPr>
                        <a:t>Pfarrbezirke</a:t>
                      </a:r>
                      <a:endParaRPr lang="pl-PL"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2000" dirty="0">
                          <a:effectLst/>
                          <a:latin typeface="Times New Roman" panose="02020603050405020304" pitchFamily="18" charset="0"/>
                          <a:cs typeface="Times New Roman" panose="02020603050405020304" pitchFamily="18" charset="0"/>
                        </a:rPr>
                        <a:t>Die Zahle der Bevölkerung, Jahren 1450-1500</a:t>
                      </a:r>
                      <a:endParaRPr lang="pl-PL"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l">
                        <a:lnSpc>
                          <a:spcPct val="115000"/>
                        </a:lnSpc>
                        <a:spcAft>
                          <a:spcPts val="0"/>
                        </a:spcAft>
                      </a:pPr>
                      <a:r>
                        <a:rPr lang="de-DE" sz="2000" dirty="0">
                          <a:effectLst/>
                          <a:latin typeface="Times New Roman" panose="02020603050405020304" pitchFamily="18" charset="0"/>
                          <a:cs typeface="Times New Roman" panose="02020603050405020304" pitchFamily="18" charset="0"/>
                        </a:rPr>
                        <a:t>die </a:t>
                      </a:r>
                      <a:r>
                        <a:rPr lang="de-DE" sz="2000" dirty="0" err="1">
                          <a:effectLst/>
                          <a:latin typeface="Times New Roman" panose="02020603050405020304" pitchFamily="18" charset="0"/>
                          <a:cs typeface="Times New Roman" panose="02020603050405020304" pitchFamily="18" charset="0"/>
                        </a:rPr>
                        <a:t>durschnit</a:t>
                      </a:r>
                      <a:r>
                        <a:rPr lang="pl-PL" sz="2000" dirty="0">
                          <a:effectLst/>
                          <a:latin typeface="Times New Roman" panose="02020603050405020304" pitchFamily="18" charset="0"/>
                          <a:cs typeface="Times New Roman" panose="02020603050405020304" pitchFamily="18" charset="0"/>
                        </a:rPr>
                        <a:t>.</a:t>
                      </a:r>
                      <a:r>
                        <a:rPr lang="de-DE" sz="2000" dirty="0">
                          <a:effectLst/>
                          <a:latin typeface="Times New Roman" panose="02020603050405020304" pitchFamily="18" charset="0"/>
                          <a:cs typeface="Times New Roman" panose="02020603050405020304" pitchFamily="18" charset="0"/>
                        </a:rPr>
                        <a:t> Zahl der Bevölkerung pro ein Pfarrbezirk</a:t>
                      </a:r>
                      <a:endParaRPr lang="pl-PL"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2000" dirty="0">
                          <a:effectLst/>
                          <a:latin typeface="Times New Roman" panose="02020603050405020304" pitchFamily="18" charset="0"/>
                          <a:cs typeface="Times New Roman" panose="02020603050405020304" pitchFamily="18" charset="0"/>
                        </a:rPr>
                        <a:t>Die Zahl der Suppliken Jahren 1450-1500</a:t>
                      </a:r>
                      <a:endParaRPr lang="pl-PL" sz="20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468818">
                <a:tc>
                  <a:txBody>
                    <a:bodyPr/>
                    <a:lstStyle/>
                    <a:p>
                      <a:pPr algn="just">
                        <a:lnSpc>
                          <a:spcPct val="115000"/>
                        </a:lnSpc>
                        <a:spcAft>
                          <a:spcPts val="0"/>
                        </a:spcAft>
                      </a:pPr>
                      <a:r>
                        <a:rPr lang="pl-PL" sz="2000">
                          <a:effectLst/>
                          <a:latin typeface="Times New Roman" panose="02020603050405020304" pitchFamily="18" charset="0"/>
                          <a:cs typeface="Times New Roman" panose="02020603050405020304" pitchFamily="18" charset="0"/>
                        </a:rPr>
                        <a:t>Gnesen</a:t>
                      </a:r>
                      <a:endParaRPr lang="pl-PL"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pl-PL" sz="2000">
                          <a:effectLst/>
                          <a:latin typeface="Times New Roman" panose="02020603050405020304" pitchFamily="18" charset="0"/>
                          <a:cs typeface="Times New Roman" panose="02020603050405020304" pitchFamily="18" charset="0"/>
                        </a:rPr>
                        <a:t>ca. 687</a:t>
                      </a:r>
                      <a:endParaRPr lang="pl-PL"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pl-PL" sz="2000" dirty="0">
                          <a:effectLst/>
                          <a:latin typeface="Times New Roman" panose="02020603050405020304" pitchFamily="18" charset="0"/>
                          <a:cs typeface="Times New Roman" panose="02020603050405020304" pitchFamily="18" charset="0"/>
                        </a:rPr>
                        <a:t>517 922</a:t>
                      </a:r>
                      <a:endParaRPr lang="pl-PL"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pl-PL" sz="2000" dirty="0">
                          <a:effectLst/>
                          <a:latin typeface="Times New Roman" panose="02020603050405020304" pitchFamily="18" charset="0"/>
                          <a:cs typeface="Times New Roman" panose="02020603050405020304" pitchFamily="18" charset="0"/>
                        </a:rPr>
                        <a:t>754</a:t>
                      </a:r>
                      <a:endParaRPr lang="pl-PL"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pl-PL" sz="2000" dirty="0">
                          <a:effectLst/>
                          <a:latin typeface="Times New Roman" panose="02020603050405020304" pitchFamily="18" charset="0"/>
                          <a:cs typeface="Times New Roman" panose="02020603050405020304" pitchFamily="18" charset="0"/>
                        </a:rPr>
                        <a:t>224</a:t>
                      </a:r>
                      <a:endParaRPr lang="pl-PL" sz="20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468818">
                <a:tc>
                  <a:txBody>
                    <a:bodyPr/>
                    <a:lstStyle/>
                    <a:p>
                      <a:pPr algn="just">
                        <a:lnSpc>
                          <a:spcPct val="115000"/>
                        </a:lnSpc>
                        <a:spcAft>
                          <a:spcPts val="0"/>
                        </a:spcAft>
                      </a:pPr>
                      <a:r>
                        <a:rPr lang="pl-PL" sz="2000">
                          <a:effectLst/>
                          <a:latin typeface="Times New Roman" panose="02020603050405020304" pitchFamily="18" charset="0"/>
                          <a:cs typeface="Times New Roman" panose="02020603050405020304" pitchFamily="18" charset="0"/>
                        </a:rPr>
                        <a:t>Krakau</a:t>
                      </a:r>
                      <a:endParaRPr lang="pl-PL"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pl-PL" sz="2000">
                          <a:effectLst/>
                          <a:latin typeface="Times New Roman" panose="02020603050405020304" pitchFamily="18" charset="0"/>
                          <a:cs typeface="Times New Roman" panose="02020603050405020304" pitchFamily="18" charset="0"/>
                        </a:rPr>
                        <a:t>ca. 900</a:t>
                      </a:r>
                      <a:endParaRPr lang="pl-PL"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pl-PL" sz="2000">
                          <a:effectLst/>
                          <a:latin typeface="Times New Roman" panose="02020603050405020304" pitchFamily="18" charset="0"/>
                          <a:cs typeface="Times New Roman" panose="02020603050405020304" pitchFamily="18" charset="0"/>
                        </a:rPr>
                        <a:t>550 930</a:t>
                      </a:r>
                      <a:endParaRPr lang="pl-PL"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pl-PL" sz="2000">
                          <a:effectLst/>
                          <a:latin typeface="Times New Roman" panose="02020603050405020304" pitchFamily="18" charset="0"/>
                          <a:cs typeface="Times New Roman" panose="02020603050405020304" pitchFamily="18" charset="0"/>
                        </a:rPr>
                        <a:t>612</a:t>
                      </a:r>
                      <a:endParaRPr lang="pl-PL"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pl-PL" sz="2000" dirty="0">
                          <a:effectLst/>
                          <a:latin typeface="Times New Roman" panose="02020603050405020304" pitchFamily="18" charset="0"/>
                          <a:cs typeface="Times New Roman" panose="02020603050405020304" pitchFamily="18" charset="0"/>
                        </a:rPr>
                        <a:t>253</a:t>
                      </a:r>
                      <a:endParaRPr lang="pl-PL" sz="20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546955">
                <a:tc>
                  <a:txBody>
                    <a:bodyPr/>
                    <a:lstStyle/>
                    <a:p>
                      <a:pPr algn="just">
                        <a:lnSpc>
                          <a:spcPct val="115000"/>
                        </a:lnSpc>
                        <a:spcAft>
                          <a:spcPts val="0"/>
                        </a:spcAft>
                      </a:pPr>
                      <a:r>
                        <a:rPr lang="pl-PL" sz="2000" b="1" dirty="0" err="1">
                          <a:effectLst/>
                          <a:latin typeface="Times New Roman" panose="02020603050405020304" pitchFamily="18" charset="0"/>
                          <a:cs typeface="Times New Roman" panose="02020603050405020304" pitchFamily="18" charset="0"/>
                        </a:rPr>
                        <a:t>Posen</a:t>
                      </a:r>
                      <a:endParaRPr lang="pl-PL" sz="2000" b="1"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pl-PL" sz="2200" b="1" dirty="0">
                          <a:effectLst/>
                          <a:latin typeface="Times New Roman" panose="02020603050405020304" pitchFamily="18" charset="0"/>
                          <a:cs typeface="Times New Roman" panose="02020603050405020304" pitchFamily="18" charset="0"/>
                        </a:rPr>
                        <a:t>ca. 712</a:t>
                      </a:r>
                      <a:endParaRPr lang="pl-PL" sz="2200" b="1"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pl-PL" sz="2000">
                          <a:effectLst/>
                          <a:latin typeface="Times New Roman" panose="02020603050405020304" pitchFamily="18" charset="0"/>
                          <a:cs typeface="Times New Roman" panose="02020603050405020304" pitchFamily="18" charset="0"/>
                        </a:rPr>
                        <a:t>302 021</a:t>
                      </a:r>
                      <a:endParaRPr lang="pl-PL"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pl-PL" sz="2200" b="1" dirty="0">
                          <a:effectLst/>
                          <a:latin typeface="Times New Roman" panose="02020603050405020304" pitchFamily="18" charset="0"/>
                          <a:cs typeface="Times New Roman" panose="02020603050405020304" pitchFamily="18" charset="0"/>
                        </a:rPr>
                        <a:t>424</a:t>
                      </a:r>
                      <a:endParaRPr lang="pl-PL" sz="2200" b="1"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pl-PL" sz="2000" dirty="0">
                          <a:effectLst/>
                          <a:latin typeface="Times New Roman" panose="02020603050405020304" pitchFamily="18" charset="0"/>
                          <a:cs typeface="Times New Roman" panose="02020603050405020304" pitchFamily="18" charset="0"/>
                        </a:rPr>
                        <a:t>245</a:t>
                      </a:r>
                      <a:endParaRPr lang="pl-PL" sz="20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546955">
                <a:tc>
                  <a:txBody>
                    <a:bodyPr/>
                    <a:lstStyle/>
                    <a:p>
                      <a:pPr algn="just">
                        <a:lnSpc>
                          <a:spcPct val="115000"/>
                        </a:lnSpc>
                        <a:spcAft>
                          <a:spcPts val="0"/>
                        </a:spcAft>
                      </a:pPr>
                      <a:r>
                        <a:rPr lang="pl-PL" sz="2000">
                          <a:effectLst/>
                          <a:latin typeface="Times New Roman" panose="02020603050405020304" pitchFamily="18" charset="0"/>
                          <a:cs typeface="Times New Roman" panose="02020603050405020304" pitchFamily="18" charset="0"/>
                        </a:rPr>
                        <a:t>Płock</a:t>
                      </a:r>
                      <a:endParaRPr lang="pl-PL"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pl-PL" sz="2000">
                          <a:effectLst/>
                          <a:latin typeface="Times New Roman" panose="02020603050405020304" pitchFamily="18" charset="0"/>
                          <a:cs typeface="Times New Roman" panose="02020603050405020304" pitchFamily="18" charset="0"/>
                        </a:rPr>
                        <a:t>ca. 303</a:t>
                      </a:r>
                      <a:endParaRPr lang="pl-PL"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pl-PL" sz="2000">
                          <a:effectLst/>
                          <a:latin typeface="Times New Roman" panose="02020603050405020304" pitchFamily="18" charset="0"/>
                          <a:cs typeface="Times New Roman" panose="02020603050405020304" pitchFamily="18" charset="0"/>
                        </a:rPr>
                        <a:t>280 716</a:t>
                      </a:r>
                      <a:endParaRPr lang="pl-PL"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pl-PL" sz="2000">
                          <a:effectLst/>
                          <a:latin typeface="Times New Roman" panose="02020603050405020304" pitchFamily="18" charset="0"/>
                          <a:cs typeface="Times New Roman" panose="02020603050405020304" pitchFamily="18" charset="0"/>
                        </a:rPr>
                        <a:t>926</a:t>
                      </a:r>
                      <a:endParaRPr lang="pl-PL"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pl-PL" sz="2000" dirty="0">
                          <a:effectLst/>
                          <a:latin typeface="Times New Roman" panose="02020603050405020304" pitchFamily="18" charset="0"/>
                          <a:cs typeface="Times New Roman" panose="02020603050405020304" pitchFamily="18" charset="0"/>
                        </a:rPr>
                        <a:t>125</a:t>
                      </a:r>
                      <a:endParaRPr lang="pl-PL" sz="20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468818">
                <a:tc>
                  <a:txBody>
                    <a:bodyPr/>
                    <a:lstStyle/>
                    <a:p>
                      <a:pPr algn="just">
                        <a:lnSpc>
                          <a:spcPct val="115000"/>
                        </a:lnSpc>
                        <a:spcAft>
                          <a:spcPts val="0"/>
                        </a:spcAft>
                      </a:pPr>
                      <a:r>
                        <a:rPr lang="pl-PL" sz="2000">
                          <a:effectLst/>
                          <a:latin typeface="Times New Roman" panose="02020603050405020304" pitchFamily="18" charset="0"/>
                          <a:cs typeface="Times New Roman" panose="02020603050405020304" pitchFamily="18" charset="0"/>
                        </a:rPr>
                        <a:t>Vilnius</a:t>
                      </a:r>
                      <a:endParaRPr lang="pl-PL"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pl-PL" sz="2000">
                          <a:effectLst/>
                          <a:latin typeface="Times New Roman" panose="02020603050405020304" pitchFamily="18" charset="0"/>
                          <a:cs typeface="Times New Roman" panose="02020603050405020304" pitchFamily="18" charset="0"/>
                        </a:rPr>
                        <a:t>ca. 130</a:t>
                      </a:r>
                      <a:endParaRPr lang="pl-PL"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pl-PL" sz="2000">
                          <a:effectLst/>
                          <a:latin typeface="Times New Roman" panose="02020603050405020304" pitchFamily="18" charset="0"/>
                          <a:cs typeface="Times New Roman" panose="02020603050405020304" pitchFamily="18" charset="0"/>
                        </a:rPr>
                        <a:t>-</a:t>
                      </a:r>
                      <a:endParaRPr lang="pl-PL"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pl-PL" sz="2000" dirty="0">
                          <a:effectLst/>
                          <a:latin typeface="Times New Roman" panose="02020603050405020304" pitchFamily="18" charset="0"/>
                          <a:cs typeface="Times New Roman" panose="02020603050405020304" pitchFamily="18" charset="0"/>
                        </a:rPr>
                        <a:t>-</a:t>
                      </a:r>
                      <a:endParaRPr lang="pl-PL"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pl-PL" sz="2000" dirty="0">
                          <a:effectLst/>
                          <a:latin typeface="Times New Roman" panose="02020603050405020304" pitchFamily="18" charset="0"/>
                          <a:cs typeface="Times New Roman" panose="02020603050405020304" pitchFamily="18" charset="0"/>
                        </a:rPr>
                        <a:t>116</a:t>
                      </a:r>
                      <a:endParaRPr lang="pl-PL" sz="20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p:pic>
        <p:nvPicPr>
          <p:cNvPr id="4" name="Dźwię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72564901"/>
      </p:ext>
    </p:extLst>
  </p:cSld>
  <p:clrMapOvr>
    <a:masterClrMapping/>
  </p:clrMapOvr>
  <mc:AlternateContent xmlns:mc="http://schemas.openxmlformats.org/markup-compatibility/2006" xmlns:p14="http://schemas.microsoft.com/office/powerpoint/2010/main">
    <mc:Choice Requires="p14">
      <p:transition spd="slow" p14:dur="2000" advTm="81137"/>
    </mc:Choice>
    <mc:Fallback xmlns="">
      <p:transition spd="slow" advTm="81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251520" y="220062"/>
            <a:ext cx="8640960" cy="720079"/>
          </a:xfrm>
        </p:spPr>
        <p:txBody>
          <a:bodyPr>
            <a:noAutofit/>
          </a:bodyPr>
          <a:lstStyle/>
          <a:p>
            <a:pPr algn="l"/>
            <a:r>
              <a:rPr lang="de-DE" sz="1800" dirty="0">
                <a:latin typeface="Times New Roman" panose="02020603050405020304" pitchFamily="18" charset="0"/>
                <a:cs typeface="Times New Roman" panose="02020603050405020304" pitchFamily="18" charset="0"/>
              </a:rPr>
              <a:t>Tabelle </a:t>
            </a:r>
            <a:r>
              <a:rPr lang="pl-PL" sz="1800" dirty="0">
                <a:latin typeface="Times New Roman" panose="02020603050405020304" pitchFamily="18" charset="0"/>
                <a:cs typeface="Times New Roman" panose="02020603050405020304" pitchFamily="18" charset="0"/>
              </a:rPr>
              <a:t>6</a:t>
            </a:r>
            <a:r>
              <a:rPr lang="de-DE" sz="1800" dirty="0">
                <a:latin typeface="Times New Roman" panose="02020603050405020304" pitchFamily="18" charset="0"/>
                <a:cs typeface="Times New Roman" panose="02020603050405020304" pitchFamily="18" charset="0"/>
              </a:rPr>
              <a:t>b: Die Stratifikation von der polnischen und litauischen Suppliken (gemäß) nach der Kategorie; 1455-1503 (</a:t>
            </a:r>
            <a:r>
              <a:rPr lang="de-DE" sz="1800" dirty="0" err="1">
                <a:latin typeface="Times New Roman" panose="02020603050405020304" pitchFamily="18" charset="0"/>
                <a:cs typeface="Times New Roman" panose="02020603050405020304" pitchFamily="18" charset="0"/>
              </a:rPr>
              <a:t>Kalixt</a:t>
            </a:r>
            <a:r>
              <a:rPr lang="de-DE" sz="1800" dirty="0">
                <a:latin typeface="Times New Roman" panose="02020603050405020304" pitchFamily="18" charset="0"/>
                <a:cs typeface="Times New Roman" panose="02020603050405020304" pitchFamily="18" charset="0"/>
              </a:rPr>
              <a:t> III.-Alexander VI.)</a:t>
            </a:r>
            <a:r>
              <a:rPr lang="pl-PL" sz="1800" dirty="0">
                <a:latin typeface="Times New Roman" panose="02020603050405020304" pitchFamily="18" charset="0"/>
                <a:cs typeface="Times New Roman" panose="02020603050405020304" pitchFamily="18" charset="0"/>
              </a:rPr>
              <a:t> - </a:t>
            </a:r>
            <a:r>
              <a:rPr lang="de-DE" sz="1800" dirty="0">
                <a:latin typeface="Times New Roman" panose="02020603050405020304" pitchFamily="18" charset="0"/>
                <a:cs typeface="Times New Roman" panose="02020603050405020304" pitchFamily="18" charset="0"/>
              </a:rPr>
              <a:t>ein Diagramm</a:t>
            </a:r>
            <a:endParaRPr lang="pl-PL" sz="1800" dirty="0">
              <a:latin typeface="Times New Roman" panose="02020603050405020304" pitchFamily="18" charset="0"/>
              <a:cs typeface="Times New Roman" panose="02020603050405020304" pitchFamily="18" charset="0"/>
            </a:endParaRPr>
          </a:p>
        </p:txBody>
      </p:sp>
      <p:sp>
        <p:nvSpPr>
          <p:cNvPr id="6" name="Rectangle 3"/>
          <p:cNvSpPr>
            <a:spLocks noChangeArrowheads="1"/>
          </p:cNvSpPr>
          <p:nvPr/>
        </p:nvSpPr>
        <p:spPr bwMode="auto">
          <a:xfrm>
            <a:off x="0" y="3705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altLang="pl-PL" sz="1800" b="0" i="0" u="none" strike="noStrike" cap="none" normalizeH="0" baseline="0">
              <a:ln>
                <a:noFill/>
              </a:ln>
              <a:solidFill>
                <a:schemeClr val="tx1"/>
              </a:solidFill>
              <a:effectLst/>
              <a:latin typeface="Arial" pitchFamily="34" charset="0"/>
              <a:cs typeface="Arial" pitchFamily="34" charset="0"/>
            </a:endParaRPr>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graphicFrame>
        <p:nvGraphicFramePr>
          <p:cNvPr id="4" name="Obiekt 3"/>
          <p:cNvGraphicFramePr>
            <a:graphicFrameLocks/>
          </p:cNvGraphicFramePr>
          <p:nvPr>
            <p:extLst>
              <p:ext uri="{D42A27DB-BD31-4B8C-83A1-F6EECF244321}">
                <p14:modId xmlns:p14="http://schemas.microsoft.com/office/powerpoint/2010/main" val="1259315974"/>
              </p:ext>
            </p:extLst>
          </p:nvPr>
        </p:nvGraphicFramePr>
        <p:xfrm>
          <a:off x="251520" y="1052736"/>
          <a:ext cx="8568952" cy="5544616"/>
        </p:xfrm>
        <a:graphic>
          <a:graphicData uri="http://schemas.openxmlformats.org/presentationml/2006/ole">
            <mc:AlternateContent xmlns:mc="http://schemas.openxmlformats.org/markup-compatibility/2006">
              <mc:Choice xmlns:v="urn:schemas-microsoft-com:vml" Requires="v">
                <p:oleObj spid="_x0000_s17431" name="Wykres" r:id="rId5" imgW="5657961" imgH="3248111" progId="Excel.Chart.8">
                  <p:embed/>
                </p:oleObj>
              </mc:Choice>
              <mc:Fallback>
                <p:oleObj name="Wykres" r:id="rId5" imgW="5657961" imgH="3248111" progId="Excel.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1052736"/>
                        <a:ext cx="8568952" cy="5544616"/>
                      </a:xfrm>
                      <a:prstGeom prst="rect">
                        <a:avLst/>
                      </a:prstGeom>
                      <a:noFill/>
                    </p:spPr>
                  </p:pic>
                </p:oleObj>
              </mc:Fallback>
            </mc:AlternateContent>
          </a:graphicData>
        </a:graphic>
      </p:graphicFrame>
      <p:sp>
        <p:nvSpPr>
          <p:cNvPr id="5" name="Rectangle 3"/>
          <p:cNvSpPr>
            <a:spLocks noChangeArrowheads="1"/>
          </p:cNvSpPr>
          <p:nvPr/>
        </p:nvSpPr>
        <p:spPr bwMode="auto">
          <a:xfrm>
            <a:off x="0" y="3695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altLang="pl-PL" sz="1800" b="0" i="0" u="none" strike="noStrike" cap="none" normalizeH="0" baseline="0">
              <a:ln>
                <a:noFill/>
              </a:ln>
              <a:solidFill>
                <a:schemeClr val="tx1"/>
              </a:solidFill>
              <a:effectLst/>
              <a:latin typeface="Arial" pitchFamily="34" charset="0"/>
              <a:cs typeface="Arial" pitchFamily="34" charset="0"/>
            </a:endParaRPr>
          </a:p>
        </p:txBody>
      </p:sp>
      <p:pic>
        <p:nvPicPr>
          <p:cNvPr id="7" name="Dźwięk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20127394"/>
      </p:ext>
    </p:extLst>
  </p:cSld>
  <p:clrMapOvr>
    <a:masterClrMapping/>
  </p:clrMapOvr>
  <mc:AlternateContent xmlns:mc="http://schemas.openxmlformats.org/markup-compatibility/2006" xmlns:p14="http://schemas.microsoft.com/office/powerpoint/2010/main">
    <mc:Choice Requires="p14">
      <p:transition spd="slow" p14:dur="2000" advTm="197453"/>
    </mc:Choice>
    <mc:Fallback xmlns="">
      <p:transition spd="slow" advTm="197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0" y="3705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altLang="pl-PL" sz="1800" b="0" i="0" u="none" strike="noStrike" cap="none" normalizeH="0" baseline="0">
              <a:ln>
                <a:noFill/>
              </a:ln>
              <a:solidFill>
                <a:schemeClr val="tx1"/>
              </a:solidFill>
              <a:effectLst/>
              <a:latin typeface="Arial" pitchFamily="34" charset="0"/>
              <a:cs typeface="Arial" pitchFamily="34" charset="0"/>
            </a:endParaRPr>
          </a:p>
        </p:txBody>
      </p:sp>
      <p:sp>
        <p:nvSpPr>
          <p:cNvPr id="5" name="Tytuł 1"/>
          <p:cNvSpPr txBox="1">
            <a:spLocks/>
          </p:cNvSpPr>
          <p:nvPr/>
        </p:nvSpPr>
        <p:spPr>
          <a:xfrm>
            <a:off x="323528" y="188640"/>
            <a:ext cx="8649344" cy="7920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2000" dirty="0">
                <a:latin typeface="Times New Roman" panose="02020603050405020304" pitchFamily="18" charset="0"/>
                <a:cs typeface="Times New Roman" panose="02020603050405020304" pitchFamily="18" charset="0"/>
              </a:rPr>
              <a:t>Tabelle </a:t>
            </a:r>
            <a:r>
              <a:rPr lang="pl-PL" sz="2000" dirty="0">
                <a:latin typeface="Times New Roman" panose="02020603050405020304" pitchFamily="18" charset="0"/>
                <a:cs typeface="Times New Roman" panose="02020603050405020304" pitchFamily="18" charset="0"/>
              </a:rPr>
              <a:t>9</a:t>
            </a:r>
            <a:r>
              <a:rPr lang="de-DE" sz="2000" dirty="0">
                <a:latin typeface="Times New Roman" panose="02020603050405020304" pitchFamily="18" charset="0"/>
                <a:cs typeface="Times New Roman" panose="02020603050405020304" pitchFamily="18" charset="0"/>
              </a:rPr>
              <a:t>: Die Suppliken der </a:t>
            </a:r>
            <a:r>
              <a:rPr lang="pl-PL" sz="2000" dirty="0" err="1">
                <a:latin typeface="Times New Roman" panose="02020603050405020304" pitchFamily="18" charset="0"/>
                <a:cs typeface="Times New Roman" panose="02020603050405020304" pitchFamily="18" charset="0"/>
              </a:rPr>
              <a:t>Kirchenprovinz</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Gnesen</a:t>
            </a:r>
            <a:r>
              <a:rPr lang="de-DE" sz="2000" dirty="0">
                <a:latin typeface="Times New Roman" panose="02020603050405020304" pitchFamily="18" charset="0"/>
                <a:cs typeface="Times New Roman" panose="02020603050405020304" pitchFamily="18" charset="0"/>
              </a:rPr>
              <a:t> – sozialen Struktur der Empfänger)</a:t>
            </a:r>
            <a:endParaRPr lang="pl-PL" sz="2000" dirty="0">
              <a:latin typeface="Times New Roman" panose="02020603050405020304" pitchFamily="18" charset="0"/>
              <a:cs typeface="Times New Roman" panose="02020603050405020304" pitchFamily="18" charset="0"/>
            </a:endParaRPr>
          </a:p>
        </p:txBody>
      </p:sp>
      <p:graphicFrame>
        <p:nvGraphicFramePr>
          <p:cNvPr id="4" name="Tabela 3"/>
          <p:cNvGraphicFramePr>
            <a:graphicFrameLocks noGrp="1"/>
          </p:cNvGraphicFramePr>
          <p:nvPr>
            <p:extLst>
              <p:ext uri="{D42A27DB-BD31-4B8C-83A1-F6EECF244321}">
                <p14:modId xmlns:p14="http://schemas.microsoft.com/office/powerpoint/2010/main" val="2547703723"/>
              </p:ext>
            </p:extLst>
          </p:nvPr>
        </p:nvGraphicFramePr>
        <p:xfrm>
          <a:off x="467544" y="980727"/>
          <a:ext cx="7992888" cy="5643372"/>
        </p:xfrm>
        <a:graphic>
          <a:graphicData uri="http://schemas.openxmlformats.org/drawingml/2006/table">
            <a:tbl>
              <a:tblPr firstRow="1" firstCol="1" bandRow="1">
                <a:tableStyleId>{5C22544A-7EE6-4342-B048-85BDC9FD1C3A}</a:tableStyleId>
              </a:tblPr>
              <a:tblGrid>
                <a:gridCol w="1894453">
                  <a:extLst>
                    <a:ext uri="{9D8B030D-6E8A-4147-A177-3AD203B41FA5}">
                      <a16:colId xmlns:a16="http://schemas.microsoft.com/office/drawing/2014/main" val="20000"/>
                    </a:ext>
                  </a:extLst>
                </a:gridCol>
                <a:gridCol w="2930083">
                  <a:extLst>
                    <a:ext uri="{9D8B030D-6E8A-4147-A177-3AD203B41FA5}">
                      <a16:colId xmlns:a16="http://schemas.microsoft.com/office/drawing/2014/main" val="20001"/>
                    </a:ext>
                  </a:extLst>
                </a:gridCol>
                <a:gridCol w="3168352">
                  <a:extLst>
                    <a:ext uri="{9D8B030D-6E8A-4147-A177-3AD203B41FA5}">
                      <a16:colId xmlns:a16="http://schemas.microsoft.com/office/drawing/2014/main" val="20002"/>
                    </a:ext>
                  </a:extLst>
                </a:gridCol>
              </a:tblGrid>
              <a:tr h="630890">
                <a:tc>
                  <a:txBody>
                    <a:bodyPr/>
                    <a:lstStyle/>
                    <a:p>
                      <a:pPr algn="ctr">
                        <a:lnSpc>
                          <a:spcPct val="115000"/>
                        </a:lnSpc>
                        <a:spcAft>
                          <a:spcPts val="0"/>
                        </a:spcAft>
                      </a:pPr>
                      <a:r>
                        <a:rPr lang="pl-PL" sz="2000" dirty="0" err="1">
                          <a:effectLst/>
                          <a:latin typeface="Times New Roman" panose="02020603050405020304" pitchFamily="18" charset="0"/>
                          <a:cs typeface="Times New Roman" panose="02020603050405020304" pitchFamily="18" charset="0"/>
                        </a:rPr>
                        <a:t>die</a:t>
                      </a:r>
                      <a:r>
                        <a:rPr lang="pl-PL" sz="2000" dirty="0">
                          <a:effectLst/>
                          <a:latin typeface="Times New Roman" panose="02020603050405020304" pitchFamily="18" charset="0"/>
                          <a:cs typeface="Times New Roman" panose="02020603050405020304" pitchFamily="18" charset="0"/>
                        </a:rPr>
                        <a:t> </a:t>
                      </a:r>
                      <a:r>
                        <a:rPr lang="pl-PL" sz="2000" dirty="0" err="1">
                          <a:effectLst/>
                          <a:latin typeface="Times New Roman" panose="02020603050405020304" pitchFamily="18" charset="0"/>
                          <a:cs typeface="Times New Roman" panose="02020603050405020304" pitchFamily="18" charset="0"/>
                        </a:rPr>
                        <a:t>Diözese</a:t>
                      </a:r>
                      <a:endParaRPr lang="pl-PL"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15000"/>
                        </a:lnSpc>
                        <a:spcAft>
                          <a:spcPts val="0"/>
                        </a:spcAft>
                      </a:pPr>
                      <a:r>
                        <a:rPr lang="de-DE" sz="2000" dirty="0">
                          <a:effectLst/>
                          <a:latin typeface="Times New Roman" panose="02020603050405020304" pitchFamily="18" charset="0"/>
                          <a:cs typeface="Times New Roman" panose="02020603050405020304" pitchFamily="18" charset="0"/>
                        </a:rPr>
                        <a:t>Suppliken</a:t>
                      </a:r>
                      <a:endParaRPr lang="pl-PL" sz="20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de-DE" sz="2000" dirty="0">
                          <a:effectLst/>
                          <a:latin typeface="Times New Roman" panose="02020603050405020304" pitchFamily="18" charset="0"/>
                          <a:cs typeface="Times New Roman" panose="02020603050405020304" pitchFamily="18" charset="0"/>
                        </a:rPr>
                        <a:t>(G</a:t>
                      </a:r>
                      <a:r>
                        <a:rPr lang="pl-PL" sz="2000" dirty="0" err="1">
                          <a:effectLst/>
                          <a:latin typeface="Times New Roman" panose="02020603050405020304" pitchFamily="18" charset="0"/>
                          <a:cs typeface="Times New Roman" panose="02020603050405020304" pitchFamily="18" charset="0"/>
                        </a:rPr>
                        <a:t>eistlichen</a:t>
                      </a:r>
                      <a:r>
                        <a:rPr lang="de-DE" sz="2000" dirty="0">
                          <a:effectLst/>
                          <a:latin typeface="Times New Roman" panose="02020603050405020304" pitchFamily="18" charset="0"/>
                          <a:cs typeface="Times New Roman" panose="02020603050405020304" pitchFamily="18" charset="0"/>
                        </a:rPr>
                        <a:t>-L</a:t>
                      </a:r>
                      <a:r>
                        <a:rPr lang="pl-PL" sz="2000" dirty="0" err="1">
                          <a:effectLst/>
                          <a:latin typeface="Times New Roman" panose="02020603050405020304" pitchFamily="18" charset="0"/>
                          <a:cs typeface="Times New Roman" panose="02020603050405020304" pitchFamily="18" charset="0"/>
                        </a:rPr>
                        <a:t>aien</a:t>
                      </a:r>
                      <a:r>
                        <a:rPr lang="de-DE" sz="2000" dirty="0">
                          <a:effectLst/>
                          <a:latin typeface="Times New Roman" panose="02020603050405020304" pitchFamily="18" charset="0"/>
                          <a:cs typeface="Times New Roman" panose="02020603050405020304" pitchFamily="18" charset="0"/>
                        </a:rPr>
                        <a:t>)</a:t>
                      </a:r>
                      <a:endParaRPr lang="pl-PL"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15000"/>
                        </a:lnSpc>
                        <a:spcAft>
                          <a:spcPts val="0"/>
                        </a:spcAft>
                      </a:pPr>
                      <a:r>
                        <a:rPr lang="de-DE" sz="2000" dirty="0">
                          <a:effectLst/>
                          <a:latin typeface="Times New Roman" panose="02020603050405020304" pitchFamily="18" charset="0"/>
                          <a:cs typeface="Times New Roman" panose="02020603050405020304" pitchFamily="18" charset="0"/>
                        </a:rPr>
                        <a:t>%</a:t>
                      </a:r>
                      <a:endParaRPr lang="pl-PL" sz="20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de-DE" sz="2000" dirty="0">
                          <a:effectLst/>
                          <a:latin typeface="Times New Roman" panose="02020603050405020304" pitchFamily="18" charset="0"/>
                          <a:cs typeface="Times New Roman" panose="02020603050405020304" pitchFamily="18" charset="0"/>
                        </a:rPr>
                        <a:t>(G</a:t>
                      </a:r>
                      <a:r>
                        <a:rPr lang="pl-PL" sz="2000" dirty="0" err="1">
                          <a:effectLst/>
                          <a:latin typeface="Times New Roman" panose="02020603050405020304" pitchFamily="18" charset="0"/>
                          <a:cs typeface="Times New Roman" panose="02020603050405020304" pitchFamily="18" charset="0"/>
                        </a:rPr>
                        <a:t>eistlichen</a:t>
                      </a:r>
                      <a:r>
                        <a:rPr lang="pl-PL" sz="2000" dirty="0">
                          <a:effectLst/>
                          <a:latin typeface="Times New Roman" panose="02020603050405020304" pitchFamily="18" charset="0"/>
                          <a:cs typeface="Times New Roman" panose="02020603050405020304" pitchFamily="18" charset="0"/>
                        </a:rPr>
                        <a:t> </a:t>
                      </a:r>
                      <a:r>
                        <a:rPr lang="de-DE" sz="2000" dirty="0">
                          <a:effectLst/>
                          <a:latin typeface="Times New Roman" panose="02020603050405020304" pitchFamily="18" charset="0"/>
                          <a:cs typeface="Times New Roman" panose="02020603050405020304" pitchFamily="18" charset="0"/>
                        </a:rPr>
                        <a:t>-</a:t>
                      </a:r>
                      <a:r>
                        <a:rPr lang="pl-PL" sz="2000" dirty="0">
                          <a:effectLst/>
                          <a:latin typeface="Times New Roman" panose="02020603050405020304" pitchFamily="18" charset="0"/>
                          <a:cs typeface="Times New Roman" panose="02020603050405020304" pitchFamily="18" charset="0"/>
                        </a:rPr>
                        <a:t> </a:t>
                      </a:r>
                      <a:r>
                        <a:rPr lang="de-DE" sz="2000" dirty="0">
                          <a:effectLst/>
                          <a:latin typeface="Times New Roman" panose="02020603050405020304" pitchFamily="18" charset="0"/>
                          <a:cs typeface="Times New Roman" panose="02020603050405020304" pitchFamily="18" charset="0"/>
                        </a:rPr>
                        <a:t>L</a:t>
                      </a:r>
                      <a:r>
                        <a:rPr lang="pl-PL" sz="2000" dirty="0" err="1">
                          <a:effectLst/>
                          <a:latin typeface="Times New Roman" panose="02020603050405020304" pitchFamily="18" charset="0"/>
                          <a:cs typeface="Times New Roman" panose="02020603050405020304" pitchFamily="18" charset="0"/>
                        </a:rPr>
                        <a:t>aien</a:t>
                      </a:r>
                      <a:r>
                        <a:rPr lang="de-DE" sz="2000" dirty="0">
                          <a:effectLst/>
                          <a:latin typeface="Times New Roman" panose="02020603050405020304" pitchFamily="18" charset="0"/>
                          <a:cs typeface="Times New Roman" panose="02020603050405020304" pitchFamily="18" charset="0"/>
                        </a:rPr>
                        <a:t>)</a:t>
                      </a:r>
                      <a:endParaRPr lang="pl-PL" sz="20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gn="ctr">
                        <a:lnSpc>
                          <a:spcPct val="115000"/>
                        </a:lnSpc>
                        <a:spcAft>
                          <a:spcPts val="0"/>
                        </a:spcAft>
                      </a:pPr>
                      <a:r>
                        <a:rPr lang="pl-PL" sz="2000" dirty="0" err="1">
                          <a:effectLst/>
                          <a:latin typeface="Times New Roman" panose="02020603050405020304" pitchFamily="18" charset="0"/>
                          <a:cs typeface="Times New Roman" panose="02020603050405020304" pitchFamily="18" charset="0"/>
                        </a:rPr>
                        <a:t>Gnesen</a:t>
                      </a:r>
                      <a:endParaRPr lang="pl-PL"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15000"/>
                        </a:lnSpc>
                        <a:spcAft>
                          <a:spcPts val="0"/>
                        </a:spcAft>
                      </a:pPr>
                      <a:r>
                        <a:rPr lang="pl-PL" sz="2000" dirty="0">
                          <a:effectLst/>
                          <a:latin typeface="Times New Roman" panose="02020603050405020304" pitchFamily="18" charset="0"/>
                          <a:cs typeface="Times New Roman" panose="02020603050405020304" pitchFamily="18" charset="0"/>
                        </a:rPr>
                        <a:t>275</a:t>
                      </a:r>
                    </a:p>
                    <a:p>
                      <a:pPr algn="ctr">
                        <a:lnSpc>
                          <a:spcPct val="115000"/>
                        </a:lnSpc>
                        <a:spcAft>
                          <a:spcPts val="0"/>
                        </a:spcAft>
                      </a:pPr>
                      <a:r>
                        <a:rPr lang="pl-PL" sz="2000" dirty="0">
                          <a:effectLst/>
                          <a:latin typeface="Times New Roman" panose="02020603050405020304" pitchFamily="18" charset="0"/>
                          <a:cs typeface="Times New Roman" panose="02020603050405020304" pitchFamily="18" charset="0"/>
                        </a:rPr>
                        <a:t>213,5 – 61,5</a:t>
                      </a:r>
                      <a:endParaRPr lang="pl-PL"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15000"/>
                        </a:lnSpc>
                        <a:spcAft>
                          <a:spcPts val="0"/>
                        </a:spcAft>
                      </a:pPr>
                      <a:endParaRPr lang="pl-PL" sz="20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pl-PL" sz="2000" dirty="0">
                          <a:effectLst/>
                          <a:latin typeface="Times New Roman" panose="02020603050405020304" pitchFamily="18" charset="0"/>
                          <a:cs typeface="Times New Roman" panose="02020603050405020304" pitchFamily="18" charset="0"/>
                        </a:rPr>
                        <a:t>78% – 22%</a:t>
                      </a:r>
                      <a:endParaRPr lang="pl-PL" sz="20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algn="ctr">
                        <a:lnSpc>
                          <a:spcPct val="115000"/>
                        </a:lnSpc>
                        <a:spcAft>
                          <a:spcPts val="0"/>
                        </a:spcAft>
                      </a:pPr>
                      <a:r>
                        <a:rPr lang="pl-PL" sz="2000" dirty="0" err="1">
                          <a:effectLst/>
                          <a:latin typeface="Times New Roman" panose="02020603050405020304" pitchFamily="18" charset="0"/>
                          <a:cs typeface="Times New Roman" panose="02020603050405020304" pitchFamily="18" charset="0"/>
                        </a:rPr>
                        <a:t>Krakau</a:t>
                      </a:r>
                      <a:r>
                        <a:rPr lang="pl-PL" sz="2000" dirty="0">
                          <a:effectLst/>
                          <a:latin typeface="Times New Roman" panose="02020603050405020304" pitchFamily="18" charset="0"/>
                          <a:cs typeface="Times New Roman" panose="02020603050405020304" pitchFamily="18" charset="0"/>
                        </a:rPr>
                        <a:t> </a:t>
                      </a:r>
                      <a:endParaRPr lang="pl-PL"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15000"/>
                        </a:lnSpc>
                        <a:spcAft>
                          <a:spcPts val="0"/>
                        </a:spcAft>
                      </a:pPr>
                      <a:r>
                        <a:rPr lang="pl-PL" sz="2000">
                          <a:effectLst/>
                          <a:latin typeface="Times New Roman" panose="02020603050405020304" pitchFamily="18" charset="0"/>
                          <a:cs typeface="Times New Roman" panose="02020603050405020304" pitchFamily="18" charset="0"/>
                        </a:rPr>
                        <a:t>292</a:t>
                      </a:r>
                    </a:p>
                    <a:p>
                      <a:pPr algn="ctr">
                        <a:lnSpc>
                          <a:spcPct val="115000"/>
                        </a:lnSpc>
                        <a:spcAft>
                          <a:spcPts val="0"/>
                        </a:spcAft>
                      </a:pPr>
                      <a:r>
                        <a:rPr lang="pl-PL" sz="2000">
                          <a:effectLst/>
                          <a:latin typeface="Times New Roman" panose="02020603050405020304" pitchFamily="18" charset="0"/>
                          <a:cs typeface="Times New Roman" panose="02020603050405020304" pitchFamily="18" charset="0"/>
                        </a:rPr>
                        <a:t>199 – 93</a:t>
                      </a:r>
                      <a:endParaRPr lang="pl-PL"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15000"/>
                        </a:lnSpc>
                        <a:spcAft>
                          <a:spcPts val="0"/>
                        </a:spcAft>
                      </a:pPr>
                      <a:endParaRPr lang="pl-PL" sz="20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pl-PL" sz="2000" dirty="0">
                          <a:effectLst/>
                          <a:latin typeface="Times New Roman" panose="02020603050405020304" pitchFamily="18" charset="0"/>
                          <a:cs typeface="Times New Roman" panose="02020603050405020304" pitchFamily="18" charset="0"/>
                        </a:rPr>
                        <a:t>68% – 32%</a:t>
                      </a:r>
                      <a:endParaRPr lang="pl-PL" sz="20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algn="ctr">
                        <a:lnSpc>
                          <a:spcPct val="115000"/>
                        </a:lnSpc>
                        <a:spcAft>
                          <a:spcPts val="0"/>
                        </a:spcAft>
                      </a:pPr>
                      <a:r>
                        <a:rPr lang="pl-PL" sz="2000">
                          <a:effectLst/>
                          <a:latin typeface="Times New Roman" panose="02020603050405020304" pitchFamily="18" charset="0"/>
                          <a:cs typeface="Times New Roman" panose="02020603050405020304" pitchFamily="18" charset="0"/>
                        </a:rPr>
                        <a:t>Posen </a:t>
                      </a:r>
                      <a:endParaRPr lang="pl-PL"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15000"/>
                        </a:lnSpc>
                        <a:spcAft>
                          <a:spcPts val="0"/>
                        </a:spcAft>
                      </a:pPr>
                      <a:r>
                        <a:rPr lang="pl-PL" sz="2000" dirty="0">
                          <a:effectLst/>
                          <a:latin typeface="Times New Roman" panose="02020603050405020304" pitchFamily="18" charset="0"/>
                          <a:cs typeface="Times New Roman" panose="02020603050405020304" pitchFamily="18" charset="0"/>
                        </a:rPr>
                        <a:t>295</a:t>
                      </a:r>
                    </a:p>
                    <a:p>
                      <a:pPr algn="ctr">
                        <a:lnSpc>
                          <a:spcPct val="115000"/>
                        </a:lnSpc>
                        <a:spcAft>
                          <a:spcPts val="0"/>
                        </a:spcAft>
                      </a:pPr>
                      <a:r>
                        <a:rPr lang="pl-PL" sz="2000" dirty="0">
                          <a:effectLst/>
                          <a:latin typeface="Times New Roman" panose="02020603050405020304" pitchFamily="18" charset="0"/>
                          <a:cs typeface="Times New Roman" panose="02020603050405020304" pitchFamily="18" charset="0"/>
                        </a:rPr>
                        <a:t>218 – 77</a:t>
                      </a:r>
                      <a:endParaRPr lang="pl-PL"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15000"/>
                        </a:lnSpc>
                        <a:spcAft>
                          <a:spcPts val="0"/>
                        </a:spcAft>
                      </a:pPr>
                      <a:endParaRPr lang="pl-PL" sz="20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pl-PL" sz="2000" dirty="0">
                          <a:effectLst/>
                          <a:latin typeface="Times New Roman" panose="02020603050405020304" pitchFamily="18" charset="0"/>
                          <a:cs typeface="Times New Roman" panose="02020603050405020304" pitchFamily="18" charset="0"/>
                        </a:rPr>
                        <a:t>74% – 26%</a:t>
                      </a:r>
                      <a:endParaRPr lang="pl-PL" sz="20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0">
                <a:tc>
                  <a:txBody>
                    <a:bodyPr/>
                    <a:lstStyle/>
                    <a:p>
                      <a:pPr algn="ctr">
                        <a:lnSpc>
                          <a:spcPct val="115000"/>
                        </a:lnSpc>
                        <a:spcAft>
                          <a:spcPts val="0"/>
                        </a:spcAft>
                      </a:pPr>
                      <a:r>
                        <a:rPr lang="pl-PL" sz="2000">
                          <a:effectLst/>
                          <a:latin typeface="Times New Roman" panose="02020603050405020304" pitchFamily="18" charset="0"/>
                          <a:cs typeface="Times New Roman" panose="02020603050405020304" pitchFamily="18" charset="0"/>
                        </a:rPr>
                        <a:t>Płock </a:t>
                      </a:r>
                      <a:endParaRPr lang="pl-PL"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15000"/>
                        </a:lnSpc>
                        <a:spcAft>
                          <a:spcPts val="0"/>
                        </a:spcAft>
                      </a:pPr>
                      <a:r>
                        <a:rPr lang="pl-PL" sz="2000" dirty="0">
                          <a:effectLst/>
                          <a:latin typeface="Times New Roman" panose="02020603050405020304" pitchFamily="18" charset="0"/>
                          <a:cs typeface="Times New Roman" panose="02020603050405020304" pitchFamily="18" charset="0"/>
                        </a:rPr>
                        <a:t>130</a:t>
                      </a:r>
                    </a:p>
                    <a:p>
                      <a:pPr algn="ctr">
                        <a:lnSpc>
                          <a:spcPct val="115000"/>
                        </a:lnSpc>
                        <a:spcAft>
                          <a:spcPts val="0"/>
                        </a:spcAft>
                      </a:pPr>
                      <a:r>
                        <a:rPr lang="pl-PL" sz="2000" dirty="0">
                          <a:effectLst/>
                          <a:latin typeface="Times New Roman" panose="02020603050405020304" pitchFamily="18" charset="0"/>
                          <a:cs typeface="Times New Roman" panose="02020603050405020304" pitchFamily="18" charset="0"/>
                        </a:rPr>
                        <a:t>90 – 40</a:t>
                      </a:r>
                      <a:endParaRPr lang="pl-PL" sz="20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15000"/>
                        </a:lnSpc>
                        <a:spcAft>
                          <a:spcPts val="0"/>
                        </a:spcAft>
                      </a:pPr>
                      <a:endParaRPr lang="pl-PL" sz="20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pl-PL" sz="2000" dirty="0">
                          <a:effectLst/>
                          <a:latin typeface="Times New Roman" panose="02020603050405020304" pitchFamily="18" charset="0"/>
                          <a:cs typeface="Times New Roman" panose="02020603050405020304" pitchFamily="18" charset="0"/>
                        </a:rPr>
                        <a:t>69% – 31%</a:t>
                      </a:r>
                      <a:endParaRPr lang="pl-PL" sz="20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0">
                <a:tc>
                  <a:txBody>
                    <a:bodyPr/>
                    <a:lstStyle/>
                    <a:p>
                      <a:pPr algn="ctr">
                        <a:lnSpc>
                          <a:spcPct val="115000"/>
                        </a:lnSpc>
                        <a:spcAft>
                          <a:spcPts val="0"/>
                        </a:spcAft>
                      </a:pPr>
                      <a:r>
                        <a:rPr lang="pl-PL" sz="2000">
                          <a:effectLst/>
                          <a:latin typeface="Times New Roman" panose="02020603050405020304" pitchFamily="18" charset="0"/>
                          <a:cs typeface="Times New Roman" panose="02020603050405020304" pitchFamily="18" charset="0"/>
                        </a:rPr>
                        <a:t>Włocławek </a:t>
                      </a:r>
                      <a:endParaRPr lang="pl-PL"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15000"/>
                        </a:lnSpc>
                        <a:spcAft>
                          <a:spcPts val="0"/>
                        </a:spcAft>
                      </a:pPr>
                      <a:r>
                        <a:rPr lang="pl-PL" sz="2000">
                          <a:effectLst/>
                          <a:latin typeface="Times New Roman" panose="02020603050405020304" pitchFamily="18" charset="0"/>
                          <a:cs typeface="Times New Roman" panose="02020603050405020304" pitchFamily="18" charset="0"/>
                        </a:rPr>
                        <a:t>151</a:t>
                      </a:r>
                    </a:p>
                    <a:p>
                      <a:pPr algn="ctr">
                        <a:lnSpc>
                          <a:spcPct val="115000"/>
                        </a:lnSpc>
                        <a:spcAft>
                          <a:spcPts val="0"/>
                        </a:spcAft>
                      </a:pPr>
                      <a:r>
                        <a:rPr lang="pl-PL" sz="2000">
                          <a:effectLst/>
                          <a:latin typeface="Times New Roman" panose="02020603050405020304" pitchFamily="18" charset="0"/>
                          <a:cs typeface="Times New Roman" panose="02020603050405020304" pitchFamily="18" charset="0"/>
                        </a:rPr>
                        <a:t>103 – 48</a:t>
                      </a:r>
                      <a:endParaRPr lang="pl-PL"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15000"/>
                        </a:lnSpc>
                        <a:spcAft>
                          <a:spcPts val="0"/>
                        </a:spcAft>
                      </a:pPr>
                      <a:endParaRPr lang="pl-PL" sz="20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pl-PL" sz="2000" dirty="0">
                          <a:effectLst/>
                          <a:latin typeface="Times New Roman" panose="02020603050405020304" pitchFamily="18" charset="0"/>
                          <a:cs typeface="Times New Roman" panose="02020603050405020304" pitchFamily="18" charset="0"/>
                        </a:rPr>
                        <a:t>68% – 32%</a:t>
                      </a:r>
                      <a:endParaRPr lang="pl-PL" sz="20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0">
                <a:tc>
                  <a:txBody>
                    <a:bodyPr/>
                    <a:lstStyle/>
                    <a:p>
                      <a:pPr algn="ctr">
                        <a:lnSpc>
                          <a:spcPct val="115000"/>
                        </a:lnSpc>
                        <a:spcAft>
                          <a:spcPts val="0"/>
                        </a:spcAft>
                      </a:pPr>
                      <a:r>
                        <a:rPr lang="pl-PL" sz="2000">
                          <a:effectLst/>
                          <a:latin typeface="Times New Roman" panose="02020603050405020304" pitchFamily="18" charset="0"/>
                          <a:cs typeface="Times New Roman" panose="02020603050405020304" pitchFamily="18" charset="0"/>
                        </a:rPr>
                        <a:t>Vilnius </a:t>
                      </a:r>
                      <a:endParaRPr lang="pl-PL"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15000"/>
                        </a:lnSpc>
                        <a:spcAft>
                          <a:spcPts val="0"/>
                        </a:spcAft>
                      </a:pPr>
                      <a:r>
                        <a:rPr lang="pl-PL" sz="2000" dirty="0">
                          <a:effectLst/>
                          <a:latin typeface="Times New Roman" panose="02020603050405020304" pitchFamily="18" charset="0"/>
                          <a:cs typeface="Times New Roman" panose="02020603050405020304" pitchFamily="18" charset="0"/>
                        </a:rPr>
                        <a:t>116</a:t>
                      </a:r>
                    </a:p>
                    <a:p>
                      <a:pPr algn="ctr">
                        <a:lnSpc>
                          <a:spcPct val="115000"/>
                        </a:lnSpc>
                        <a:spcAft>
                          <a:spcPts val="0"/>
                        </a:spcAft>
                      </a:pPr>
                      <a:r>
                        <a:rPr lang="pl-PL" sz="2200" b="1" dirty="0">
                          <a:effectLst/>
                          <a:latin typeface="Times New Roman" panose="02020603050405020304" pitchFamily="18" charset="0"/>
                          <a:cs typeface="Times New Roman" panose="02020603050405020304" pitchFamily="18" charset="0"/>
                        </a:rPr>
                        <a:t>39 – 77</a:t>
                      </a:r>
                      <a:endParaRPr lang="pl-PL" sz="2200" b="1"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15000"/>
                        </a:lnSpc>
                        <a:spcAft>
                          <a:spcPts val="0"/>
                        </a:spcAft>
                      </a:pPr>
                      <a:endParaRPr lang="pl-PL" sz="20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pl-PL" sz="2200" b="1" dirty="0">
                          <a:effectLst/>
                          <a:latin typeface="Times New Roman" panose="02020603050405020304" pitchFamily="18" charset="0"/>
                          <a:cs typeface="Times New Roman" panose="02020603050405020304" pitchFamily="18" charset="0"/>
                        </a:rPr>
                        <a:t>33% – 67%</a:t>
                      </a:r>
                      <a:endParaRPr lang="pl-PL" sz="2200" b="1"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0">
                <a:tc>
                  <a:txBody>
                    <a:bodyPr/>
                    <a:lstStyle/>
                    <a:p>
                      <a:pPr algn="ctr">
                        <a:lnSpc>
                          <a:spcPct val="115000"/>
                        </a:lnSpc>
                        <a:spcAft>
                          <a:spcPts val="0"/>
                        </a:spcAft>
                      </a:pPr>
                      <a:r>
                        <a:rPr lang="pl-PL" sz="2000">
                          <a:effectLst/>
                          <a:latin typeface="Times New Roman" panose="02020603050405020304" pitchFamily="18" charset="0"/>
                          <a:cs typeface="Times New Roman" panose="02020603050405020304" pitchFamily="18" charset="0"/>
                        </a:rPr>
                        <a:t>Zusammen </a:t>
                      </a:r>
                      <a:endParaRPr lang="pl-PL"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15000"/>
                        </a:lnSpc>
                        <a:spcAft>
                          <a:spcPts val="0"/>
                        </a:spcAft>
                      </a:pPr>
                      <a:r>
                        <a:rPr lang="pl-PL" sz="2000">
                          <a:effectLst/>
                          <a:latin typeface="Times New Roman" panose="02020603050405020304" pitchFamily="18" charset="0"/>
                          <a:cs typeface="Times New Roman" panose="02020603050405020304" pitchFamily="18" charset="0"/>
                        </a:rPr>
                        <a:t>1259</a:t>
                      </a:r>
                    </a:p>
                    <a:p>
                      <a:pPr algn="ctr">
                        <a:lnSpc>
                          <a:spcPct val="115000"/>
                        </a:lnSpc>
                        <a:spcAft>
                          <a:spcPts val="0"/>
                        </a:spcAft>
                      </a:pPr>
                      <a:r>
                        <a:rPr lang="pl-PL" sz="2000">
                          <a:effectLst/>
                          <a:latin typeface="Times New Roman" panose="02020603050405020304" pitchFamily="18" charset="0"/>
                          <a:cs typeface="Times New Roman" panose="02020603050405020304" pitchFamily="18" charset="0"/>
                        </a:rPr>
                        <a:t>862,5 – 396,5</a:t>
                      </a:r>
                      <a:endParaRPr lang="pl-PL" sz="20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15000"/>
                        </a:lnSpc>
                        <a:spcAft>
                          <a:spcPts val="0"/>
                        </a:spcAft>
                      </a:pPr>
                      <a:endParaRPr lang="pl-PL" sz="20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pl-PL" sz="2000" dirty="0">
                          <a:effectLst/>
                          <a:latin typeface="Times New Roman" panose="02020603050405020304" pitchFamily="18" charset="0"/>
                          <a:cs typeface="Times New Roman" panose="02020603050405020304" pitchFamily="18" charset="0"/>
                        </a:rPr>
                        <a:t>68% – 32%</a:t>
                      </a:r>
                      <a:endParaRPr lang="pl-PL" sz="20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bl>
          </a:graphicData>
        </a:graphic>
      </p:graphicFrame>
      <p:sp>
        <p:nvSpPr>
          <p:cNvPr id="7" name="Rectangle 1"/>
          <p:cNvSpPr>
            <a:spLocks noChangeArrowheads="1"/>
          </p:cNvSpPr>
          <p:nvPr/>
        </p:nvSpPr>
        <p:spPr bwMode="auto">
          <a:xfrm>
            <a:off x="2483768" y="245949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altLang="pl-PL" sz="1800" b="0" i="0" u="none" strike="noStrike" cap="none" normalizeH="0" baseline="0">
              <a:ln>
                <a:noFill/>
              </a:ln>
              <a:solidFill>
                <a:schemeClr val="tx1"/>
              </a:solidFill>
              <a:effectLst/>
              <a:latin typeface="Arial" pitchFamily="34" charset="0"/>
              <a:cs typeface="Arial" pitchFamily="34" charset="0"/>
            </a:endParaRPr>
          </a:p>
        </p:txBody>
      </p:sp>
      <p:pic>
        <p:nvPicPr>
          <p:cNvPr id="3" name="Dźwię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72564901"/>
      </p:ext>
    </p:extLst>
  </p:cSld>
  <p:clrMapOvr>
    <a:masterClrMapping/>
  </p:clrMapOvr>
  <mc:AlternateContent xmlns:mc="http://schemas.openxmlformats.org/markup-compatibility/2006" xmlns:p14="http://schemas.microsoft.com/office/powerpoint/2010/main">
    <mc:Choice Requires="p14">
      <p:transition spd="slow" p14:dur="2000" advTm="82320"/>
    </mc:Choice>
    <mc:Fallback xmlns="">
      <p:transition spd="slow" advTm="82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251520" y="220062"/>
            <a:ext cx="8640960" cy="720079"/>
          </a:xfrm>
        </p:spPr>
        <p:txBody>
          <a:bodyPr>
            <a:noAutofit/>
          </a:bodyPr>
          <a:lstStyle/>
          <a:p>
            <a:pPr algn="l"/>
            <a:r>
              <a:rPr lang="de-DE" sz="1800" dirty="0">
                <a:latin typeface="Times New Roman" panose="02020603050405020304" pitchFamily="18" charset="0"/>
                <a:cs typeface="Times New Roman" panose="02020603050405020304" pitchFamily="18" charset="0"/>
              </a:rPr>
              <a:t>Tabelle </a:t>
            </a:r>
            <a:r>
              <a:rPr lang="pl-PL" sz="1800" dirty="0">
                <a:latin typeface="Times New Roman" panose="02020603050405020304" pitchFamily="18" charset="0"/>
                <a:cs typeface="Times New Roman" panose="02020603050405020304" pitchFamily="18" charset="0"/>
              </a:rPr>
              <a:t>6</a:t>
            </a:r>
            <a:r>
              <a:rPr lang="de-DE" sz="1800" dirty="0">
                <a:latin typeface="Times New Roman" panose="02020603050405020304" pitchFamily="18" charset="0"/>
                <a:cs typeface="Times New Roman" panose="02020603050405020304" pitchFamily="18" charset="0"/>
              </a:rPr>
              <a:t>b: Die Stratifikation von der polnischen und litauischen Suppliken (gemäß) nach der Kategorie; 1455-1503 (</a:t>
            </a:r>
            <a:r>
              <a:rPr lang="de-DE" sz="1800" dirty="0" err="1">
                <a:latin typeface="Times New Roman" panose="02020603050405020304" pitchFamily="18" charset="0"/>
                <a:cs typeface="Times New Roman" panose="02020603050405020304" pitchFamily="18" charset="0"/>
              </a:rPr>
              <a:t>Kalixt</a:t>
            </a:r>
            <a:r>
              <a:rPr lang="de-DE" sz="1800" dirty="0">
                <a:latin typeface="Times New Roman" panose="02020603050405020304" pitchFamily="18" charset="0"/>
                <a:cs typeface="Times New Roman" panose="02020603050405020304" pitchFamily="18" charset="0"/>
              </a:rPr>
              <a:t> III.-Alexander VI.)</a:t>
            </a:r>
            <a:r>
              <a:rPr lang="pl-PL" sz="1800" dirty="0">
                <a:latin typeface="Times New Roman" panose="02020603050405020304" pitchFamily="18" charset="0"/>
                <a:cs typeface="Times New Roman" panose="02020603050405020304" pitchFamily="18" charset="0"/>
              </a:rPr>
              <a:t> - </a:t>
            </a:r>
            <a:r>
              <a:rPr lang="de-DE" sz="1800" dirty="0">
                <a:latin typeface="Times New Roman" panose="02020603050405020304" pitchFamily="18" charset="0"/>
                <a:cs typeface="Times New Roman" panose="02020603050405020304" pitchFamily="18" charset="0"/>
              </a:rPr>
              <a:t>ein Diagramm</a:t>
            </a:r>
            <a:endParaRPr lang="pl-PL" sz="1800" dirty="0">
              <a:latin typeface="Times New Roman" panose="02020603050405020304" pitchFamily="18" charset="0"/>
              <a:cs typeface="Times New Roman" panose="02020603050405020304" pitchFamily="18" charset="0"/>
            </a:endParaRPr>
          </a:p>
        </p:txBody>
      </p:sp>
      <p:sp>
        <p:nvSpPr>
          <p:cNvPr id="6" name="Rectangle 3"/>
          <p:cNvSpPr>
            <a:spLocks noChangeArrowheads="1"/>
          </p:cNvSpPr>
          <p:nvPr/>
        </p:nvSpPr>
        <p:spPr bwMode="auto">
          <a:xfrm>
            <a:off x="0" y="3705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altLang="pl-PL" sz="1800" b="0" i="0" u="none" strike="noStrike" cap="none" normalizeH="0" baseline="0">
              <a:ln>
                <a:noFill/>
              </a:ln>
              <a:solidFill>
                <a:schemeClr val="tx1"/>
              </a:solidFill>
              <a:effectLst/>
              <a:latin typeface="Arial" pitchFamily="34" charset="0"/>
              <a:cs typeface="Arial" pitchFamily="34" charset="0"/>
            </a:endParaRPr>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graphicFrame>
        <p:nvGraphicFramePr>
          <p:cNvPr id="4" name="Obiekt 3"/>
          <p:cNvGraphicFramePr>
            <a:graphicFrameLocks/>
          </p:cNvGraphicFramePr>
          <p:nvPr>
            <p:extLst>
              <p:ext uri="{D42A27DB-BD31-4B8C-83A1-F6EECF244321}">
                <p14:modId xmlns:p14="http://schemas.microsoft.com/office/powerpoint/2010/main" val="1537864805"/>
              </p:ext>
            </p:extLst>
          </p:nvPr>
        </p:nvGraphicFramePr>
        <p:xfrm>
          <a:off x="251520" y="1052736"/>
          <a:ext cx="8568952" cy="5544616"/>
        </p:xfrm>
        <a:graphic>
          <a:graphicData uri="http://schemas.openxmlformats.org/presentationml/2006/ole">
            <mc:AlternateContent xmlns:mc="http://schemas.openxmlformats.org/markup-compatibility/2006">
              <mc:Choice xmlns:v="urn:schemas-microsoft-com:vml" Requires="v">
                <p:oleObj spid="_x0000_s18440" name="Wykres" r:id="rId5" imgW="5657961" imgH="3248111" progId="Excel.Chart.8">
                  <p:embed/>
                </p:oleObj>
              </mc:Choice>
              <mc:Fallback>
                <p:oleObj name="Wykres" r:id="rId5" imgW="5657961" imgH="3248111" progId="Excel.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1052736"/>
                        <a:ext cx="8568952" cy="5544616"/>
                      </a:xfrm>
                      <a:prstGeom prst="rect">
                        <a:avLst/>
                      </a:prstGeom>
                      <a:noFill/>
                    </p:spPr>
                  </p:pic>
                </p:oleObj>
              </mc:Fallback>
            </mc:AlternateContent>
          </a:graphicData>
        </a:graphic>
      </p:graphicFrame>
      <p:sp>
        <p:nvSpPr>
          <p:cNvPr id="5" name="Rectangle 3"/>
          <p:cNvSpPr>
            <a:spLocks noChangeArrowheads="1"/>
          </p:cNvSpPr>
          <p:nvPr/>
        </p:nvSpPr>
        <p:spPr bwMode="auto">
          <a:xfrm>
            <a:off x="0" y="3695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altLang="pl-PL" sz="1800" b="0" i="0" u="none" strike="noStrike" cap="none" normalizeH="0" baseline="0">
              <a:ln>
                <a:noFill/>
              </a:ln>
              <a:solidFill>
                <a:schemeClr val="tx1"/>
              </a:solidFill>
              <a:effectLst/>
              <a:latin typeface="Arial" pitchFamily="34" charset="0"/>
              <a:cs typeface="Arial" pitchFamily="34" charset="0"/>
            </a:endParaRPr>
          </a:p>
        </p:txBody>
      </p:sp>
      <p:pic>
        <p:nvPicPr>
          <p:cNvPr id="8" name="Dźwięk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66777417"/>
      </p:ext>
    </p:extLst>
  </p:cSld>
  <p:clrMapOvr>
    <a:masterClrMapping/>
  </p:clrMapOvr>
  <mc:AlternateContent xmlns:mc="http://schemas.openxmlformats.org/markup-compatibility/2006" xmlns:p14="http://schemas.microsoft.com/office/powerpoint/2010/main">
    <mc:Choice Requires="p14">
      <p:transition spd="slow" p14:dur="2000" advTm="166276"/>
    </mc:Choice>
    <mc:Fallback xmlns="">
      <p:transition spd="slow" advTm="166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79512" y="116633"/>
            <a:ext cx="4392488" cy="792088"/>
          </a:xfrm>
        </p:spPr>
        <p:txBody>
          <a:bodyPr>
            <a:noAutofit/>
          </a:bodyPr>
          <a:lstStyle/>
          <a:p>
            <a:pPr algn="l"/>
            <a:r>
              <a:rPr lang="de-DE" sz="1600" dirty="0">
                <a:latin typeface="Times New Roman" panose="02020603050405020304" pitchFamily="18" charset="0"/>
                <a:cs typeface="Times New Roman" panose="02020603050405020304" pitchFamily="18" charset="0"/>
              </a:rPr>
              <a:t>Tabelle </a:t>
            </a:r>
            <a:r>
              <a:rPr lang="pl-PL" sz="1600" dirty="0">
                <a:latin typeface="Times New Roman" panose="02020603050405020304" pitchFamily="18" charset="0"/>
                <a:cs typeface="Times New Roman" panose="02020603050405020304" pitchFamily="18" charset="0"/>
              </a:rPr>
              <a:t>3</a:t>
            </a:r>
            <a:r>
              <a:rPr lang="de-DE" sz="1600" dirty="0">
                <a:latin typeface="Times New Roman" panose="02020603050405020304" pitchFamily="18" charset="0"/>
                <a:cs typeface="Times New Roman" panose="02020603050405020304" pitchFamily="18" charset="0"/>
              </a:rPr>
              <a:t>: Suppliken aus der </a:t>
            </a:r>
            <a:r>
              <a:rPr lang="pl-PL" sz="1600" dirty="0" err="1">
                <a:latin typeface="Times New Roman" panose="02020603050405020304" pitchFamily="18" charset="0"/>
                <a:cs typeface="Times New Roman" panose="02020603050405020304" pitchFamily="18" charset="0"/>
              </a:rPr>
              <a:t>Kirchenprovinz</a:t>
            </a:r>
            <a:r>
              <a:rPr lang="de-DE" sz="1600" dirty="0">
                <a:latin typeface="Times New Roman" panose="02020603050405020304" pitchFamily="18" charset="0"/>
                <a:cs typeface="Times New Roman" panose="02020603050405020304" pitchFamily="18" charset="0"/>
              </a:rPr>
              <a:t> </a:t>
            </a:r>
            <a:r>
              <a:rPr lang="de-DE" sz="1600" dirty="0" err="1">
                <a:latin typeface="Times New Roman" panose="02020603050405020304" pitchFamily="18" charset="0"/>
                <a:cs typeface="Times New Roman" panose="02020603050405020304" pitchFamily="18" charset="0"/>
              </a:rPr>
              <a:t>Gneznen</a:t>
            </a:r>
            <a:r>
              <a:rPr lang="de-DE" sz="1600" dirty="0">
                <a:latin typeface="Times New Roman" panose="02020603050405020304" pitchFamily="18" charset="0"/>
                <a:cs typeface="Times New Roman" panose="02020603050405020304" pitchFamily="18" charset="0"/>
              </a:rPr>
              <a:t> vor europäischem Hintergrund nach Rubriken (1455-1492: </a:t>
            </a:r>
            <a:r>
              <a:rPr lang="de-DE" sz="1600" dirty="0" err="1">
                <a:latin typeface="Times New Roman" panose="02020603050405020304" pitchFamily="18" charset="0"/>
                <a:cs typeface="Times New Roman" panose="02020603050405020304" pitchFamily="18" charset="0"/>
              </a:rPr>
              <a:t>Kalixt</a:t>
            </a:r>
            <a:r>
              <a:rPr lang="de-DE" sz="1600" dirty="0">
                <a:latin typeface="Times New Roman" panose="02020603050405020304" pitchFamily="18" charset="0"/>
                <a:cs typeface="Times New Roman" panose="02020603050405020304" pitchFamily="18" charset="0"/>
              </a:rPr>
              <a:t> III.-Innozenz VIII.) </a:t>
            </a:r>
            <a:endParaRPr lang="pl-PL" sz="1600" dirty="0">
              <a:latin typeface="Times New Roman" panose="02020603050405020304" pitchFamily="18" charset="0"/>
              <a:cs typeface="Times New Roman" panose="02020603050405020304" pitchFamily="18" charset="0"/>
            </a:endParaRPr>
          </a:p>
        </p:txBody>
      </p:sp>
      <p:sp>
        <p:nvSpPr>
          <p:cNvPr id="6" name="Rectangle 3"/>
          <p:cNvSpPr>
            <a:spLocks noChangeArrowheads="1"/>
          </p:cNvSpPr>
          <p:nvPr/>
        </p:nvSpPr>
        <p:spPr bwMode="auto">
          <a:xfrm>
            <a:off x="0" y="3705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altLang="pl-PL" sz="1800" b="0" i="0" u="none" strike="noStrike" cap="none" normalizeH="0" baseline="0">
              <a:ln>
                <a:noFill/>
              </a:ln>
              <a:solidFill>
                <a:schemeClr val="tx1"/>
              </a:solidFill>
              <a:effectLst/>
              <a:latin typeface="Arial" pitchFamily="34" charset="0"/>
              <a:cs typeface="Arial" pitchFamily="34" charset="0"/>
            </a:endParaRPr>
          </a:p>
        </p:txBody>
      </p:sp>
      <p:graphicFrame>
        <p:nvGraphicFramePr>
          <p:cNvPr id="3" name="Tabela 2"/>
          <p:cNvGraphicFramePr>
            <a:graphicFrameLocks noGrp="1"/>
          </p:cNvGraphicFramePr>
          <p:nvPr>
            <p:extLst>
              <p:ext uri="{D42A27DB-BD31-4B8C-83A1-F6EECF244321}">
                <p14:modId xmlns:p14="http://schemas.microsoft.com/office/powerpoint/2010/main" val="3789642042"/>
              </p:ext>
            </p:extLst>
          </p:nvPr>
        </p:nvGraphicFramePr>
        <p:xfrm>
          <a:off x="179513" y="1147526"/>
          <a:ext cx="4392487" cy="5598042"/>
        </p:xfrm>
        <a:graphic>
          <a:graphicData uri="http://schemas.openxmlformats.org/drawingml/2006/table">
            <a:tbl>
              <a:tblPr firstRow="1" firstCol="1" bandRow="1">
                <a:tableStyleId>{5C22544A-7EE6-4342-B048-85BDC9FD1C3A}</a:tableStyleId>
              </a:tblPr>
              <a:tblGrid>
                <a:gridCol w="1440159">
                  <a:extLst>
                    <a:ext uri="{9D8B030D-6E8A-4147-A177-3AD203B41FA5}">
                      <a16:colId xmlns:a16="http://schemas.microsoft.com/office/drawing/2014/main" val="20000"/>
                    </a:ext>
                  </a:extLst>
                </a:gridCol>
                <a:gridCol w="792089">
                  <a:extLst>
                    <a:ext uri="{9D8B030D-6E8A-4147-A177-3AD203B41FA5}">
                      <a16:colId xmlns:a16="http://schemas.microsoft.com/office/drawing/2014/main" val="20001"/>
                    </a:ext>
                  </a:extLst>
                </a:gridCol>
                <a:gridCol w="648072">
                  <a:extLst>
                    <a:ext uri="{9D8B030D-6E8A-4147-A177-3AD203B41FA5}">
                      <a16:colId xmlns:a16="http://schemas.microsoft.com/office/drawing/2014/main" val="20002"/>
                    </a:ext>
                  </a:extLst>
                </a:gridCol>
                <a:gridCol w="792088">
                  <a:extLst>
                    <a:ext uri="{9D8B030D-6E8A-4147-A177-3AD203B41FA5}">
                      <a16:colId xmlns:a16="http://schemas.microsoft.com/office/drawing/2014/main" val="20003"/>
                    </a:ext>
                  </a:extLst>
                </a:gridCol>
                <a:gridCol w="720079">
                  <a:extLst>
                    <a:ext uri="{9D8B030D-6E8A-4147-A177-3AD203B41FA5}">
                      <a16:colId xmlns:a16="http://schemas.microsoft.com/office/drawing/2014/main" val="20004"/>
                    </a:ext>
                  </a:extLst>
                </a:gridCol>
              </a:tblGrid>
              <a:tr h="504055">
                <a:tc>
                  <a:txBody>
                    <a:bodyPr/>
                    <a:lstStyle/>
                    <a:p>
                      <a:pPr algn="ctr">
                        <a:lnSpc>
                          <a:spcPct val="115000"/>
                        </a:lnSpc>
                        <a:spcAft>
                          <a:spcPts val="0"/>
                        </a:spcAft>
                      </a:pPr>
                      <a:r>
                        <a:rPr lang="de-DE" sz="1500" dirty="0">
                          <a:effectLst/>
                          <a:latin typeface="Times New Roman" panose="02020603050405020304" pitchFamily="18" charset="0"/>
                          <a:cs typeface="Times New Roman" panose="02020603050405020304" pitchFamily="18" charset="0"/>
                        </a:rPr>
                        <a:t>Kategorie</a:t>
                      </a:r>
                      <a:endParaRPr lang="pl-PL" sz="15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de-DE" sz="1500" dirty="0">
                          <a:effectLst/>
                          <a:latin typeface="Times New Roman" panose="02020603050405020304" pitchFamily="18" charset="0"/>
                          <a:cs typeface="Times New Roman" panose="02020603050405020304" pitchFamily="18" charset="0"/>
                        </a:rPr>
                        <a:t> </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15000"/>
                        </a:lnSpc>
                        <a:spcAft>
                          <a:spcPts val="0"/>
                        </a:spcAft>
                      </a:pPr>
                      <a:r>
                        <a:rPr lang="de-DE" sz="1500" dirty="0">
                          <a:effectLst/>
                          <a:latin typeface="Times New Roman" panose="02020603050405020304" pitchFamily="18" charset="0"/>
                          <a:cs typeface="Times New Roman" panose="02020603050405020304" pitchFamily="18" charset="0"/>
                        </a:rPr>
                        <a:t>Europa</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15000"/>
                        </a:lnSpc>
                        <a:spcAft>
                          <a:spcPts val="0"/>
                        </a:spcAft>
                      </a:pPr>
                      <a:r>
                        <a:rPr lang="de-DE" sz="1500">
                          <a:effectLst/>
                          <a:latin typeface="Times New Roman" panose="02020603050405020304" pitchFamily="18" charset="0"/>
                          <a:cs typeface="Times New Roman" panose="02020603050405020304" pitchFamily="18" charset="0"/>
                        </a:rPr>
                        <a:t>%</a:t>
                      </a:r>
                      <a:endParaRPr lang="pl-PL" sz="15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15000"/>
                        </a:lnSpc>
                        <a:spcAft>
                          <a:spcPts val="0"/>
                        </a:spcAft>
                      </a:pPr>
                      <a:r>
                        <a:rPr lang="de-DE" sz="1500">
                          <a:effectLst/>
                          <a:latin typeface="Times New Roman" panose="02020603050405020304" pitchFamily="18" charset="0"/>
                          <a:cs typeface="Times New Roman" panose="02020603050405020304" pitchFamily="18" charset="0"/>
                        </a:rPr>
                        <a:t>Pol.-Lit.</a:t>
                      </a:r>
                      <a:endParaRPr lang="pl-PL" sz="15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15000"/>
                        </a:lnSpc>
                        <a:spcAft>
                          <a:spcPts val="0"/>
                        </a:spcAft>
                      </a:pPr>
                      <a:r>
                        <a:rPr lang="de-DE" sz="1500" dirty="0">
                          <a:effectLst/>
                          <a:latin typeface="Times New Roman" panose="02020603050405020304" pitchFamily="18" charset="0"/>
                          <a:cs typeface="Times New Roman" panose="02020603050405020304" pitchFamily="18" charset="0"/>
                        </a:rPr>
                        <a:t>%</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846094">
                <a:tc>
                  <a:txBody>
                    <a:bodyPr/>
                    <a:lstStyle/>
                    <a:p>
                      <a:pPr>
                        <a:lnSpc>
                          <a:spcPct val="115000"/>
                        </a:lnSpc>
                        <a:spcAft>
                          <a:spcPts val="0"/>
                        </a:spcAft>
                      </a:pPr>
                      <a:r>
                        <a:rPr lang="de-DE" sz="1500" dirty="0">
                          <a:effectLst/>
                          <a:latin typeface="Times New Roman" panose="02020603050405020304" pitchFamily="18" charset="0"/>
                          <a:cs typeface="Times New Roman" panose="02020603050405020304" pitchFamily="18" charset="0"/>
                        </a:rPr>
                        <a:t>de </a:t>
                      </a:r>
                      <a:r>
                        <a:rPr lang="de-DE" sz="1500" dirty="0" err="1">
                          <a:effectLst/>
                          <a:latin typeface="Times New Roman" panose="02020603050405020304" pitchFamily="18" charset="0"/>
                          <a:cs typeface="Times New Roman" panose="02020603050405020304" pitchFamily="18" charset="0"/>
                        </a:rPr>
                        <a:t>matrimonialibus</a:t>
                      </a:r>
                      <a:r>
                        <a:rPr lang="de-DE" sz="1500" dirty="0">
                          <a:effectLst/>
                          <a:latin typeface="Times New Roman" panose="02020603050405020304" pitchFamily="18" charset="0"/>
                          <a:cs typeface="Times New Roman" panose="02020603050405020304" pitchFamily="18" charset="0"/>
                        </a:rPr>
                        <a:t> </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dirty="0">
                          <a:effectLst/>
                          <a:latin typeface="Times New Roman" panose="02020603050405020304" pitchFamily="18" charset="0"/>
                          <a:cs typeface="Times New Roman" panose="02020603050405020304" pitchFamily="18" charset="0"/>
                        </a:rPr>
                        <a:t>42 691</a:t>
                      </a:r>
                      <a:endParaRPr lang="pl-PL" sz="1500" dirty="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500" dirty="0">
                          <a:effectLst/>
                          <a:latin typeface="Times New Roman" panose="02020603050405020304" pitchFamily="18" charset="0"/>
                          <a:cs typeface="Times New Roman" panose="02020603050405020304" pitchFamily="18" charset="0"/>
                        </a:rPr>
                        <a:t> </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b="1" u="sng" dirty="0">
                          <a:effectLst/>
                          <a:latin typeface="Times New Roman" panose="02020603050405020304" pitchFamily="18" charset="0"/>
                          <a:cs typeface="Times New Roman" panose="02020603050405020304" pitchFamily="18" charset="0"/>
                        </a:rPr>
                        <a:t>37%</a:t>
                      </a:r>
                      <a:endParaRPr lang="pl-PL" sz="1500" b="1" u="sng"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dirty="0">
                          <a:effectLst/>
                          <a:latin typeface="Times New Roman" panose="02020603050405020304" pitchFamily="18" charset="0"/>
                          <a:cs typeface="Times New Roman" panose="02020603050405020304" pitchFamily="18" charset="0"/>
                        </a:rPr>
                        <a:t>54</a:t>
                      </a:r>
                      <a:endParaRPr lang="pl-PL" sz="1500" dirty="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500" dirty="0">
                          <a:effectLst/>
                          <a:latin typeface="Times New Roman" panose="02020603050405020304" pitchFamily="18" charset="0"/>
                          <a:cs typeface="Times New Roman" panose="02020603050405020304" pitchFamily="18" charset="0"/>
                        </a:rPr>
                        <a:t> </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u="sng" dirty="0">
                          <a:effectLst/>
                          <a:latin typeface="Times New Roman" panose="02020603050405020304" pitchFamily="18" charset="0"/>
                          <a:cs typeface="Times New Roman" panose="02020603050405020304" pitchFamily="18" charset="0"/>
                        </a:rPr>
                        <a:t>7%</a:t>
                      </a:r>
                      <a:endParaRPr lang="pl-PL" sz="1500" u="sng"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459543">
                <a:tc>
                  <a:txBody>
                    <a:bodyPr/>
                    <a:lstStyle/>
                    <a:p>
                      <a:pPr>
                        <a:lnSpc>
                          <a:spcPct val="115000"/>
                        </a:lnSpc>
                        <a:spcAft>
                          <a:spcPts val="0"/>
                        </a:spcAft>
                      </a:pPr>
                      <a:r>
                        <a:rPr lang="de-DE" sz="1500" dirty="0">
                          <a:effectLst/>
                          <a:latin typeface="Times New Roman" panose="02020603050405020304" pitchFamily="18" charset="0"/>
                          <a:cs typeface="Times New Roman" panose="02020603050405020304" pitchFamily="18" charset="0"/>
                        </a:rPr>
                        <a:t>de </a:t>
                      </a:r>
                      <a:r>
                        <a:rPr lang="de-DE" sz="1500" dirty="0" err="1">
                          <a:effectLst/>
                          <a:latin typeface="Times New Roman" panose="02020603050405020304" pitchFamily="18" charset="0"/>
                          <a:cs typeface="Times New Roman" panose="02020603050405020304" pitchFamily="18" charset="0"/>
                        </a:rPr>
                        <a:t>diversis</a:t>
                      </a:r>
                      <a:r>
                        <a:rPr lang="de-DE" sz="1500" dirty="0">
                          <a:effectLst/>
                          <a:latin typeface="Times New Roman" panose="02020603050405020304" pitchFamily="18" charset="0"/>
                          <a:cs typeface="Times New Roman" panose="02020603050405020304" pitchFamily="18" charset="0"/>
                        </a:rPr>
                        <a:t> </a:t>
                      </a:r>
                      <a:r>
                        <a:rPr lang="de-DE" sz="1500" dirty="0" err="1">
                          <a:effectLst/>
                          <a:latin typeface="Times New Roman" panose="02020603050405020304" pitchFamily="18" charset="0"/>
                          <a:cs typeface="Times New Roman" panose="02020603050405020304" pitchFamily="18" charset="0"/>
                        </a:rPr>
                        <a:t>formis</a:t>
                      </a:r>
                      <a:endParaRPr lang="pl-PL" sz="1500" dirty="0">
                        <a:effectLst/>
                        <a:latin typeface="Times New Roman" panose="02020603050405020304" pitchFamily="18" charset="0"/>
                        <a:cs typeface="Times New Roman" panose="02020603050405020304" pitchFamily="18" charset="0"/>
                      </a:endParaRPr>
                    </a:p>
                    <a:p>
                      <a:pPr>
                        <a:lnSpc>
                          <a:spcPct val="115000"/>
                        </a:lnSpc>
                        <a:spcAft>
                          <a:spcPts val="0"/>
                        </a:spcAft>
                      </a:pP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dirty="0">
                          <a:effectLst/>
                          <a:latin typeface="Times New Roman" panose="02020603050405020304" pitchFamily="18" charset="0"/>
                          <a:cs typeface="Times New Roman" panose="02020603050405020304" pitchFamily="18" charset="0"/>
                        </a:rPr>
                        <a:t>23 689</a:t>
                      </a:r>
                      <a:endParaRPr lang="pl-PL" sz="1500" dirty="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500" dirty="0">
                          <a:effectLst/>
                          <a:latin typeface="Times New Roman" panose="02020603050405020304" pitchFamily="18" charset="0"/>
                          <a:cs typeface="Times New Roman" panose="02020603050405020304" pitchFamily="18" charset="0"/>
                        </a:rPr>
                        <a:t> </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a:effectLst/>
                          <a:latin typeface="Times New Roman" panose="02020603050405020304" pitchFamily="18" charset="0"/>
                          <a:cs typeface="Times New Roman" panose="02020603050405020304" pitchFamily="18" charset="0"/>
                        </a:rPr>
                        <a:t>20%</a:t>
                      </a:r>
                      <a:endParaRPr lang="pl-PL" sz="15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a:effectLst/>
                          <a:latin typeface="Times New Roman" panose="02020603050405020304" pitchFamily="18" charset="0"/>
                          <a:cs typeface="Times New Roman" panose="02020603050405020304" pitchFamily="18" charset="0"/>
                        </a:rPr>
                        <a:t>282</a:t>
                      </a:r>
                      <a:endParaRPr lang="pl-PL" sz="15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500">
                          <a:effectLst/>
                          <a:latin typeface="Times New Roman" panose="02020603050405020304" pitchFamily="18" charset="0"/>
                          <a:cs typeface="Times New Roman" panose="02020603050405020304" pitchFamily="18" charset="0"/>
                        </a:rPr>
                        <a:t> </a:t>
                      </a:r>
                      <a:endParaRPr lang="pl-PL" sz="15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b="1" dirty="0">
                          <a:effectLst/>
                          <a:latin typeface="Times New Roman" panose="02020603050405020304" pitchFamily="18" charset="0"/>
                          <a:cs typeface="Times New Roman" panose="02020603050405020304" pitchFamily="18" charset="0"/>
                        </a:rPr>
                        <a:t>37%</a:t>
                      </a:r>
                      <a:endParaRPr lang="pl-PL" sz="1500" b="1"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459543">
                <a:tc>
                  <a:txBody>
                    <a:bodyPr/>
                    <a:lstStyle/>
                    <a:p>
                      <a:pPr>
                        <a:lnSpc>
                          <a:spcPct val="115000"/>
                        </a:lnSpc>
                        <a:spcAft>
                          <a:spcPts val="0"/>
                        </a:spcAft>
                      </a:pPr>
                      <a:r>
                        <a:rPr lang="de-DE" sz="1500" dirty="0">
                          <a:effectLst/>
                          <a:latin typeface="Times New Roman" panose="02020603050405020304" pitchFamily="18" charset="0"/>
                          <a:cs typeface="Times New Roman" panose="02020603050405020304" pitchFamily="18" charset="0"/>
                        </a:rPr>
                        <a:t>de </a:t>
                      </a:r>
                      <a:r>
                        <a:rPr lang="de-DE" sz="1500" dirty="0" err="1">
                          <a:effectLst/>
                          <a:latin typeface="Times New Roman" panose="02020603050405020304" pitchFamily="18" charset="0"/>
                          <a:cs typeface="Times New Roman" panose="02020603050405020304" pitchFamily="18" charset="0"/>
                        </a:rPr>
                        <a:t>declaratorii</a:t>
                      </a:r>
                      <a:r>
                        <a:rPr lang="pl-PL" sz="1500" dirty="0">
                          <a:effectLst/>
                          <a:latin typeface="Times New Roman" panose="02020603050405020304" pitchFamily="18" charset="0"/>
                          <a:cs typeface="Times New Roman" panose="02020603050405020304" pitchFamily="18" charset="0"/>
                        </a:rPr>
                        <a:t>s</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a:effectLst/>
                          <a:latin typeface="Times New Roman" panose="02020603050405020304" pitchFamily="18" charset="0"/>
                          <a:cs typeface="Times New Roman" panose="02020603050405020304" pitchFamily="18" charset="0"/>
                        </a:rPr>
                        <a:t>4 310</a:t>
                      </a:r>
                      <a:endParaRPr lang="pl-PL" sz="15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500">
                          <a:effectLst/>
                          <a:latin typeface="Times New Roman" panose="02020603050405020304" pitchFamily="18" charset="0"/>
                          <a:cs typeface="Times New Roman" panose="02020603050405020304" pitchFamily="18" charset="0"/>
                        </a:rPr>
                        <a:t> </a:t>
                      </a:r>
                      <a:endParaRPr lang="pl-PL" sz="15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u="sng" dirty="0">
                          <a:effectLst/>
                          <a:latin typeface="Times New Roman" panose="02020603050405020304" pitchFamily="18" charset="0"/>
                          <a:cs typeface="Times New Roman" panose="02020603050405020304" pitchFamily="18" charset="0"/>
                        </a:rPr>
                        <a:t>4%</a:t>
                      </a:r>
                      <a:endParaRPr lang="pl-PL" sz="1500" u="sng"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dirty="0">
                          <a:effectLst/>
                          <a:latin typeface="Times New Roman" panose="02020603050405020304" pitchFamily="18" charset="0"/>
                          <a:cs typeface="Times New Roman" panose="02020603050405020304" pitchFamily="18" charset="0"/>
                        </a:rPr>
                        <a:t>179</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u="sng" dirty="0">
                          <a:effectLst/>
                          <a:latin typeface="Times New Roman" panose="02020603050405020304" pitchFamily="18" charset="0"/>
                          <a:cs typeface="Times New Roman" panose="02020603050405020304" pitchFamily="18" charset="0"/>
                        </a:rPr>
                        <a:t>23%</a:t>
                      </a:r>
                      <a:endParaRPr lang="pl-PL" sz="1500" u="sng"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459543">
                <a:tc>
                  <a:txBody>
                    <a:bodyPr/>
                    <a:lstStyle/>
                    <a:p>
                      <a:pPr>
                        <a:lnSpc>
                          <a:spcPct val="115000"/>
                        </a:lnSpc>
                        <a:spcAft>
                          <a:spcPts val="0"/>
                        </a:spcAft>
                      </a:pPr>
                      <a:r>
                        <a:rPr lang="de-DE" sz="1500" dirty="0">
                          <a:effectLst/>
                          <a:latin typeface="Times New Roman" panose="02020603050405020304" pitchFamily="18" charset="0"/>
                          <a:cs typeface="Times New Roman" panose="02020603050405020304" pitchFamily="18" charset="0"/>
                        </a:rPr>
                        <a:t>de </a:t>
                      </a:r>
                      <a:r>
                        <a:rPr lang="de-DE" sz="1500" dirty="0" err="1">
                          <a:effectLst/>
                          <a:latin typeface="Times New Roman" panose="02020603050405020304" pitchFamily="18" charset="0"/>
                          <a:cs typeface="Times New Roman" panose="02020603050405020304" pitchFamily="18" charset="0"/>
                        </a:rPr>
                        <a:t>promotis</a:t>
                      </a:r>
                      <a:r>
                        <a:rPr lang="de-DE" sz="1500" dirty="0">
                          <a:effectLst/>
                          <a:latin typeface="Times New Roman" panose="02020603050405020304" pitchFamily="18" charset="0"/>
                          <a:cs typeface="Times New Roman" panose="02020603050405020304" pitchFamily="18" charset="0"/>
                        </a:rPr>
                        <a:t> et </a:t>
                      </a:r>
                      <a:r>
                        <a:rPr lang="de-DE" sz="1500" dirty="0" err="1">
                          <a:effectLst/>
                          <a:latin typeface="Times New Roman" panose="02020603050405020304" pitchFamily="18" charset="0"/>
                          <a:cs typeface="Times New Roman" panose="02020603050405020304" pitchFamily="18" charset="0"/>
                        </a:rPr>
                        <a:t>promovendis</a:t>
                      </a:r>
                      <a:endParaRPr lang="pl-PL" sz="1500" dirty="0">
                        <a:effectLst/>
                        <a:latin typeface="Times New Roman" panose="02020603050405020304" pitchFamily="18" charset="0"/>
                        <a:cs typeface="Times New Roman" panose="02020603050405020304" pitchFamily="18" charset="0"/>
                      </a:endParaRPr>
                    </a:p>
                    <a:p>
                      <a:pPr>
                        <a:lnSpc>
                          <a:spcPct val="115000"/>
                        </a:lnSpc>
                        <a:spcAft>
                          <a:spcPts val="0"/>
                        </a:spcAft>
                      </a:pP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a:effectLst/>
                          <a:latin typeface="Times New Roman" panose="02020603050405020304" pitchFamily="18" charset="0"/>
                          <a:cs typeface="Times New Roman" panose="02020603050405020304" pitchFamily="18" charset="0"/>
                        </a:rPr>
                        <a:t>8 977</a:t>
                      </a:r>
                      <a:endParaRPr lang="pl-PL" sz="15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500">
                          <a:effectLst/>
                          <a:latin typeface="Times New Roman" panose="02020603050405020304" pitchFamily="18" charset="0"/>
                          <a:cs typeface="Times New Roman" panose="02020603050405020304" pitchFamily="18" charset="0"/>
                        </a:rPr>
                        <a:t> </a:t>
                      </a:r>
                      <a:endParaRPr lang="pl-PL" sz="15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a:effectLst/>
                          <a:latin typeface="Times New Roman" panose="02020603050405020304" pitchFamily="18" charset="0"/>
                          <a:cs typeface="Times New Roman" panose="02020603050405020304" pitchFamily="18" charset="0"/>
                        </a:rPr>
                        <a:t>8%</a:t>
                      </a:r>
                      <a:endParaRPr lang="pl-PL" sz="15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a:effectLst/>
                          <a:latin typeface="Times New Roman" panose="02020603050405020304" pitchFamily="18" charset="0"/>
                          <a:cs typeface="Times New Roman" panose="02020603050405020304" pitchFamily="18" charset="0"/>
                        </a:rPr>
                        <a:t>43</a:t>
                      </a:r>
                      <a:endParaRPr lang="pl-PL" sz="15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dirty="0">
                          <a:effectLst/>
                          <a:latin typeface="Times New Roman" panose="02020603050405020304" pitchFamily="18" charset="0"/>
                          <a:cs typeface="Times New Roman" panose="02020603050405020304" pitchFamily="18" charset="0"/>
                        </a:rPr>
                        <a:t>6%</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459543">
                <a:tc>
                  <a:txBody>
                    <a:bodyPr/>
                    <a:lstStyle/>
                    <a:p>
                      <a:pPr>
                        <a:lnSpc>
                          <a:spcPct val="115000"/>
                        </a:lnSpc>
                        <a:spcAft>
                          <a:spcPts val="0"/>
                        </a:spcAft>
                      </a:pPr>
                      <a:r>
                        <a:rPr lang="de-DE" sz="1500" dirty="0">
                          <a:effectLst/>
                          <a:latin typeface="Times New Roman" panose="02020603050405020304" pitchFamily="18" charset="0"/>
                          <a:cs typeface="Times New Roman" panose="02020603050405020304" pitchFamily="18" charset="0"/>
                        </a:rPr>
                        <a:t>de </a:t>
                      </a:r>
                      <a:r>
                        <a:rPr lang="de-DE" sz="1500" dirty="0" err="1">
                          <a:effectLst/>
                          <a:latin typeface="Times New Roman" panose="02020603050405020304" pitchFamily="18" charset="0"/>
                          <a:cs typeface="Times New Roman" panose="02020603050405020304" pitchFamily="18" charset="0"/>
                        </a:rPr>
                        <a:t>defectu</a:t>
                      </a:r>
                      <a:r>
                        <a:rPr lang="de-DE" sz="1500" dirty="0">
                          <a:effectLst/>
                          <a:latin typeface="Times New Roman" panose="02020603050405020304" pitchFamily="18" charset="0"/>
                          <a:cs typeface="Times New Roman" panose="02020603050405020304" pitchFamily="18" charset="0"/>
                        </a:rPr>
                        <a:t> </a:t>
                      </a:r>
                      <a:r>
                        <a:rPr lang="de-DE" sz="1500" dirty="0" err="1">
                          <a:effectLst/>
                          <a:latin typeface="Times New Roman" panose="02020603050405020304" pitchFamily="18" charset="0"/>
                          <a:cs typeface="Times New Roman" panose="02020603050405020304" pitchFamily="18" charset="0"/>
                        </a:rPr>
                        <a:t>natalium</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dirty="0">
                          <a:effectLst/>
                          <a:latin typeface="Times New Roman" panose="02020603050405020304" pitchFamily="18" charset="0"/>
                          <a:cs typeface="Times New Roman" panose="02020603050405020304" pitchFamily="18" charset="0"/>
                        </a:rPr>
                        <a:t>16 124</a:t>
                      </a:r>
                      <a:endParaRPr lang="pl-PL" sz="1500" dirty="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500" dirty="0">
                          <a:effectLst/>
                          <a:latin typeface="Times New Roman" panose="02020603050405020304" pitchFamily="18" charset="0"/>
                          <a:cs typeface="Times New Roman" panose="02020603050405020304" pitchFamily="18" charset="0"/>
                        </a:rPr>
                        <a:t> </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a:effectLst/>
                          <a:latin typeface="Times New Roman" panose="02020603050405020304" pitchFamily="18" charset="0"/>
                          <a:cs typeface="Times New Roman" panose="02020603050405020304" pitchFamily="18" charset="0"/>
                        </a:rPr>
                        <a:t>14%</a:t>
                      </a:r>
                      <a:endParaRPr lang="pl-PL" sz="15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dirty="0">
                          <a:effectLst/>
                          <a:latin typeface="Times New Roman" panose="02020603050405020304" pitchFamily="18" charset="0"/>
                          <a:cs typeface="Times New Roman" panose="02020603050405020304" pitchFamily="18" charset="0"/>
                        </a:rPr>
                        <a:t>68</a:t>
                      </a:r>
                      <a:endParaRPr lang="pl-PL" sz="1500" dirty="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500" dirty="0">
                          <a:effectLst/>
                          <a:latin typeface="Times New Roman" panose="02020603050405020304" pitchFamily="18" charset="0"/>
                          <a:cs typeface="Times New Roman" panose="02020603050405020304" pitchFamily="18" charset="0"/>
                        </a:rPr>
                        <a:t> </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dirty="0">
                          <a:effectLst/>
                          <a:latin typeface="Times New Roman" panose="02020603050405020304" pitchFamily="18" charset="0"/>
                          <a:cs typeface="Times New Roman" panose="02020603050405020304" pitchFamily="18" charset="0"/>
                        </a:rPr>
                        <a:t>9%</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459543">
                <a:tc>
                  <a:txBody>
                    <a:bodyPr/>
                    <a:lstStyle/>
                    <a:p>
                      <a:pPr>
                        <a:lnSpc>
                          <a:spcPct val="115000"/>
                        </a:lnSpc>
                        <a:spcAft>
                          <a:spcPts val="0"/>
                        </a:spcAft>
                      </a:pPr>
                      <a:r>
                        <a:rPr lang="de-DE" sz="1500" dirty="0">
                          <a:effectLst/>
                          <a:latin typeface="Times New Roman" panose="02020603050405020304" pitchFamily="18" charset="0"/>
                          <a:cs typeface="Times New Roman" panose="02020603050405020304" pitchFamily="18" charset="0"/>
                        </a:rPr>
                        <a:t>de </a:t>
                      </a:r>
                      <a:r>
                        <a:rPr lang="de-DE" sz="1500" dirty="0" err="1">
                          <a:effectLst/>
                          <a:latin typeface="Times New Roman" panose="02020603050405020304" pitchFamily="18" charset="0"/>
                          <a:cs typeface="Times New Roman" panose="02020603050405020304" pitchFamily="18" charset="0"/>
                        </a:rPr>
                        <a:t>uberiori</a:t>
                      </a:r>
                      <a:endParaRPr lang="pl-PL" sz="150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de-DE" sz="1500">
                          <a:effectLst/>
                          <a:latin typeface="Times New Roman" panose="02020603050405020304" pitchFamily="18" charset="0"/>
                          <a:cs typeface="Times New Roman" panose="02020603050405020304" pitchFamily="18" charset="0"/>
                        </a:rPr>
                        <a:t>6 461</a:t>
                      </a:r>
                      <a:endParaRPr lang="pl-PL" sz="15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500">
                          <a:effectLst/>
                          <a:latin typeface="Times New Roman" panose="02020603050405020304" pitchFamily="18" charset="0"/>
                          <a:cs typeface="Times New Roman" panose="02020603050405020304" pitchFamily="18" charset="0"/>
                        </a:rPr>
                        <a:t> </a:t>
                      </a:r>
                      <a:endParaRPr lang="pl-PL" sz="15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a:effectLst/>
                          <a:latin typeface="Times New Roman" panose="02020603050405020304" pitchFamily="18" charset="0"/>
                          <a:cs typeface="Times New Roman" panose="02020603050405020304" pitchFamily="18" charset="0"/>
                        </a:rPr>
                        <a:t>5%</a:t>
                      </a:r>
                      <a:endParaRPr lang="pl-PL" sz="15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a:effectLst/>
                          <a:latin typeface="Times New Roman" panose="02020603050405020304" pitchFamily="18" charset="0"/>
                          <a:cs typeface="Times New Roman" panose="02020603050405020304" pitchFamily="18" charset="0"/>
                        </a:rPr>
                        <a:t>2</a:t>
                      </a:r>
                      <a:endParaRPr lang="pl-PL" sz="15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500">
                          <a:effectLst/>
                          <a:latin typeface="Times New Roman" panose="02020603050405020304" pitchFamily="18" charset="0"/>
                          <a:cs typeface="Times New Roman" panose="02020603050405020304" pitchFamily="18" charset="0"/>
                        </a:rPr>
                        <a:t> </a:t>
                      </a:r>
                      <a:endParaRPr lang="pl-PL" sz="15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dirty="0">
                          <a:effectLst/>
                          <a:latin typeface="Times New Roman" panose="02020603050405020304" pitchFamily="18" charset="0"/>
                          <a:cs typeface="Times New Roman" panose="02020603050405020304" pitchFamily="18" charset="0"/>
                        </a:rPr>
                        <a:t>0%</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545708">
                <a:tc>
                  <a:txBody>
                    <a:bodyPr/>
                    <a:lstStyle/>
                    <a:p>
                      <a:pPr>
                        <a:lnSpc>
                          <a:spcPct val="115000"/>
                        </a:lnSpc>
                        <a:spcAft>
                          <a:spcPts val="0"/>
                        </a:spcAft>
                      </a:pPr>
                      <a:r>
                        <a:rPr lang="de-DE" sz="1500" dirty="0">
                          <a:effectLst/>
                          <a:latin typeface="Times New Roman" panose="02020603050405020304" pitchFamily="18" charset="0"/>
                          <a:cs typeface="Times New Roman" panose="02020603050405020304" pitchFamily="18" charset="0"/>
                        </a:rPr>
                        <a:t>de </a:t>
                      </a:r>
                      <a:r>
                        <a:rPr lang="de-DE" sz="1500" dirty="0" err="1">
                          <a:effectLst/>
                          <a:latin typeface="Times New Roman" panose="02020603050405020304" pitchFamily="18" charset="0"/>
                          <a:cs typeface="Times New Roman" panose="02020603050405020304" pitchFamily="18" charset="0"/>
                        </a:rPr>
                        <a:t>confess</a:t>
                      </a:r>
                      <a:r>
                        <a:rPr lang="pl-PL" sz="1500" dirty="0">
                          <a:effectLst/>
                          <a:latin typeface="Times New Roman" panose="02020603050405020304" pitchFamily="18" charset="0"/>
                          <a:cs typeface="Times New Roman" panose="02020603050405020304" pitchFamily="18" charset="0"/>
                        </a:rPr>
                        <a:t>.</a:t>
                      </a:r>
                    </a:p>
                  </a:txBody>
                  <a:tcPr marL="68580" marR="68580" marT="0" marB="0"/>
                </a:tc>
                <a:tc>
                  <a:txBody>
                    <a:bodyPr/>
                    <a:lstStyle/>
                    <a:p>
                      <a:pPr algn="r">
                        <a:lnSpc>
                          <a:spcPct val="115000"/>
                        </a:lnSpc>
                        <a:spcAft>
                          <a:spcPts val="0"/>
                        </a:spcAft>
                      </a:pPr>
                      <a:r>
                        <a:rPr lang="de-DE" sz="1500">
                          <a:effectLst/>
                          <a:latin typeface="Times New Roman" panose="02020603050405020304" pitchFamily="18" charset="0"/>
                          <a:cs typeface="Times New Roman" panose="02020603050405020304" pitchFamily="18" charset="0"/>
                        </a:rPr>
                        <a:t>13 662</a:t>
                      </a:r>
                      <a:endParaRPr lang="pl-PL" sz="15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500">
                          <a:effectLst/>
                          <a:latin typeface="Times New Roman" panose="02020603050405020304" pitchFamily="18" charset="0"/>
                          <a:cs typeface="Times New Roman" panose="02020603050405020304" pitchFamily="18" charset="0"/>
                        </a:rPr>
                        <a:t> </a:t>
                      </a:r>
                      <a:endParaRPr lang="pl-PL" sz="15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a:effectLst/>
                          <a:latin typeface="Times New Roman" panose="02020603050405020304" pitchFamily="18" charset="0"/>
                          <a:cs typeface="Times New Roman" panose="02020603050405020304" pitchFamily="18" charset="0"/>
                        </a:rPr>
                        <a:t>12%</a:t>
                      </a:r>
                      <a:endParaRPr lang="pl-PL" sz="15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a:effectLst/>
                          <a:latin typeface="Times New Roman" panose="02020603050405020304" pitchFamily="18" charset="0"/>
                          <a:cs typeface="Times New Roman" panose="02020603050405020304" pitchFamily="18" charset="0"/>
                        </a:rPr>
                        <a:t>142</a:t>
                      </a:r>
                      <a:endParaRPr lang="pl-PL" sz="15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500">
                          <a:effectLst/>
                          <a:latin typeface="Times New Roman" panose="02020603050405020304" pitchFamily="18" charset="0"/>
                          <a:cs typeface="Times New Roman" panose="02020603050405020304" pitchFamily="18" charset="0"/>
                        </a:rPr>
                        <a:t> </a:t>
                      </a:r>
                      <a:endParaRPr lang="pl-PL" sz="15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dirty="0">
                          <a:effectLst/>
                          <a:latin typeface="Times New Roman" panose="02020603050405020304" pitchFamily="18" charset="0"/>
                          <a:cs typeface="Times New Roman" panose="02020603050405020304" pitchFamily="18" charset="0"/>
                        </a:rPr>
                        <a:t>18%</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437469">
                <a:tc>
                  <a:txBody>
                    <a:bodyPr/>
                    <a:lstStyle/>
                    <a:p>
                      <a:pPr>
                        <a:lnSpc>
                          <a:spcPct val="115000"/>
                        </a:lnSpc>
                        <a:spcAft>
                          <a:spcPts val="0"/>
                        </a:spcAft>
                      </a:pPr>
                      <a:r>
                        <a:rPr lang="pl-PL" sz="1500" dirty="0">
                          <a:effectLst/>
                          <a:latin typeface="Times New Roman" panose="02020603050405020304" pitchFamily="18" charset="0"/>
                          <a:cs typeface="Times New Roman" panose="02020603050405020304" pitchFamily="18" charset="0"/>
                        </a:rPr>
                        <a:t>Z</a:t>
                      </a:r>
                      <a:r>
                        <a:rPr lang="de-DE" sz="1500" dirty="0" err="1">
                          <a:effectLst/>
                          <a:latin typeface="Times New Roman" panose="02020603050405020304" pitchFamily="18" charset="0"/>
                          <a:cs typeface="Times New Roman" panose="02020603050405020304" pitchFamily="18" charset="0"/>
                        </a:rPr>
                        <a:t>usammen</a:t>
                      </a:r>
                      <a:endParaRPr lang="pl-PL" sz="150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de-DE" sz="1500" dirty="0">
                          <a:effectLst/>
                          <a:latin typeface="Times New Roman" panose="02020603050405020304" pitchFamily="18" charset="0"/>
                          <a:cs typeface="Times New Roman" panose="02020603050405020304" pitchFamily="18" charset="0"/>
                        </a:rPr>
                        <a:t>115 914</a:t>
                      </a:r>
                      <a:endParaRPr lang="pl-PL" sz="1500" dirty="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500" dirty="0">
                          <a:effectLst/>
                          <a:latin typeface="Times New Roman" panose="02020603050405020304" pitchFamily="18" charset="0"/>
                          <a:cs typeface="Times New Roman" panose="02020603050405020304" pitchFamily="18" charset="0"/>
                        </a:rPr>
                        <a:t> </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dirty="0">
                          <a:effectLst/>
                          <a:latin typeface="Times New Roman" panose="02020603050405020304" pitchFamily="18" charset="0"/>
                          <a:cs typeface="Times New Roman" panose="02020603050405020304" pitchFamily="18" charset="0"/>
                        </a:rPr>
                        <a:t>100%</a:t>
                      </a:r>
                      <a:endParaRPr lang="pl-PL" sz="1500" dirty="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500" dirty="0">
                          <a:effectLst/>
                          <a:latin typeface="Times New Roman" panose="02020603050405020304" pitchFamily="18" charset="0"/>
                          <a:cs typeface="Times New Roman" panose="02020603050405020304" pitchFamily="18" charset="0"/>
                        </a:rPr>
                        <a:t> </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a:effectLst/>
                          <a:latin typeface="Times New Roman" panose="02020603050405020304" pitchFamily="18" charset="0"/>
                          <a:cs typeface="Times New Roman" panose="02020603050405020304" pitchFamily="18" charset="0"/>
                        </a:rPr>
                        <a:t>770</a:t>
                      </a:r>
                      <a:endParaRPr lang="pl-PL" sz="15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500">
                          <a:effectLst/>
                          <a:latin typeface="Times New Roman" panose="02020603050405020304" pitchFamily="18" charset="0"/>
                          <a:cs typeface="Times New Roman" panose="02020603050405020304" pitchFamily="18" charset="0"/>
                        </a:rPr>
                        <a:t> </a:t>
                      </a:r>
                      <a:endParaRPr lang="pl-PL" sz="15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dirty="0">
                          <a:effectLst/>
                          <a:latin typeface="Times New Roman" panose="02020603050405020304" pitchFamily="18" charset="0"/>
                          <a:cs typeface="Times New Roman" panose="02020603050405020304" pitchFamily="18" charset="0"/>
                        </a:rPr>
                        <a:t>100%</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bl>
          </a:graphicData>
        </a:graphic>
      </p:graphicFrame>
      <p:graphicFrame>
        <p:nvGraphicFramePr>
          <p:cNvPr id="5" name="Tabela 4"/>
          <p:cNvGraphicFramePr>
            <a:graphicFrameLocks noGrp="1"/>
          </p:cNvGraphicFramePr>
          <p:nvPr>
            <p:extLst>
              <p:ext uri="{D42A27DB-BD31-4B8C-83A1-F6EECF244321}">
                <p14:modId xmlns:p14="http://schemas.microsoft.com/office/powerpoint/2010/main" val="2114686772"/>
              </p:ext>
            </p:extLst>
          </p:nvPr>
        </p:nvGraphicFramePr>
        <p:xfrm>
          <a:off x="4806024" y="1039395"/>
          <a:ext cx="4140461" cy="5594505"/>
        </p:xfrm>
        <a:graphic>
          <a:graphicData uri="http://schemas.openxmlformats.org/drawingml/2006/table">
            <a:tbl>
              <a:tblPr firstRow="1" firstCol="1" bandRow="1">
                <a:tableStyleId>{5C22544A-7EE6-4342-B048-85BDC9FD1C3A}</a:tableStyleId>
              </a:tblPr>
              <a:tblGrid>
                <a:gridCol w="1380154">
                  <a:extLst>
                    <a:ext uri="{9D8B030D-6E8A-4147-A177-3AD203B41FA5}">
                      <a16:colId xmlns:a16="http://schemas.microsoft.com/office/drawing/2014/main" val="20000"/>
                    </a:ext>
                  </a:extLst>
                </a:gridCol>
                <a:gridCol w="653757">
                  <a:extLst>
                    <a:ext uri="{9D8B030D-6E8A-4147-A177-3AD203B41FA5}">
                      <a16:colId xmlns:a16="http://schemas.microsoft.com/office/drawing/2014/main" val="20001"/>
                    </a:ext>
                  </a:extLst>
                </a:gridCol>
                <a:gridCol w="1307514">
                  <a:extLst>
                    <a:ext uri="{9D8B030D-6E8A-4147-A177-3AD203B41FA5}">
                      <a16:colId xmlns:a16="http://schemas.microsoft.com/office/drawing/2014/main" val="20002"/>
                    </a:ext>
                  </a:extLst>
                </a:gridCol>
                <a:gridCol w="799036">
                  <a:extLst>
                    <a:ext uri="{9D8B030D-6E8A-4147-A177-3AD203B41FA5}">
                      <a16:colId xmlns:a16="http://schemas.microsoft.com/office/drawing/2014/main" val="20003"/>
                    </a:ext>
                  </a:extLst>
                </a:gridCol>
              </a:tblGrid>
              <a:tr h="301373">
                <a:tc>
                  <a:txBody>
                    <a:bodyPr/>
                    <a:lstStyle/>
                    <a:p>
                      <a:pPr algn="ctr">
                        <a:lnSpc>
                          <a:spcPct val="115000"/>
                        </a:lnSpc>
                        <a:spcAft>
                          <a:spcPts val="0"/>
                        </a:spcAft>
                      </a:pPr>
                      <a:r>
                        <a:rPr lang="de-DE" sz="1500" dirty="0">
                          <a:effectLst/>
                          <a:latin typeface="Times New Roman" panose="02020603050405020304" pitchFamily="18" charset="0"/>
                          <a:cs typeface="Times New Roman" panose="02020603050405020304" pitchFamily="18" charset="0"/>
                        </a:rPr>
                        <a:t>Europa</a:t>
                      </a:r>
                      <a:endParaRPr lang="pl-PL" sz="15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de-DE" sz="1500" dirty="0">
                          <a:effectLst/>
                          <a:latin typeface="Times New Roman" panose="02020603050405020304" pitchFamily="18" charset="0"/>
                          <a:cs typeface="Times New Roman" panose="02020603050405020304" pitchFamily="18" charset="0"/>
                        </a:rPr>
                        <a:t> </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15000"/>
                        </a:lnSpc>
                        <a:spcAft>
                          <a:spcPts val="0"/>
                        </a:spcAft>
                      </a:pPr>
                      <a:r>
                        <a:rPr lang="de-DE" sz="1500" dirty="0">
                          <a:effectLst/>
                          <a:latin typeface="Times New Roman" panose="02020603050405020304" pitchFamily="18" charset="0"/>
                          <a:cs typeface="Times New Roman" panose="02020603050405020304" pitchFamily="18" charset="0"/>
                        </a:rPr>
                        <a:t>%</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15000"/>
                        </a:lnSpc>
                        <a:spcAft>
                          <a:spcPts val="0"/>
                        </a:spcAft>
                      </a:pPr>
                      <a:r>
                        <a:rPr lang="de-DE" sz="1500" dirty="0">
                          <a:effectLst/>
                          <a:latin typeface="Times New Roman" panose="02020603050405020304" pitchFamily="18" charset="0"/>
                          <a:cs typeface="Times New Roman" panose="02020603050405020304" pitchFamily="18" charset="0"/>
                        </a:rPr>
                        <a:t>Pol-</a:t>
                      </a:r>
                      <a:r>
                        <a:rPr lang="de-DE" sz="1500" dirty="0" err="1">
                          <a:effectLst/>
                          <a:latin typeface="Times New Roman" panose="02020603050405020304" pitchFamily="18" charset="0"/>
                          <a:cs typeface="Times New Roman" panose="02020603050405020304" pitchFamily="18" charset="0"/>
                        </a:rPr>
                        <a:t>Lit</a:t>
                      </a:r>
                      <a:r>
                        <a:rPr lang="de-DE" sz="1500" dirty="0">
                          <a:effectLst/>
                          <a:latin typeface="Times New Roman" panose="02020603050405020304" pitchFamily="18" charset="0"/>
                          <a:cs typeface="Times New Roman" panose="02020603050405020304" pitchFamily="18" charset="0"/>
                        </a:rPr>
                        <a:t>.</a:t>
                      </a:r>
                      <a:endParaRPr lang="pl-PL" sz="15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de-DE" sz="1500" dirty="0">
                          <a:effectLst/>
                          <a:latin typeface="Times New Roman" panose="02020603050405020304" pitchFamily="18" charset="0"/>
                          <a:cs typeface="Times New Roman" panose="02020603050405020304" pitchFamily="18" charset="0"/>
                        </a:rPr>
                        <a:t> </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15000"/>
                        </a:lnSpc>
                        <a:spcAft>
                          <a:spcPts val="0"/>
                        </a:spcAft>
                      </a:pPr>
                      <a:r>
                        <a:rPr lang="de-DE" sz="1500" dirty="0">
                          <a:effectLst/>
                          <a:latin typeface="Times New Roman" panose="02020603050405020304" pitchFamily="18" charset="0"/>
                          <a:cs typeface="Times New Roman" panose="02020603050405020304" pitchFamily="18" charset="0"/>
                        </a:rPr>
                        <a:t>%</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876795">
                <a:tc>
                  <a:txBody>
                    <a:bodyPr/>
                    <a:lstStyle/>
                    <a:p>
                      <a:pPr>
                        <a:lnSpc>
                          <a:spcPct val="115000"/>
                        </a:lnSpc>
                        <a:spcAft>
                          <a:spcPts val="0"/>
                        </a:spcAft>
                      </a:pPr>
                      <a:r>
                        <a:rPr lang="de-DE" sz="1500" b="0" u="sng" dirty="0">
                          <a:solidFill>
                            <a:schemeClr val="tx1"/>
                          </a:solidFill>
                          <a:effectLst/>
                          <a:latin typeface="Times New Roman" panose="02020603050405020304" pitchFamily="18" charset="0"/>
                          <a:cs typeface="Times New Roman" panose="02020603050405020304" pitchFamily="18" charset="0"/>
                        </a:rPr>
                        <a:t>de </a:t>
                      </a:r>
                      <a:r>
                        <a:rPr lang="de-DE" sz="1500" b="0" u="sng" dirty="0" err="1">
                          <a:solidFill>
                            <a:schemeClr val="tx1"/>
                          </a:solidFill>
                          <a:effectLst/>
                          <a:latin typeface="Times New Roman" panose="02020603050405020304" pitchFamily="18" charset="0"/>
                          <a:cs typeface="Times New Roman" panose="02020603050405020304" pitchFamily="18" charset="0"/>
                        </a:rPr>
                        <a:t>matrimonialibus</a:t>
                      </a:r>
                      <a:endParaRPr lang="pl-PL" sz="1500" b="0" u="sng"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de-DE" sz="1500" b="1" u="sng" dirty="0">
                          <a:effectLst/>
                          <a:latin typeface="Times New Roman" panose="02020603050405020304" pitchFamily="18" charset="0"/>
                          <a:cs typeface="Times New Roman" panose="02020603050405020304" pitchFamily="18" charset="0"/>
                        </a:rPr>
                        <a:t>37</a:t>
                      </a:r>
                      <a:r>
                        <a:rPr lang="pl-PL" sz="1500" b="1" u="sng" dirty="0">
                          <a:effectLst/>
                          <a:latin typeface="Times New Roman" panose="02020603050405020304" pitchFamily="18" charset="0"/>
                          <a:cs typeface="Times New Roman" panose="02020603050405020304" pitchFamily="18" charset="0"/>
                        </a:rPr>
                        <a:t>%</a:t>
                      </a:r>
                      <a:endParaRPr lang="pl-PL" sz="1500" b="1" u="sng"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nSpc>
                          <a:spcPct val="115000"/>
                        </a:lnSpc>
                        <a:spcAft>
                          <a:spcPts val="0"/>
                        </a:spcAft>
                      </a:pPr>
                      <a:r>
                        <a:rPr lang="de-DE" sz="1500" b="0" dirty="0">
                          <a:solidFill>
                            <a:schemeClr val="bg1"/>
                          </a:solidFill>
                          <a:effectLst/>
                          <a:latin typeface="Times New Roman" panose="02020603050405020304" pitchFamily="18" charset="0"/>
                          <a:cs typeface="Times New Roman" panose="02020603050405020304" pitchFamily="18" charset="0"/>
                        </a:rPr>
                        <a:t>de </a:t>
                      </a:r>
                      <a:r>
                        <a:rPr lang="de-DE" sz="1500" b="0" dirty="0" err="1">
                          <a:solidFill>
                            <a:schemeClr val="bg1"/>
                          </a:solidFill>
                          <a:effectLst/>
                          <a:latin typeface="Times New Roman" panose="02020603050405020304" pitchFamily="18" charset="0"/>
                          <a:cs typeface="Times New Roman" panose="02020603050405020304" pitchFamily="18" charset="0"/>
                        </a:rPr>
                        <a:t>diversis</a:t>
                      </a:r>
                      <a:r>
                        <a:rPr lang="de-DE" sz="1500" b="0" dirty="0">
                          <a:solidFill>
                            <a:schemeClr val="bg1"/>
                          </a:solidFill>
                          <a:effectLst/>
                          <a:latin typeface="Times New Roman" panose="02020603050405020304" pitchFamily="18" charset="0"/>
                          <a:cs typeface="Times New Roman" panose="02020603050405020304" pitchFamily="18" charset="0"/>
                        </a:rPr>
                        <a:t> </a:t>
                      </a:r>
                      <a:r>
                        <a:rPr lang="de-DE" sz="1500" b="0" dirty="0" err="1">
                          <a:solidFill>
                            <a:schemeClr val="bg1"/>
                          </a:solidFill>
                          <a:effectLst/>
                          <a:latin typeface="Times New Roman" panose="02020603050405020304" pitchFamily="18" charset="0"/>
                          <a:cs typeface="Times New Roman" panose="02020603050405020304" pitchFamily="18" charset="0"/>
                        </a:rPr>
                        <a:t>formis</a:t>
                      </a:r>
                      <a:endParaRPr lang="pl-PL" sz="1500" b="0" dirty="0">
                        <a:solidFill>
                          <a:schemeClr val="bg1"/>
                        </a:solidFill>
                        <a:effectLst/>
                        <a:latin typeface="Times New Roman" panose="02020603050405020304" pitchFamily="18" charset="0"/>
                        <a:cs typeface="Times New Roman" panose="02020603050405020304" pitchFamily="18" charset="0"/>
                      </a:endParaRPr>
                    </a:p>
                    <a:p>
                      <a:pPr>
                        <a:lnSpc>
                          <a:spcPct val="115000"/>
                        </a:lnSpc>
                        <a:spcAft>
                          <a:spcPts val="0"/>
                        </a:spcAft>
                      </a:pPr>
                      <a:endParaRPr lang="pl-PL" sz="1500" dirty="0">
                        <a:solidFill>
                          <a:schemeClr val="bg1"/>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1"/>
                    </a:solidFill>
                  </a:tcPr>
                </a:tc>
                <a:tc>
                  <a:txBody>
                    <a:bodyPr/>
                    <a:lstStyle/>
                    <a:p>
                      <a:pPr algn="ctr">
                        <a:lnSpc>
                          <a:spcPct val="115000"/>
                        </a:lnSpc>
                        <a:spcAft>
                          <a:spcPts val="0"/>
                        </a:spcAft>
                      </a:pPr>
                      <a:r>
                        <a:rPr lang="de-DE" sz="1500" b="1" dirty="0">
                          <a:effectLst/>
                          <a:latin typeface="Times New Roman" panose="02020603050405020304" pitchFamily="18" charset="0"/>
                          <a:cs typeface="Times New Roman" panose="02020603050405020304" pitchFamily="18" charset="0"/>
                        </a:rPr>
                        <a:t>37</a:t>
                      </a:r>
                      <a:r>
                        <a:rPr lang="pl-PL" sz="1500" b="1" dirty="0">
                          <a:effectLst/>
                          <a:latin typeface="Times New Roman" panose="02020603050405020304" pitchFamily="18" charset="0"/>
                          <a:cs typeface="Times New Roman" panose="02020603050405020304" pitchFamily="18" charset="0"/>
                        </a:rPr>
                        <a:t>%</a:t>
                      </a:r>
                      <a:endParaRPr lang="pl-PL" sz="1500" b="1"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553955">
                <a:tc>
                  <a:txBody>
                    <a:bodyPr/>
                    <a:lstStyle/>
                    <a:p>
                      <a:pPr>
                        <a:lnSpc>
                          <a:spcPct val="115000"/>
                        </a:lnSpc>
                        <a:spcAft>
                          <a:spcPts val="0"/>
                        </a:spcAft>
                      </a:pPr>
                      <a:r>
                        <a:rPr lang="de-DE" sz="1500" b="0" dirty="0">
                          <a:effectLst/>
                          <a:latin typeface="Times New Roman" panose="02020603050405020304" pitchFamily="18" charset="0"/>
                          <a:cs typeface="Times New Roman" panose="02020603050405020304" pitchFamily="18" charset="0"/>
                        </a:rPr>
                        <a:t>de </a:t>
                      </a:r>
                      <a:r>
                        <a:rPr lang="de-DE" sz="1500" b="0" dirty="0" err="1">
                          <a:effectLst/>
                          <a:latin typeface="Times New Roman" panose="02020603050405020304" pitchFamily="18" charset="0"/>
                          <a:cs typeface="Times New Roman" panose="02020603050405020304" pitchFamily="18" charset="0"/>
                        </a:rPr>
                        <a:t>diversis</a:t>
                      </a:r>
                      <a:r>
                        <a:rPr lang="de-DE" sz="1500" b="0" dirty="0">
                          <a:effectLst/>
                          <a:latin typeface="Times New Roman" panose="02020603050405020304" pitchFamily="18" charset="0"/>
                          <a:cs typeface="Times New Roman" panose="02020603050405020304" pitchFamily="18" charset="0"/>
                        </a:rPr>
                        <a:t> </a:t>
                      </a:r>
                      <a:r>
                        <a:rPr lang="de-DE" sz="1500" b="0" dirty="0" err="1">
                          <a:effectLst/>
                          <a:latin typeface="Times New Roman" panose="02020603050405020304" pitchFamily="18" charset="0"/>
                          <a:cs typeface="Times New Roman" panose="02020603050405020304" pitchFamily="18" charset="0"/>
                        </a:rPr>
                        <a:t>formis</a:t>
                      </a:r>
                      <a:endParaRPr lang="pl-PL" sz="1500" b="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de-DE" sz="1500" dirty="0">
                          <a:effectLst/>
                          <a:latin typeface="Times New Roman" panose="02020603050405020304" pitchFamily="18" charset="0"/>
                          <a:cs typeface="Times New Roman" panose="02020603050405020304" pitchFamily="18" charset="0"/>
                        </a:rPr>
                        <a:t>20</a:t>
                      </a:r>
                      <a:r>
                        <a:rPr lang="pl-PL" sz="1500" dirty="0">
                          <a:effectLst/>
                          <a:latin typeface="Times New Roman" panose="02020603050405020304" pitchFamily="18" charset="0"/>
                          <a:cs typeface="Times New Roman" panose="02020603050405020304" pitchFamily="18" charset="0"/>
                        </a:rPr>
                        <a:t>%</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nSpc>
                          <a:spcPct val="115000"/>
                        </a:lnSpc>
                        <a:spcAft>
                          <a:spcPts val="0"/>
                        </a:spcAft>
                      </a:pPr>
                      <a:r>
                        <a:rPr lang="de-DE" sz="1500" u="sng" dirty="0">
                          <a:solidFill>
                            <a:srgbClr val="FFFF00"/>
                          </a:solidFill>
                          <a:effectLst/>
                          <a:latin typeface="Times New Roman" panose="02020603050405020304" pitchFamily="18" charset="0"/>
                          <a:cs typeface="Times New Roman" panose="02020603050405020304" pitchFamily="18" charset="0"/>
                        </a:rPr>
                        <a:t>de </a:t>
                      </a:r>
                      <a:r>
                        <a:rPr lang="de-DE" sz="1500" u="sng" dirty="0" err="1">
                          <a:solidFill>
                            <a:srgbClr val="FFFF00"/>
                          </a:solidFill>
                          <a:effectLst/>
                          <a:latin typeface="Times New Roman" panose="02020603050405020304" pitchFamily="18" charset="0"/>
                          <a:cs typeface="Times New Roman" panose="02020603050405020304" pitchFamily="18" charset="0"/>
                        </a:rPr>
                        <a:t>declaroriis</a:t>
                      </a:r>
                      <a:endParaRPr lang="pl-PL" sz="1500" u="sng" dirty="0">
                        <a:solidFill>
                          <a:srgbClr val="FFFF0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de-DE" sz="1500" u="sng" dirty="0">
                          <a:solidFill>
                            <a:schemeClr val="bg1"/>
                          </a:solidFill>
                          <a:effectLst/>
                          <a:latin typeface="Times New Roman" panose="02020603050405020304" pitchFamily="18" charset="0"/>
                          <a:cs typeface="Times New Roman" panose="02020603050405020304" pitchFamily="18" charset="0"/>
                        </a:rPr>
                        <a:t> </a:t>
                      </a:r>
                      <a:endParaRPr lang="pl-PL" sz="1500" u="sng" dirty="0">
                        <a:solidFill>
                          <a:schemeClr val="bg1"/>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1"/>
                    </a:solidFill>
                  </a:tcPr>
                </a:tc>
                <a:tc>
                  <a:txBody>
                    <a:bodyPr/>
                    <a:lstStyle/>
                    <a:p>
                      <a:pPr algn="ctr">
                        <a:lnSpc>
                          <a:spcPct val="115000"/>
                        </a:lnSpc>
                        <a:spcAft>
                          <a:spcPts val="0"/>
                        </a:spcAft>
                      </a:pPr>
                      <a:r>
                        <a:rPr lang="de-DE" sz="1500" u="sng" dirty="0">
                          <a:effectLst/>
                          <a:latin typeface="Times New Roman" panose="02020603050405020304" pitchFamily="18" charset="0"/>
                          <a:cs typeface="Times New Roman" panose="02020603050405020304" pitchFamily="18" charset="0"/>
                        </a:rPr>
                        <a:t>23</a:t>
                      </a:r>
                      <a:r>
                        <a:rPr lang="pl-PL" sz="1500" u="sng" dirty="0">
                          <a:effectLst/>
                          <a:latin typeface="Times New Roman" panose="02020603050405020304" pitchFamily="18" charset="0"/>
                          <a:cs typeface="Times New Roman" panose="02020603050405020304" pitchFamily="18" charset="0"/>
                        </a:rPr>
                        <a:t>%</a:t>
                      </a:r>
                      <a:endParaRPr lang="pl-PL" sz="1500" u="sng"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886205">
                <a:tc>
                  <a:txBody>
                    <a:bodyPr/>
                    <a:lstStyle/>
                    <a:p>
                      <a:pPr>
                        <a:lnSpc>
                          <a:spcPct val="115000"/>
                        </a:lnSpc>
                        <a:spcAft>
                          <a:spcPts val="0"/>
                        </a:spcAft>
                      </a:pPr>
                      <a:r>
                        <a:rPr lang="de-DE" sz="1500" b="0" dirty="0">
                          <a:effectLst/>
                          <a:latin typeface="Times New Roman" panose="02020603050405020304" pitchFamily="18" charset="0"/>
                          <a:cs typeface="Times New Roman" panose="02020603050405020304" pitchFamily="18" charset="0"/>
                        </a:rPr>
                        <a:t>de </a:t>
                      </a:r>
                      <a:r>
                        <a:rPr lang="de-DE" sz="1500" b="0" dirty="0" err="1">
                          <a:effectLst/>
                          <a:latin typeface="Times New Roman" panose="02020603050405020304" pitchFamily="18" charset="0"/>
                          <a:cs typeface="Times New Roman" panose="02020603050405020304" pitchFamily="18" charset="0"/>
                        </a:rPr>
                        <a:t>defectu</a:t>
                      </a:r>
                      <a:r>
                        <a:rPr lang="de-DE" sz="1500" b="0" dirty="0">
                          <a:effectLst/>
                          <a:latin typeface="Times New Roman" panose="02020603050405020304" pitchFamily="18" charset="0"/>
                          <a:cs typeface="Times New Roman" panose="02020603050405020304" pitchFamily="18" charset="0"/>
                        </a:rPr>
                        <a:t> </a:t>
                      </a:r>
                      <a:r>
                        <a:rPr lang="de-DE" sz="1500" b="0" dirty="0" err="1">
                          <a:effectLst/>
                          <a:latin typeface="Times New Roman" panose="02020603050405020304" pitchFamily="18" charset="0"/>
                          <a:cs typeface="Times New Roman" panose="02020603050405020304" pitchFamily="18" charset="0"/>
                        </a:rPr>
                        <a:t>natalium</a:t>
                      </a:r>
                      <a:endParaRPr lang="pl-PL" sz="1500" b="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15000"/>
                        </a:lnSpc>
                        <a:spcAft>
                          <a:spcPts val="0"/>
                        </a:spcAft>
                      </a:pPr>
                      <a:r>
                        <a:rPr lang="de-DE" sz="1500" dirty="0">
                          <a:effectLst/>
                          <a:latin typeface="Times New Roman" panose="02020603050405020304" pitchFamily="18" charset="0"/>
                          <a:cs typeface="Times New Roman" panose="02020603050405020304" pitchFamily="18" charset="0"/>
                        </a:rPr>
                        <a:t>14</a:t>
                      </a:r>
                      <a:r>
                        <a:rPr lang="pl-PL" sz="1500" dirty="0">
                          <a:effectLst/>
                          <a:latin typeface="Times New Roman" panose="02020603050405020304" pitchFamily="18" charset="0"/>
                          <a:cs typeface="Times New Roman" panose="02020603050405020304" pitchFamily="18" charset="0"/>
                        </a:rPr>
                        <a:t>%</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nSpc>
                          <a:spcPct val="115000"/>
                        </a:lnSpc>
                        <a:spcAft>
                          <a:spcPts val="0"/>
                        </a:spcAft>
                      </a:pPr>
                      <a:r>
                        <a:rPr lang="de-DE" sz="1500" dirty="0">
                          <a:solidFill>
                            <a:schemeClr val="bg1"/>
                          </a:solidFill>
                          <a:effectLst/>
                          <a:latin typeface="Times New Roman" panose="02020603050405020304" pitchFamily="18" charset="0"/>
                          <a:cs typeface="Times New Roman" panose="02020603050405020304" pitchFamily="18" charset="0"/>
                        </a:rPr>
                        <a:t>de </a:t>
                      </a:r>
                      <a:r>
                        <a:rPr lang="de-DE" sz="1500" dirty="0" err="1">
                          <a:solidFill>
                            <a:schemeClr val="bg1"/>
                          </a:solidFill>
                          <a:effectLst/>
                          <a:latin typeface="Times New Roman" panose="02020603050405020304" pitchFamily="18" charset="0"/>
                          <a:cs typeface="Times New Roman" panose="02020603050405020304" pitchFamily="18" charset="0"/>
                        </a:rPr>
                        <a:t>confessionalibus</a:t>
                      </a:r>
                      <a:endParaRPr lang="pl-PL" sz="1500" dirty="0">
                        <a:solidFill>
                          <a:schemeClr val="bg1"/>
                        </a:solidFill>
                        <a:effectLst/>
                        <a:latin typeface="Times New Roman" panose="02020603050405020304" pitchFamily="18" charset="0"/>
                        <a:cs typeface="Times New Roman" panose="02020603050405020304" pitchFamily="18" charset="0"/>
                      </a:endParaRPr>
                    </a:p>
                  </a:txBody>
                  <a:tcPr marL="68580" marR="68580" marT="0" marB="0">
                    <a:solidFill>
                      <a:schemeClr val="accent1"/>
                    </a:solidFill>
                  </a:tcPr>
                </a:tc>
                <a:tc>
                  <a:txBody>
                    <a:bodyPr/>
                    <a:lstStyle/>
                    <a:p>
                      <a:pPr algn="ctr">
                        <a:lnSpc>
                          <a:spcPct val="115000"/>
                        </a:lnSpc>
                        <a:spcAft>
                          <a:spcPts val="0"/>
                        </a:spcAft>
                      </a:pPr>
                      <a:r>
                        <a:rPr lang="de-DE" sz="1500" dirty="0">
                          <a:effectLst/>
                          <a:latin typeface="Times New Roman" panose="02020603050405020304" pitchFamily="18" charset="0"/>
                          <a:cs typeface="Times New Roman" panose="02020603050405020304" pitchFamily="18" charset="0"/>
                        </a:rPr>
                        <a:t>18</a:t>
                      </a:r>
                      <a:r>
                        <a:rPr lang="pl-PL" sz="1500" dirty="0">
                          <a:effectLst/>
                          <a:latin typeface="Times New Roman" panose="02020603050405020304" pitchFamily="18" charset="0"/>
                          <a:cs typeface="Times New Roman" panose="02020603050405020304" pitchFamily="18" charset="0"/>
                        </a:rPr>
                        <a:t>%</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603841">
                <a:tc>
                  <a:txBody>
                    <a:bodyPr/>
                    <a:lstStyle/>
                    <a:p>
                      <a:pPr>
                        <a:lnSpc>
                          <a:spcPct val="115000"/>
                        </a:lnSpc>
                        <a:spcAft>
                          <a:spcPts val="0"/>
                        </a:spcAft>
                      </a:pPr>
                      <a:r>
                        <a:rPr lang="de-DE" sz="1500" b="0" dirty="0">
                          <a:effectLst/>
                          <a:latin typeface="Times New Roman" panose="02020603050405020304" pitchFamily="18" charset="0"/>
                          <a:cs typeface="Times New Roman" panose="02020603050405020304" pitchFamily="18" charset="0"/>
                        </a:rPr>
                        <a:t>de </a:t>
                      </a:r>
                      <a:r>
                        <a:rPr lang="de-DE" sz="1500" b="0" dirty="0" err="1">
                          <a:effectLst/>
                          <a:latin typeface="Times New Roman" panose="02020603050405020304" pitchFamily="18" charset="0"/>
                          <a:cs typeface="Times New Roman" panose="02020603050405020304" pitchFamily="18" charset="0"/>
                        </a:rPr>
                        <a:t>confessionalibus</a:t>
                      </a:r>
                      <a:endParaRPr lang="pl-PL" sz="1500" b="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de-DE" sz="1500" dirty="0">
                          <a:effectLst/>
                          <a:latin typeface="Times New Roman" panose="02020603050405020304" pitchFamily="18" charset="0"/>
                          <a:cs typeface="Times New Roman" panose="02020603050405020304" pitchFamily="18" charset="0"/>
                        </a:rPr>
                        <a:t>12</a:t>
                      </a:r>
                      <a:r>
                        <a:rPr lang="pl-PL" sz="1500" dirty="0">
                          <a:effectLst/>
                          <a:latin typeface="Times New Roman" panose="02020603050405020304" pitchFamily="18" charset="0"/>
                          <a:cs typeface="Times New Roman" panose="02020603050405020304" pitchFamily="18" charset="0"/>
                        </a:rPr>
                        <a:t>%</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nSpc>
                          <a:spcPct val="115000"/>
                        </a:lnSpc>
                        <a:spcAft>
                          <a:spcPts val="0"/>
                        </a:spcAft>
                      </a:pPr>
                      <a:r>
                        <a:rPr lang="de-DE" sz="1500" dirty="0">
                          <a:solidFill>
                            <a:schemeClr val="bg1"/>
                          </a:solidFill>
                          <a:effectLst/>
                          <a:latin typeface="Times New Roman" panose="02020603050405020304" pitchFamily="18" charset="0"/>
                          <a:cs typeface="Times New Roman" panose="02020603050405020304" pitchFamily="18" charset="0"/>
                        </a:rPr>
                        <a:t>de </a:t>
                      </a:r>
                      <a:r>
                        <a:rPr lang="de-DE" sz="1500" dirty="0" err="1">
                          <a:solidFill>
                            <a:schemeClr val="bg1"/>
                          </a:solidFill>
                          <a:effectLst/>
                          <a:latin typeface="Times New Roman" panose="02020603050405020304" pitchFamily="18" charset="0"/>
                          <a:cs typeface="Times New Roman" panose="02020603050405020304" pitchFamily="18" charset="0"/>
                        </a:rPr>
                        <a:t>defectu</a:t>
                      </a:r>
                      <a:r>
                        <a:rPr lang="de-DE" sz="1500" dirty="0">
                          <a:solidFill>
                            <a:schemeClr val="bg1"/>
                          </a:solidFill>
                          <a:effectLst/>
                          <a:latin typeface="Times New Roman" panose="02020603050405020304" pitchFamily="18" charset="0"/>
                          <a:cs typeface="Times New Roman" panose="02020603050405020304" pitchFamily="18" charset="0"/>
                        </a:rPr>
                        <a:t> </a:t>
                      </a:r>
                      <a:r>
                        <a:rPr lang="de-DE" sz="1500" dirty="0" err="1">
                          <a:solidFill>
                            <a:schemeClr val="bg1"/>
                          </a:solidFill>
                          <a:effectLst/>
                          <a:latin typeface="Times New Roman" panose="02020603050405020304" pitchFamily="18" charset="0"/>
                          <a:cs typeface="Times New Roman" panose="02020603050405020304" pitchFamily="18" charset="0"/>
                        </a:rPr>
                        <a:t>natalium</a:t>
                      </a:r>
                      <a:endParaRPr lang="pl-PL" sz="1500" dirty="0">
                        <a:solidFill>
                          <a:schemeClr val="bg1"/>
                        </a:solidFill>
                        <a:effectLst/>
                        <a:latin typeface="Times New Roman" panose="02020603050405020304" pitchFamily="18" charset="0"/>
                        <a:cs typeface="Times New Roman" panose="02020603050405020304" pitchFamily="18" charset="0"/>
                      </a:endParaRPr>
                    </a:p>
                  </a:txBody>
                  <a:tcPr marL="68580" marR="68580" marT="0" marB="0">
                    <a:solidFill>
                      <a:schemeClr val="accent1"/>
                    </a:solidFill>
                  </a:tcPr>
                </a:tc>
                <a:tc>
                  <a:txBody>
                    <a:bodyPr/>
                    <a:lstStyle/>
                    <a:p>
                      <a:pPr algn="ctr">
                        <a:lnSpc>
                          <a:spcPct val="115000"/>
                        </a:lnSpc>
                        <a:spcAft>
                          <a:spcPts val="0"/>
                        </a:spcAft>
                      </a:pPr>
                      <a:r>
                        <a:rPr lang="de-DE" sz="1500" dirty="0">
                          <a:effectLst/>
                          <a:latin typeface="Times New Roman" panose="02020603050405020304" pitchFamily="18" charset="0"/>
                          <a:cs typeface="Times New Roman" panose="02020603050405020304" pitchFamily="18" charset="0"/>
                        </a:rPr>
                        <a:t>9</a:t>
                      </a:r>
                      <a:r>
                        <a:rPr lang="pl-PL" sz="1500" dirty="0">
                          <a:effectLst/>
                          <a:latin typeface="Times New Roman" panose="02020603050405020304" pitchFamily="18" charset="0"/>
                          <a:cs typeface="Times New Roman" panose="02020603050405020304" pitchFamily="18" charset="0"/>
                        </a:rPr>
                        <a:t>%</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607450">
                <a:tc>
                  <a:txBody>
                    <a:bodyPr/>
                    <a:lstStyle/>
                    <a:p>
                      <a:pPr>
                        <a:lnSpc>
                          <a:spcPct val="115000"/>
                        </a:lnSpc>
                        <a:spcAft>
                          <a:spcPts val="0"/>
                        </a:spcAft>
                      </a:pPr>
                      <a:r>
                        <a:rPr lang="de-DE" sz="1500" b="0" dirty="0">
                          <a:effectLst/>
                          <a:latin typeface="Times New Roman" panose="02020603050405020304" pitchFamily="18" charset="0"/>
                          <a:cs typeface="Times New Roman" panose="02020603050405020304" pitchFamily="18" charset="0"/>
                        </a:rPr>
                        <a:t>de </a:t>
                      </a:r>
                      <a:r>
                        <a:rPr lang="de-DE" sz="1500" b="0" dirty="0" err="1">
                          <a:effectLst/>
                          <a:latin typeface="Times New Roman" panose="02020603050405020304" pitchFamily="18" charset="0"/>
                          <a:cs typeface="Times New Roman" panose="02020603050405020304" pitchFamily="18" charset="0"/>
                        </a:rPr>
                        <a:t>promotis</a:t>
                      </a:r>
                      <a:r>
                        <a:rPr lang="de-DE" sz="1500" b="0" dirty="0">
                          <a:effectLst/>
                          <a:latin typeface="Times New Roman" panose="02020603050405020304" pitchFamily="18" charset="0"/>
                          <a:cs typeface="Times New Roman" panose="02020603050405020304" pitchFamily="18" charset="0"/>
                        </a:rPr>
                        <a:t> et </a:t>
                      </a:r>
                      <a:r>
                        <a:rPr lang="de-DE" sz="1500" b="0" dirty="0" err="1">
                          <a:effectLst/>
                          <a:latin typeface="Times New Roman" panose="02020603050405020304" pitchFamily="18" charset="0"/>
                          <a:cs typeface="Times New Roman" panose="02020603050405020304" pitchFamily="18" charset="0"/>
                        </a:rPr>
                        <a:t>promovendis</a:t>
                      </a:r>
                      <a:endParaRPr lang="pl-PL" sz="1500" b="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de-DE" sz="1500" dirty="0">
                          <a:effectLst/>
                          <a:latin typeface="Times New Roman" panose="02020603050405020304" pitchFamily="18" charset="0"/>
                          <a:cs typeface="Times New Roman" panose="02020603050405020304" pitchFamily="18" charset="0"/>
                        </a:rPr>
                        <a:t>8</a:t>
                      </a:r>
                      <a:r>
                        <a:rPr lang="pl-PL" sz="1500" dirty="0">
                          <a:effectLst/>
                          <a:latin typeface="Times New Roman" panose="02020603050405020304" pitchFamily="18" charset="0"/>
                          <a:cs typeface="Times New Roman" panose="02020603050405020304" pitchFamily="18" charset="0"/>
                        </a:rPr>
                        <a:t>%</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nSpc>
                          <a:spcPct val="115000"/>
                        </a:lnSpc>
                        <a:spcAft>
                          <a:spcPts val="0"/>
                        </a:spcAft>
                      </a:pPr>
                      <a:r>
                        <a:rPr lang="de-DE" sz="1500" u="sng" dirty="0">
                          <a:solidFill>
                            <a:schemeClr val="tx1"/>
                          </a:solidFill>
                          <a:effectLst/>
                          <a:latin typeface="Times New Roman" panose="02020603050405020304" pitchFamily="18" charset="0"/>
                          <a:cs typeface="Times New Roman" panose="02020603050405020304" pitchFamily="18" charset="0"/>
                        </a:rPr>
                        <a:t>de </a:t>
                      </a:r>
                      <a:r>
                        <a:rPr lang="de-DE" sz="1500" u="sng" dirty="0" err="1">
                          <a:solidFill>
                            <a:schemeClr val="tx1"/>
                          </a:solidFill>
                          <a:effectLst/>
                          <a:latin typeface="Times New Roman" panose="02020603050405020304" pitchFamily="18" charset="0"/>
                          <a:cs typeface="Times New Roman" panose="02020603050405020304" pitchFamily="18" charset="0"/>
                        </a:rPr>
                        <a:t>matrimonialibus</a:t>
                      </a:r>
                      <a:endParaRPr lang="pl-PL" sz="1500" u="sng"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1"/>
                    </a:solidFill>
                  </a:tcPr>
                </a:tc>
                <a:tc>
                  <a:txBody>
                    <a:bodyPr/>
                    <a:lstStyle/>
                    <a:p>
                      <a:pPr algn="ctr">
                        <a:lnSpc>
                          <a:spcPct val="115000"/>
                        </a:lnSpc>
                        <a:spcAft>
                          <a:spcPts val="0"/>
                        </a:spcAft>
                      </a:pPr>
                      <a:r>
                        <a:rPr lang="de-DE" sz="1500" u="sng" dirty="0">
                          <a:effectLst/>
                          <a:latin typeface="Times New Roman" panose="02020603050405020304" pitchFamily="18" charset="0"/>
                          <a:cs typeface="Times New Roman" panose="02020603050405020304" pitchFamily="18" charset="0"/>
                        </a:rPr>
                        <a:t>7</a:t>
                      </a:r>
                      <a:r>
                        <a:rPr lang="pl-PL" sz="1500" u="sng" dirty="0">
                          <a:effectLst/>
                          <a:latin typeface="Times New Roman" panose="02020603050405020304" pitchFamily="18" charset="0"/>
                          <a:cs typeface="Times New Roman" panose="02020603050405020304" pitchFamily="18" charset="0"/>
                        </a:rPr>
                        <a:t>%</a:t>
                      </a:r>
                      <a:endParaRPr lang="pl-PL" sz="1500" u="sng"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539051">
                <a:tc>
                  <a:txBody>
                    <a:bodyPr/>
                    <a:lstStyle/>
                    <a:p>
                      <a:pPr>
                        <a:lnSpc>
                          <a:spcPct val="115000"/>
                        </a:lnSpc>
                        <a:spcAft>
                          <a:spcPts val="0"/>
                        </a:spcAft>
                      </a:pPr>
                      <a:r>
                        <a:rPr lang="de-DE" sz="1500" b="0" dirty="0">
                          <a:effectLst/>
                          <a:latin typeface="Times New Roman" panose="02020603050405020304" pitchFamily="18" charset="0"/>
                          <a:cs typeface="Times New Roman" panose="02020603050405020304" pitchFamily="18" charset="0"/>
                        </a:rPr>
                        <a:t>de </a:t>
                      </a:r>
                      <a:r>
                        <a:rPr lang="de-DE" sz="1500" b="0" dirty="0" err="1">
                          <a:effectLst/>
                          <a:latin typeface="Times New Roman" panose="02020603050405020304" pitchFamily="18" charset="0"/>
                          <a:cs typeface="Times New Roman" panose="02020603050405020304" pitchFamily="18" charset="0"/>
                        </a:rPr>
                        <a:t>uberiori</a:t>
                      </a:r>
                      <a:endParaRPr lang="pl-PL" sz="1500" b="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de-DE" sz="1500" dirty="0">
                          <a:effectLst/>
                          <a:latin typeface="Times New Roman" panose="02020603050405020304" pitchFamily="18" charset="0"/>
                          <a:cs typeface="Times New Roman" panose="02020603050405020304" pitchFamily="18" charset="0"/>
                        </a:rPr>
                        <a:t>5</a:t>
                      </a:r>
                      <a:r>
                        <a:rPr lang="pl-PL" sz="1500" dirty="0">
                          <a:effectLst/>
                          <a:latin typeface="Times New Roman" panose="02020603050405020304" pitchFamily="18" charset="0"/>
                          <a:cs typeface="Times New Roman" panose="02020603050405020304" pitchFamily="18" charset="0"/>
                        </a:rPr>
                        <a:t>%</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nSpc>
                          <a:spcPct val="115000"/>
                        </a:lnSpc>
                        <a:spcAft>
                          <a:spcPts val="0"/>
                        </a:spcAft>
                      </a:pPr>
                      <a:r>
                        <a:rPr lang="de-DE" sz="1500" dirty="0">
                          <a:solidFill>
                            <a:schemeClr val="bg1"/>
                          </a:solidFill>
                          <a:effectLst/>
                          <a:latin typeface="Times New Roman" panose="02020603050405020304" pitchFamily="18" charset="0"/>
                          <a:cs typeface="Times New Roman" panose="02020603050405020304" pitchFamily="18" charset="0"/>
                        </a:rPr>
                        <a:t>de </a:t>
                      </a:r>
                      <a:r>
                        <a:rPr lang="de-DE" sz="1500" dirty="0" err="1">
                          <a:solidFill>
                            <a:schemeClr val="bg1"/>
                          </a:solidFill>
                          <a:effectLst/>
                          <a:latin typeface="Times New Roman" panose="02020603050405020304" pitchFamily="18" charset="0"/>
                          <a:cs typeface="Times New Roman" panose="02020603050405020304" pitchFamily="18" charset="0"/>
                        </a:rPr>
                        <a:t>promotis</a:t>
                      </a:r>
                      <a:r>
                        <a:rPr lang="de-DE" sz="1500" dirty="0">
                          <a:solidFill>
                            <a:schemeClr val="bg1"/>
                          </a:solidFill>
                          <a:effectLst/>
                          <a:latin typeface="Times New Roman" panose="02020603050405020304" pitchFamily="18" charset="0"/>
                          <a:cs typeface="Times New Roman" panose="02020603050405020304" pitchFamily="18" charset="0"/>
                        </a:rPr>
                        <a:t> et </a:t>
                      </a:r>
                      <a:r>
                        <a:rPr lang="de-DE" sz="1500" dirty="0" err="1">
                          <a:solidFill>
                            <a:schemeClr val="bg1"/>
                          </a:solidFill>
                          <a:effectLst/>
                          <a:latin typeface="Times New Roman" panose="02020603050405020304" pitchFamily="18" charset="0"/>
                          <a:cs typeface="Times New Roman" panose="02020603050405020304" pitchFamily="18" charset="0"/>
                        </a:rPr>
                        <a:t>promovendis</a:t>
                      </a:r>
                      <a:endParaRPr lang="pl-PL" sz="1500" dirty="0">
                        <a:solidFill>
                          <a:schemeClr val="bg1"/>
                        </a:solidFill>
                        <a:effectLst/>
                        <a:latin typeface="Times New Roman" panose="02020603050405020304" pitchFamily="18" charset="0"/>
                        <a:cs typeface="Times New Roman" panose="02020603050405020304" pitchFamily="18" charset="0"/>
                      </a:endParaRPr>
                    </a:p>
                    <a:p>
                      <a:pPr>
                        <a:lnSpc>
                          <a:spcPct val="115000"/>
                        </a:lnSpc>
                        <a:spcAft>
                          <a:spcPts val="0"/>
                        </a:spcAft>
                      </a:pPr>
                      <a:endParaRPr lang="pl-PL" sz="1500" dirty="0">
                        <a:solidFill>
                          <a:schemeClr val="bg1"/>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1"/>
                    </a:solidFill>
                  </a:tcPr>
                </a:tc>
                <a:tc>
                  <a:txBody>
                    <a:bodyPr/>
                    <a:lstStyle/>
                    <a:p>
                      <a:pPr algn="ctr">
                        <a:lnSpc>
                          <a:spcPct val="115000"/>
                        </a:lnSpc>
                        <a:spcAft>
                          <a:spcPts val="0"/>
                        </a:spcAft>
                      </a:pPr>
                      <a:r>
                        <a:rPr lang="de-DE" sz="1500" dirty="0">
                          <a:effectLst/>
                          <a:latin typeface="Times New Roman" panose="02020603050405020304" pitchFamily="18" charset="0"/>
                          <a:cs typeface="Times New Roman" panose="02020603050405020304" pitchFamily="18" charset="0"/>
                        </a:rPr>
                        <a:t>6</a:t>
                      </a:r>
                      <a:r>
                        <a:rPr lang="pl-PL" sz="1500" dirty="0">
                          <a:effectLst/>
                          <a:latin typeface="Times New Roman" panose="02020603050405020304" pitchFamily="18" charset="0"/>
                          <a:cs typeface="Times New Roman" panose="02020603050405020304" pitchFamily="18" charset="0"/>
                        </a:rPr>
                        <a:t>%</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385760">
                <a:tc>
                  <a:txBody>
                    <a:bodyPr/>
                    <a:lstStyle/>
                    <a:p>
                      <a:pPr>
                        <a:lnSpc>
                          <a:spcPct val="115000"/>
                        </a:lnSpc>
                        <a:spcAft>
                          <a:spcPts val="0"/>
                        </a:spcAft>
                      </a:pPr>
                      <a:r>
                        <a:rPr lang="de-DE" sz="1500" b="0" u="sng" dirty="0">
                          <a:solidFill>
                            <a:srgbClr val="FFFF00"/>
                          </a:solidFill>
                          <a:effectLst/>
                          <a:latin typeface="Times New Roman" panose="02020603050405020304" pitchFamily="18" charset="0"/>
                          <a:cs typeface="Times New Roman" panose="02020603050405020304" pitchFamily="18" charset="0"/>
                        </a:rPr>
                        <a:t>de </a:t>
                      </a:r>
                      <a:r>
                        <a:rPr lang="de-DE" sz="1500" b="0" u="sng" dirty="0" err="1">
                          <a:solidFill>
                            <a:srgbClr val="FFFF00"/>
                          </a:solidFill>
                          <a:effectLst/>
                          <a:latin typeface="Times New Roman" panose="02020603050405020304" pitchFamily="18" charset="0"/>
                          <a:cs typeface="Times New Roman" panose="02020603050405020304" pitchFamily="18" charset="0"/>
                        </a:rPr>
                        <a:t>declaratoriis</a:t>
                      </a:r>
                      <a:r>
                        <a:rPr lang="de-DE" sz="1500" b="0" u="sng" dirty="0">
                          <a:effectLst/>
                          <a:latin typeface="Times New Roman" panose="02020603050405020304" pitchFamily="18" charset="0"/>
                          <a:cs typeface="Times New Roman" panose="02020603050405020304" pitchFamily="18" charset="0"/>
                        </a:rPr>
                        <a:t> </a:t>
                      </a:r>
                      <a:endParaRPr lang="pl-PL" sz="1500" b="0" u="sng"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15000"/>
                        </a:lnSpc>
                        <a:spcAft>
                          <a:spcPts val="0"/>
                        </a:spcAft>
                      </a:pPr>
                      <a:r>
                        <a:rPr lang="de-DE" sz="1500" u="sng" dirty="0">
                          <a:effectLst/>
                          <a:latin typeface="Times New Roman" panose="02020603050405020304" pitchFamily="18" charset="0"/>
                          <a:cs typeface="Times New Roman" panose="02020603050405020304" pitchFamily="18" charset="0"/>
                        </a:rPr>
                        <a:t>4</a:t>
                      </a:r>
                      <a:r>
                        <a:rPr lang="pl-PL" sz="1500" u="sng" dirty="0">
                          <a:effectLst/>
                          <a:latin typeface="Times New Roman" panose="02020603050405020304" pitchFamily="18" charset="0"/>
                          <a:cs typeface="Times New Roman" panose="02020603050405020304" pitchFamily="18" charset="0"/>
                        </a:rPr>
                        <a:t>%</a:t>
                      </a:r>
                      <a:endParaRPr lang="pl-PL" sz="1500" u="sng"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nSpc>
                          <a:spcPct val="115000"/>
                        </a:lnSpc>
                        <a:spcAft>
                          <a:spcPts val="0"/>
                        </a:spcAft>
                      </a:pPr>
                      <a:r>
                        <a:rPr lang="de-DE" sz="1500" dirty="0">
                          <a:solidFill>
                            <a:schemeClr val="bg1"/>
                          </a:solidFill>
                          <a:effectLst/>
                          <a:latin typeface="Times New Roman" panose="02020603050405020304" pitchFamily="18" charset="0"/>
                          <a:cs typeface="Times New Roman" panose="02020603050405020304" pitchFamily="18" charset="0"/>
                        </a:rPr>
                        <a:t>de </a:t>
                      </a:r>
                      <a:r>
                        <a:rPr lang="de-DE" sz="1500" dirty="0" err="1">
                          <a:solidFill>
                            <a:schemeClr val="bg1"/>
                          </a:solidFill>
                          <a:effectLst/>
                          <a:latin typeface="Times New Roman" panose="02020603050405020304" pitchFamily="18" charset="0"/>
                          <a:cs typeface="Times New Roman" panose="02020603050405020304" pitchFamily="18" charset="0"/>
                        </a:rPr>
                        <a:t>uberiori</a:t>
                      </a:r>
                      <a:endParaRPr lang="pl-PL" sz="1500" dirty="0">
                        <a:solidFill>
                          <a:schemeClr val="bg1"/>
                        </a:solidFill>
                        <a:effectLst/>
                        <a:latin typeface="Times New Roman" panose="02020603050405020304" pitchFamily="18" charset="0"/>
                        <a:cs typeface="Times New Roman" panose="02020603050405020304" pitchFamily="18" charset="0"/>
                      </a:endParaRPr>
                    </a:p>
                  </a:txBody>
                  <a:tcPr marL="68580" marR="68580" marT="0" marB="0">
                    <a:solidFill>
                      <a:schemeClr val="accent1"/>
                    </a:solidFill>
                  </a:tcPr>
                </a:tc>
                <a:tc>
                  <a:txBody>
                    <a:bodyPr/>
                    <a:lstStyle/>
                    <a:p>
                      <a:pPr algn="ctr">
                        <a:lnSpc>
                          <a:spcPct val="115000"/>
                        </a:lnSpc>
                        <a:spcAft>
                          <a:spcPts val="0"/>
                        </a:spcAft>
                      </a:pPr>
                      <a:r>
                        <a:rPr lang="de-DE" sz="1500" dirty="0">
                          <a:effectLst/>
                          <a:latin typeface="Times New Roman" panose="02020603050405020304" pitchFamily="18" charset="0"/>
                          <a:cs typeface="Times New Roman" panose="02020603050405020304" pitchFamily="18" charset="0"/>
                        </a:rPr>
                        <a:t>0</a:t>
                      </a:r>
                      <a:r>
                        <a:rPr lang="pl-PL" sz="1500" dirty="0">
                          <a:effectLst/>
                          <a:latin typeface="Times New Roman" panose="02020603050405020304" pitchFamily="18" charset="0"/>
                          <a:cs typeface="Times New Roman" panose="02020603050405020304" pitchFamily="18" charset="0"/>
                        </a:rPr>
                        <a:t>%</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bl>
          </a:graphicData>
        </a:graphic>
      </p:graphicFrame>
      <p:sp>
        <p:nvSpPr>
          <p:cNvPr id="4" name="Prostokąt 3"/>
          <p:cNvSpPr/>
          <p:nvPr/>
        </p:nvSpPr>
        <p:spPr>
          <a:xfrm>
            <a:off x="4427984" y="116632"/>
            <a:ext cx="4716016" cy="830997"/>
          </a:xfrm>
          <a:prstGeom prst="rect">
            <a:avLst/>
          </a:prstGeom>
        </p:spPr>
        <p:txBody>
          <a:bodyPr wrap="square">
            <a:spAutoFit/>
          </a:bodyPr>
          <a:lstStyle/>
          <a:p>
            <a:r>
              <a:rPr lang="de-DE" sz="1600" dirty="0">
                <a:latin typeface="Times New Roman" panose="02020603050405020304" pitchFamily="18" charset="0"/>
                <a:cs typeface="Times New Roman" panose="02020603050405020304" pitchFamily="18" charset="0"/>
              </a:rPr>
              <a:t>Tab</a:t>
            </a:r>
            <a:r>
              <a:rPr lang="pl-PL" sz="1600" dirty="0" err="1">
                <a:latin typeface="Times New Roman" panose="02020603050405020304" pitchFamily="18" charset="0"/>
                <a:cs typeface="Times New Roman" panose="02020603050405020304" pitchFamily="18" charset="0"/>
              </a:rPr>
              <a:t>elle</a:t>
            </a:r>
            <a:r>
              <a:rPr lang="de-DE" sz="1600" dirty="0">
                <a:latin typeface="Times New Roman" panose="02020603050405020304" pitchFamily="18" charset="0"/>
                <a:cs typeface="Times New Roman" panose="02020603050405020304" pitchFamily="18" charset="0"/>
              </a:rPr>
              <a:t> </a:t>
            </a:r>
            <a:r>
              <a:rPr lang="pl-PL" sz="1600" dirty="0">
                <a:latin typeface="Times New Roman" panose="02020603050405020304" pitchFamily="18" charset="0"/>
                <a:cs typeface="Times New Roman" panose="02020603050405020304" pitchFamily="18" charset="0"/>
              </a:rPr>
              <a:t>4</a:t>
            </a:r>
            <a:r>
              <a:rPr lang="de-DE" sz="1600" dirty="0">
                <a:latin typeface="Times New Roman" panose="02020603050405020304" pitchFamily="18" charset="0"/>
                <a:cs typeface="Times New Roman" panose="02020603050405020304" pitchFamily="18" charset="0"/>
              </a:rPr>
              <a:t>: Die Suppliken aus der </a:t>
            </a:r>
            <a:r>
              <a:rPr lang="pl-PL" sz="1600" dirty="0" err="1">
                <a:latin typeface="Times New Roman" panose="02020603050405020304" pitchFamily="18" charset="0"/>
                <a:cs typeface="Times New Roman" panose="02020603050405020304" pitchFamily="18" charset="0"/>
              </a:rPr>
              <a:t>Kirchenprovinz</a:t>
            </a:r>
            <a:r>
              <a:rPr lang="de-DE" sz="1600" dirty="0">
                <a:latin typeface="Times New Roman" panose="02020603050405020304" pitchFamily="18" charset="0"/>
                <a:cs typeface="Times New Roman" panose="02020603050405020304" pitchFamily="18" charset="0"/>
              </a:rPr>
              <a:t> </a:t>
            </a:r>
            <a:r>
              <a:rPr lang="de-DE" sz="1600" dirty="0" err="1">
                <a:latin typeface="Times New Roman" panose="02020603050405020304" pitchFamily="18" charset="0"/>
                <a:cs typeface="Times New Roman" panose="02020603050405020304" pitchFamily="18" charset="0"/>
              </a:rPr>
              <a:t>Gnesen</a:t>
            </a:r>
            <a:r>
              <a:rPr lang="de-DE" sz="1600" dirty="0">
                <a:latin typeface="Times New Roman" panose="02020603050405020304" pitchFamily="18" charset="0"/>
                <a:cs typeface="Times New Roman" panose="02020603050405020304" pitchFamily="18" charset="0"/>
              </a:rPr>
              <a:t> im </a:t>
            </a:r>
            <a:r>
              <a:rPr lang="de-DE" sz="1600" dirty="0" err="1">
                <a:latin typeface="Times New Roman" panose="02020603050405020304" pitchFamily="18" charset="0"/>
                <a:cs typeface="Times New Roman" panose="02020603050405020304" pitchFamily="18" charset="0"/>
              </a:rPr>
              <a:t>europ</a:t>
            </a:r>
            <a:r>
              <a:rPr lang="pl-PL" sz="1600" dirty="0">
                <a:latin typeface="Times New Roman" panose="02020603050405020304" pitchFamily="18" charset="0"/>
                <a:cs typeface="Times New Roman" panose="02020603050405020304" pitchFamily="18" charset="0"/>
              </a:rPr>
              <a:t>.</a:t>
            </a:r>
            <a:r>
              <a:rPr lang="de-DE" sz="1600" dirty="0">
                <a:latin typeface="Times New Roman" panose="02020603050405020304" pitchFamily="18" charset="0"/>
                <a:cs typeface="Times New Roman" panose="02020603050405020304" pitchFamily="18" charset="0"/>
              </a:rPr>
              <a:t> Vergleich nach Rubriken und absteigend nach dem Prozentanteil geordnet(1455-92)</a:t>
            </a:r>
            <a:endParaRPr lang="pl-PL" sz="1600" dirty="0">
              <a:latin typeface="Times New Roman" panose="02020603050405020304" pitchFamily="18" charset="0"/>
              <a:cs typeface="Times New Roman" panose="02020603050405020304" pitchFamily="18" charset="0"/>
            </a:endParaRPr>
          </a:p>
        </p:txBody>
      </p:sp>
      <p:pic>
        <p:nvPicPr>
          <p:cNvPr id="7" name="Dźwięk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71143566"/>
      </p:ext>
    </p:extLst>
  </p:cSld>
  <p:clrMapOvr>
    <a:masterClrMapping/>
  </p:clrMapOvr>
  <mc:AlternateContent xmlns:mc="http://schemas.openxmlformats.org/markup-compatibility/2006" xmlns:p14="http://schemas.microsoft.com/office/powerpoint/2010/main">
    <mc:Choice Requires="p14">
      <p:transition spd="slow" p14:dur="2000" advTm="344873"/>
    </mc:Choice>
    <mc:Fallback xmlns="">
      <p:transition spd="slow" advTm="344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395536" y="332656"/>
            <a:ext cx="8568952" cy="6264696"/>
          </a:xfrm>
        </p:spPr>
        <p:txBody>
          <a:bodyPr>
            <a:noAutofit/>
          </a:bodyPr>
          <a:lstStyle/>
          <a:p>
            <a:pPr algn="l"/>
            <a:r>
              <a:rPr lang="de-DE" sz="2400" dirty="0">
                <a:latin typeface="Times New Roman" panose="02020603050405020304" pitchFamily="18" charset="0"/>
                <a:cs typeface="Times New Roman" panose="02020603050405020304" pitchFamily="18" charset="0"/>
              </a:rPr>
              <a:t>Als Ergebnisse lassen sich aus dem Gesagten festhalten:</a:t>
            </a:r>
            <a:br>
              <a:rPr lang="pl-PL" sz="2400" dirty="0">
                <a:latin typeface="Times New Roman" panose="02020603050405020304" pitchFamily="18" charset="0"/>
                <a:cs typeface="Times New Roman" panose="02020603050405020304" pitchFamily="18" charset="0"/>
              </a:rPr>
            </a:br>
            <a:r>
              <a:rPr lang="de-DE" sz="2400" dirty="0">
                <a:latin typeface="Times New Roman" panose="02020603050405020304" pitchFamily="18" charset="0"/>
                <a:cs typeface="Times New Roman" panose="02020603050405020304" pitchFamily="18" charset="0"/>
              </a:rPr>
              <a:t> </a:t>
            </a:r>
            <a:br>
              <a:rPr lang="pl-PL" sz="2400" dirty="0">
                <a:latin typeface="Times New Roman" panose="02020603050405020304" pitchFamily="18" charset="0"/>
                <a:cs typeface="Times New Roman" panose="02020603050405020304" pitchFamily="18" charset="0"/>
              </a:rPr>
            </a:br>
            <a:r>
              <a:rPr lang="pl-PL" sz="2400" dirty="0">
                <a:latin typeface="Times New Roman" panose="02020603050405020304" pitchFamily="18" charset="0"/>
                <a:cs typeface="Times New Roman" panose="02020603050405020304" pitchFamily="18" charset="0"/>
              </a:rPr>
              <a:t>1. </a:t>
            </a:r>
            <a:r>
              <a:rPr lang="de-DE" sz="2400" dirty="0">
                <a:latin typeface="Times New Roman" panose="02020603050405020304" pitchFamily="18" charset="0"/>
                <a:cs typeface="Times New Roman" panose="02020603050405020304" pitchFamily="18" charset="0"/>
              </a:rPr>
              <a:t>Die Zahl und Art der Suppliken aus dem besprochenen Territorium muss als Resultat einiger Faktoren gesehen werden: der geographischen Entfernung, der Größe des Territoriums und der Bevölkerungszahl, der konfessionellen Durchmischung (Katholisch vs. Orthodox), der kulturellen Distanz und letztlich des Rezeptionsgrades der christlichen Normen.</a:t>
            </a:r>
            <a:br>
              <a:rPr lang="pl-PL" sz="2400" dirty="0">
                <a:latin typeface="Times New Roman" panose="02020603050405020304" pitchFamily="18" charset="0"/>
                <a:cs typeface="Times New Roman" panose="02020603050405020304" pitchFamily="18" charset="0"/>
              </a:rPr>
            </a:br>
            <a:br>
              <a:rPr lang="pl-PL" sz="2400" dirty="0">
                <a:latin typeface="Times New Roman" panose="02020603050405020304" pitchFamily="18" charset="0"/>
                <a:cs typeface="Times New Roman" panose="02020603050405020304" pitchFamily="18" charset="0"/>
              </a:rPr>
            </a:br>
            <a:r>
              <a:rPr lang="pl-PL" sz="2400" dirty="0">
                <a:latin typeface="Times New Roman" panose="02020603050405020304" pitchFamily="18" charset="0"/>
                <a:cs typeface="Times New Roman" panose="02020603050405020304" pitchFamily="18" charset="0"/>
              </a:rPr>
              <a:t>2. </a:t>
            </a:r>
            <a:r>
              <a:rPr lang="de-DE" sz="2400" dirty="0">
                <a:latin typeface="Times New Roman" panose="02020603050405020304" pitchFamily="18" charset="0"/>
                <a:cs typeface="Times New Roman" panose="02020603050405020304" pitchFamily="18" charset="0"/>
              </a:rPr>
              <a:t>Die Suppliken, die sich aus der Zentrum-Peripherie-Beziehung ergeben und gleichzeitig diese Beziehung mitgestalten, werden dann zu einem Maß für weitere Phänomene: das Niveau des Christentums einer gegebenen Gemeinschaft als Gradmesser für die Annahme christlicher Normen in einer bestimmten Gesellschaft. Dieses geht einher mit der Rezeption kanonischen Rechts und seiner lokalen Auslegung und damit auch der Einflussfähigkeit, welche die lokalen Kleriker auf ihre Gemeinden hatten.</a:t>
            </a:r>
            <a:endParaRPr lang="pl-PL" sz="2400" dirty="0">
              <a:latin typeface="Times New Roman" panose="02020603050405020304" pitchFamily="18" charset="0"/>
              <a:cs typeface="Times New Roman" panose="02020603050405020304" pitchFamily="18" charset="0"/>
            </a:endParaRPr>
          </a:p>
        </p:txBody>
      </p:sp>
      <p:sp>
        <p:nvSpPr>
          <p:cNvPr id="6" name="Rectangle 3"/>
          <p:cNvSpPr>
            <a:spLocks noChangeArrowheads="1"/>
          </p:cNvSpPr>
          <p:nvPr/>
        </p:nvSpPr>
        <p:spPr bwMode="auto">
          <a:xfrm>
            <a:off x="0" y="3705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altLang="pl-PL" sz="1800" b="0" i="0" u="none" strike="noStrike" cap="none" normalizeH="0" baseline="0">
              <a:ln>
                <a:noFill/>
              </a:ln>
              <a:solidFill>
                <a:schemeClr val="tx1"/>
              </a:solidFill>
              <a:effectLst/>
              <a:latin typeface="Arial" pitchFamily="34" charset="0"/>
              <a:cs typeface="Arial" pitchFamily="34" charset="0"/>
            </a:endParaRPr>
          </a:p>
        </p:txBody>
      </p:sp>
      <p:pic>
        <p:nvPicPr>
          <p:cNvPr id="3" name="Dźwię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26723770"/>
      </p:ext>
    </p:extLst>
  </p:cSld>
  <p:clrMapOvr>
    <a:masterClrMapping/>
  </p:clrMapOvr>
  <mc:AlternateContent xmlns:mc="http://schemas.openxmlformats.org/markup-compatibility/2006" xmlns:p14="http://schemas.microsoft.com/office/powerpoint/2010/main">
    <mc:Choice Requires="p14">
      <p:transition spd="slow" p14:dur="2000" advTm="84485"/>
    </mc:Choice>
    <mc:Fallback xmlns="">
      <p:transition spd="slow" advTm="84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79512" y="512676"/>
            <a:ext cx="8458200" cy="5832647"/>
          </a:xfrm>
        </p:spPr>
        <p:txBody>
          <a:bodyPr>
            <a:noAutofit/>
          </a:bodyPr>
          <a:lstStyle/>
          <a:p>
            <a:pPr algn="l"/>
            <a:r>
              <a:rPr lang="de-DE" sz="2400" dirty="0">
                <a:latin typeface="Times New Roman" panose="02020603050405020304" pitchFamily="18" charset="0"/>
                <a:cs typeface="Times New Roman" panose="02020603050405020304" pitchFamily="18" charset="0"/>
              </a:rPr>
              <a:t>Ein gewisser Nikolaus, ein Priester in </a:t>
            </a:r>
            <a:r>
              <a:rPr lang="de-DE" sz="2400" dirty="0" err="1">
                <a:latin typeface="Times New Roman" panose="02020603050405020304" pitchFamily="18" charset="0"/>
                <a:cs typeface="Times New Roman" panose="02020603050405020304" pitchFamily="18" charset="0"/>
              </a:rPr>
              <a:t>Gnesen</a:t>
            </a:r>
            <a:r>
              <a:rPr lang="de-DE" sz="2400" dirty="0">
                <a:latin typeface="Times New Roman" panose="02020603050405020304" pitchFamily="18" charset="0"/>
                <a:cs typeface="Times New Roman" panose="02020603050405020304" pitchFamily="18" charset="0"/>
              </a:rPr>
              <a:t>, wendet sich mit eine Supplik an die </a:t>
            </a:r>
            <a:r>
              <a:rPr lang="de-DE" sz="2400" dirty="0" err="1">
                <a:latin typeface="Times New Roman" panose="02020603050405020304" pitchFamily="18" charset="0"/>
                <a:cs typeface="Times New Roman" panose="02020603050405020304" pitchFamily="18" charset="0"/>
              </a:rPr>
              <a:t>Pönitentiarie</a:t>
            </a:r>
            <a:r>
              <a:rPr lang="de-DE" sz="2400" dirty="0">
                <a:latin typeface="Times New Roman" panose="02020603050405020304" pitchFamily="18" charset="0"/>
                <a:cs typeface="Times New Roman" panose="02020603050405020304" pitchFamily="18" charset="0"/>
              </a:rPr>
              <a:t>, in der er folgende Ereignisse beschreibt. Er war einmal bei den Ratsherren von </a:t>
            </a:r>
            <a:r>
              <a:rPr lang="de-DE" sz="2400" dirty="0" err="1">
                <a:latin typeface="Times New Roman" panose="02020603050405020304" pitchFamily="18" charset="0"/>
                <a:cs typeface="Times New Roman" panose="02020603050405020304" pitchFamily="18" charset="0"/>
              </a:rPr>
              <a:t>Tuchel</a:t>
            </a:r>
            <a:r>
              <a:rPr lang="de-DE" sz="2400" dirty="0">
                <a:latin typeface="Times New Roman" panose="02020603050405020304" pitchFamily="18" charset="0"/>
                <a:cs typeface="Times New Roman" panose="02020603050405020304" pitchFamily="18" charset="0"/>
              </a:rPr>
              <a:t> im Haus eines von ihnen, als eine Frau </a:t>
            </a:r>
            <a:r>
              <a:rPr lang="de-DE" sz="2400" i="1" dirty="0" err="1">
                <a:latin typeface="Times New Roman" panose="02020603050405020304" pitchFamily="18" charset="0"/>
                <a:cs typeface="Times New Roman" panose="02020603050405020304" pitchFamily="18" charset="0"/>
              </a:rPr>
              <a:t>levis</a:t>
            </a:r>
            <a:r>
              <a:rPr lang="de-DE" sz="2400" i="1" dirty="0">
                <a:latin typeface="Times New Roman" panose="02020603050405020304" pitchFamily="18" charset="0"/>
                <a:cs typeface="Times New Roman" panose="02020603050405020304" pitchFamily="18" charset="0"/>
              </a:rPr>
              <a:t> </a:t>
            </a:r>
            <a:r>
              <a:rPr lang="de-DE" sz="2400" i="1" dirty="0" err="1">
                <a:latin typeface="Times New Roman" panose="02020603050405020304" pitchFamily="18" charset="0"/>
                <a:cs typeface="Times New Roman" panose="02020603050405020304" pitchFamily="18" charset="0"/>
              </a:rPr>
              <a:t>fame</a:t>
            </a:r>
            <a:r>
              <a:rPr lang="de-DE" sz="2400" i="1" dirty="0">
                <a:latin typeface="Times New Roman" panose="02020603050405020304" pitchFamily="18" charset="0"/>
                <a:cs typeface="Times New Roman" panose="02020603050405020304" pitchFamily="18" charset="0"/>
              </a:rPr>
              <a:t> </a:t>
            </a:r>
            <a:r>
              <a:rPr lang="de-DE" sz="2400" dirty="0">
                <a:latin typeface="Times New Roman" panose="02020603050405020304" pitchFamily="18" charset="0"/>
                <a:cs typeface="Times New Roman" panose="02020603050405020304" pitchFamily="18" charset="0"/>
              </a:rPr>
              <a:t>(mit zweifelhaftem Ruf) kam und ihn derbe beschimpftet. Nicholas verärgert dieses und er warf seinen Kelch nach ihr und es </a:t>
            </a:r>
            <a:r>
              <a:rPr lang="de-DE" sz="2400" dirty="0" err="1">
                <a:latin typeface="Times New Roman" panose="02020603050405020304" pitchFamily="18" charset="0"/>
                <a:cs typeface="Times New Roman" panose="02020603050405020304" pitchFamily="18" charset="0"/>
              </a:rPr>
              <a:t>floß</a:t>
            </a:r>
            <a:r>
              <a:rPr lang="de-DE" sz="2400" dirty="0">
                <a:latin typeface="Times New Roman" panose="02020603050405020304" pitchFamily="18" charset="0"/>
                <a:cs typeface="Times New Roman" panose="02020603050405020304" pitchFamily="18" charset="0"/>
              </a:rPr>
              <a:t> Blut (</a:t>
            </a:r>
            <a:r>
              <a:rPr lang="de-DE" sz="2400" i="1" dirty="0" err="1">
                <a:latin typeface="Times New Roman" panose="02020603050405020304" pitchFamily="18" charset="0"/>
                <a:cs typeface="Times New Roman" panose="02020603050405020304" pitchFamily="18" charset="0"/>
              </a:rPr>
              <a:t>usque</a:t>
            </a:r>
            <a:r>
              <a:rPr lang="de-DE" sz="2400" i="1" dirty="0">
                <a:latin typeface="Times New Roman" panose="02020603050405020304" pitchFamily="18" charset="0"/>
                <a:cs typeface="Times New Roman" panose="02020603050405020304" pitchFamily="18" charset="0"/>
              </a:rPr>
              <a:t> ad </a:t>
            </a:r>
            <a:r>
              <a:rPr lang="de-DE" sz="2400" i="1" dirty="0" err="1">
                <a:latin typeface="Times New Roman" panose="02020603050405020304" pitchFamily="18" charset="0"/>
                <a:cs typeface="Times New Roman" panose="02020603050405020304" pitchFamily="18" charset="0"/>
              </a:rPr>
              <a:t>effusione</a:t>
            </a:r>
            <a:r>
              <a:rPr lang="de-DE" sz="2400" i="1" dirty="0">
                <a:latin typeface="Times New Roman" panose="02020603050405020304" pitchFamily="18" charset="0"/>
                <a:cs typeface="Times New Roman" panose="02020603050405020304" pitchFamily="18" charset="0"/>
              </a:rPr>
              <a:t> </a:t>
            </a:r>
            <a:r>
              <a:rPr lang="de-DE" sz="2400" i="1" dirty="0" err="1">
                <a:latin typeface="Times New Roman" panose="02020603050405020304" pitchFamily="18" charset="0"/>
                <a:cs typeface="Times New Roman" panose="02020603050405020304" pitchFamily="18" charset="0"/>
              </a:rPr>
              <a:t>sangue</a:t>
            </a:r>
            <a:r>
              <a:rPr lang="de-DE" sz="2400" dirty="0">
                <a:latin typeface="Times New Roman" panose="02020603050405020304" pitchFamily="18" charset="0"/>
                <a:cs typeface="Times New Roman" panose="02020603050405020304" pitchFamily="18" charset="0"/>
              </a:rPr>
              <a:t>). Später war die Frau derart betrunken und fiel daher unter den Tisch und "ihr Rausch hielt für die nächsten zwei Tage an" (</a:t>
            </a:r>
            <a:r>
              <a:rPr lang="de-DE" sz="2400" i="1" dirty="0" err="1">
                <a:latin typeface="Times New Roman" panose="02020603050405020304" pitchFamily="18" charset="0"/>
                <a:cs typeface="Times New Roman" panose="02020603050405020304" pitchFamily="18" charset="0"/>
              </a:rPr>
              <a:t>ac</a:t>
            </a:r>
            <a:r>
              <a:rPr lang="de-DE" sz="2400" i="1" dirty="0">
                <a:latin typeface="Times New Roman" panose="02020603050405020304" pitchFamily="18" charset="0"/>
                <a:cs typeface="Times New Roman" panose="02020603050405020304" pitchFamily="18" charset="0"/>
              </a:rPr>
              <a:t> </a:t>
            </a:r>
            <a:r>
              <a:rPr lang="de-DE" sz="2400" i="1" dirty="0" err="1">
                <a:latin typeface="Times New Roman" panose="02020603050405020304" pitchFamily="18" charset="0"/>
                <a:cs typeface="Times New Roman" panose="02020603050405020304" pitchFamily="18" charset="0"/>
              </a:rPr>
              <a:t>ebrietatem</a:t>
            </a:r>
            <a:r>
              <a:rPr lang="de-DE" sz="2400" i="1" dirty="0">
                <a:latin typeface="Times New Roman" panose="02020603050405020304" pitchFamily="18" charset="0"/>
                <a:cs typeface="Times New Roman" panose="02020603050405020304" pitchFamily="18" charset="0"/>
              </a:rPr>
              <a:t> </a:t>
            </a:r>
            <a:r>
              <a:rPr lang="de-DE" sz="2400" i="1" dirty="0" err="1">
                <a:latin typeface="Times New Roman" panose="02020603050405020304" pitchFamily="18" charset="0"/>
                <a:cs typeface="Times New Roman" panose="02020603050405020304" pitchFamily="18" charset="0"/>
              </a:rPr>
              <a:t>suam</a:t>
            </a:r>
            <a:r>
              <a:rPr lang="de-DE" sz="2400" i="1" dirty="0">
                <a:latin typeface="Times New Roman" panose="02020603050405020304" pitchFamily="18" charset="0"/>
                <a:cs typeface="Times New Roman" panose="02020603050405020304" pitchFamily="18" charset="0"/>
              </a:rPr>
              <a:t> per </a:t>
            </a:r>
            <a:r>
              <a:rPr lang="de-DE" sz="2400" i="1" dirty="0" err="1">
                <a:latin typeface="Times New Roman" panose="02020603050405020304" pitchFamily="18" charset="0"/>
                <a:cs typeface="Times New Roman" panose="02020603050405020304" pitchFamily="18" charset="0"/>
              </a:rPr>
              <a:t>duos</a:t>
            </a:r>
            <a:r>
              <a:rPr lang="de-DE" sz="2400" i="1" dirty="0">
                <a:latin typeface="Times New Roman" panose="02020603050405020304" pitchFamily="18" charset="0"/>
                <a:cs typeface="Times New Roman" panose="02020603050405020304" pitchFamily="18" charset="0"/>
              </a:rPr>
              <a:t> </a:t>
            </a:r>
            <a:r>
              <a:rPr lang="de-DE" sz="2400" i="1" dirty="0" err="1">
                <a:latin typeface="Times New Roman" panose="02020603050405020304" pitchFamily="18" charset="0"/>
                <a:cs typeface="Times New Roman" panose="02020603050405020304" pitchFamily="18" charset="0"/>
              </a:rPr>
              <a:t>continuos</a:t>
            </a:r>
            <a:r>
              <a:rPr lang="de-DE" sz="2400" i="1" dirty="0">
                <a:latin typeface="Times New Roman" panose="02020603050405020304" pitchFamily="18" charset="0"/>
                <a:cs typeface="Times New Roman" panose="02020603050405020304" pitchFamily="18" charset="0"/>
              </a:rPr>
              <a:t> dies </a:t>
            </a:r>
            <a:r>
              <a:rPr lang="de-DE" sz="2400" i="1" dirty="0" err="1">
                <a:latin typeface="Times New Roman" panose="02020603050405020304" pitchFamily="18" charset="0"/>
                <a:cs typeface="Times New Roman" panose="02020603050405020304" pitchFamily="18" charset="0"/>
              </a:rPr>
              <a:t>continuavit</a:t>
            </a:r>
            <a:r>
              <a:rPr lang="de-DE" sz="2400" dirty="0">
                <a:latin typeface="Times New Roman" panose="02020603050405020304" pitchFamily="18" charset="0"/>
                <a:cs typeface="Times New Roman" panose="02020603050405020304" pitchFamily="18" charset="0"/>
              </a:rPr>
              <a:t>). Am zweiten oder dritten Tag starb sie schließlich, aber wie wir lesen, war das wegen der Pest geschehen, die damals grassierte, oder zumindest wegen des Sturzes während ihrer Trunkenheit – garantiert nicht wegen des Schlages des Priesters Nikolaus (</a:t>
            </a:r>
            <a:r>
              <a:rPr lang="de-DE" sz="2400" i="1" dirty="0">
                <a:latin typeface="Times New Roman" panose="02020603050405020304" pitchFamily="18" charset="0"/>
                <a:cs typeface="Times New Roman" panose="02020603050405020304" pitchFamily="18" charset="0"/>
              </a:rPr>
              <a:t>non ex </a:t>
            </a:r>
            <a:r>
              <a:rPr lang="de-DE" sz="2400" i="1" dirty="0" err="1">
                <a:latin typeface="Times New Roman" panose="02020603050405020304" pitchFamily="18" charset="0"/>
                <a:cs typeface="Times New Roman" panose="02020603050405020304" pitchFamily="18" charset="0"/>
              </a:rPr>
              <a:t>ictu</a:t>
            </a:r>
            <a:r>
              <a:rPr lang="de-DE" sz="2400" dirty="0">
                <a:latin typeface="Times New Roman" panose="02020603050405020304" pitchFamily="18" charset="0"/>
                <a:cs typeface="Times New Roman" panose="02020603050405020304" pitchFamily="18" charset="0"/>
              </a:rPr>
              <a:t>). Nicholas wendet sich daher an der </a:t>
            </a:r>
            <a:r>
              <a:rPr lang="de-DE" sz="2400" dirty="0" err="1">
                <a:latin typeface="Times New Roman" panose="02020603050405020304" pitchFamily="18" charset="0"/>
                <a:cs typeface="Times New Roman" panose="02020603050405020304" pitchFamily="18" charset="0"/>
              </a:rPr>
              <a:t>Pönitentiarie</a:t>
            </a:r>
            <a:r>
              <a:rPr lang="de-DE" sz="2400" dirty="0">
                <a:latin typeface="Times New Roman" panose="02020603050405020304" pitchFamily="18" charset="0"/>
                <a:cs typeface="Times New Roman" panose="02020603050405020304" pitchFamily="18" charset="0"/>
              </a:rPr>
              <a:t> und bat darum, dass er für diesen Tod nicht verantwortlich sei. Seine Bitte wurde erfüllt! </a:t>
            </a:r>
            <a:endParaRPr lang="pl-PL" sz="2400" dirty="0">
              <a:latin typeface="Times New Roman" panose="02020603050405020304" pitchFamily="18" charset="0"/>
              <a:cs typeface="Times New Roman" panose="02020603050405020304" pitchFamily="18" charset="0"/>
            </a:endParaRPr>
          </a:p>
        </p:txBody>
      </p:sp>
      <p:sp>
        <p:nvSpPr>
          <p:cNvPr id="6" name="Rectangle 3"/>
          <p:cNvSpPr>
            <a:spLocks noChangeArrowheads="1"/>
          </p:cNvSpPr>
          <p:nvPr/>
        </p:nvSpPr>
        <p:spPr bwMode="auto">
          <a:xfrm>
            <a:off x="0" y="3705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altLang="pl-PL" sz="1800" b="0" i="0" u="none" strike="noStrike" cap="none" normalizeH="0" baseline="0">
              <a:ln>
                <a:noFill/>
              </a:ln>
              <a:solidFill>
                <a:schemeClr val="tx1"/>
              </a:solidFill>
              <a:effectLst/>
              <a:latin typeface="Arial" pitchFamily="34" charset="0"/>
              <a:cs typeface="Arial" pitchFamily="34" charset="0"/>
            </a:endParaRPr>
          </a:p>
        </p:txBody>
      </p:sp>
      <p:pic>
        <p:nvPicPr>
          <p:cNvPr id="3" name="Dźwię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53595218"/>
      </p:ext>
    </p:extLst>
  </p:cSld>
  <p:clrMapOvr>
    <a:masterClrMapping/>
  </p:clrMapOvr>
  <mc:AlternateContent xmlns:mc="http://schemas.openxmlformats.org/markup-compatibility/2006" xmlns:p14="http://schemas.microsoft.com/office/powerpoint/2010/main">
    <mc:Choice Requires="p14">
      <p:transition spd="slow" p14:dur="2000" advTm="100462"/>
    </mc:Choice>
    <mc:Fallback xmlns="">
      <p:transition spd="slow" advTm="100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215516" y="188640"/>
            <a:ext cx="8712968" cy="6264696"/>
          </a:xfrm>
        </p:spPr>
        <p:txBody>
          <a:bodyPr>
            <a:noAutofit/>
          </a:bodyPr>
          <a:lstStyle/>
          <a:p>
            <a:pPr algn="l"/>
            <a:r>
              <a:rPr lang="de-DE" sz="2000" cap="small" dirty="0">
                <a:latin typeface="Times New Roman" panose="02020603050405020304" pitchFamily="18" charset="0"/>
                <a:cs typeface="Times New Roman" panose="02020603050405020304" pitchFamily="18" charset="0"/>
              </a:rPr>
              <a:t>Rubriken (nach den Zuständigkeitsbereichen der </a:t>
            </a:r>
            <a:r>
              <a:rPr lang="de-DE" sz="2000" cap="small" dirty="0" err="1">
                <a:latin typeface="Times New Roman" panose="02020603050405020304" pitchFamily="18" charset="0"/>
                <a:cs typeface="Times New Roman" panose="02020603050405020304" pitchFamily="18" charset="0"/>
              </a:rPr>
              <a:t>Pönitentiarie</a:t>
            </a:r>
            <a:r>
              <a:rPr lang="de-DE" sz="2000" cap="small" dirty="0">
                <a:latin typeface="Times New Roman" panose="02020603050405020304" pitchFamily="18" charset="0"/>
                <a:cs typeface="Times New Roman" panose="02020603050405020304" pitchFamily="18" charset="0"/>
              </a:rPr>
              <a:t>)</a:t>
            </a:r>
            <a:br>
              <a:rPr lang="de-DE" sz="2000" cap="small" dirty="0">
                <a:latin typeface="Times New Roman" panose="02020603050405020304" pitchFamily="18" charset="0"/>
                <a:cs typeface="Times New Roman" panose="02020603050405020304" pitchFamily="18" charset="0"/>
              </a:rPr>
            </a:br>
            <a:br>
              <a:rPr lang="pl-PL" sz="1800" dirty="0">
                <a:latin typeface="Times New Roman" panose="02020603050405020304" pitchFamily="18" charset="0"/>
                <a:cs typeface="Times New Roman" panose="02020603050405020304" pitchFamily="18" charset="0"/>
              </a:rPr>
            </a:br>
            <a:r>
              <a:rPr lang="de-DE" sz="1600" dirty="0">
                <a:latin typeface="Times New Roman" panose="02020603050405020304" pitchFamily="18" charset="0"/>
                <a:cs typeface="Times New Roman" panose="02020603050405020304" pitchFamily="18" charset="0"/>
              </a:rPr>
              <a:t>Seit dem Pontifikat </a:t>
            </a:r>
            <a:r>
              <a:rPr lang="de-DE" sz="1600" dirty="0" err="1">
                <a:latin typeface="Times New Roman" panose="02020603050405020304" pitchFamily="18" charset="0"/>
                <a:cs typeface="Times New Roman" panose="02020603050405020304" pitchFamily="18" charset="0"/>
              </a:rPr>
              <a:t>Kalixt</a:t>
            </a:r>
            <a:r>
              <a:rPr lang="de-DE" sz="1600" dirty="0">
                <a:latin typeface="Times New Roman" panose="02020603050405020304" pitchFamily="18" charset="0"/>
                <a:cs typeface="Times New Roman" panose="02020603050405020304" pitchFamily="18" charset="0"/>
              </a:rPr>
              <a:t> III. (1455-1458) etablierten sich </a:t>
            </a:r>
            <a:r>
              <a:rPr lang="de-DE" sz="1600" b="1" dirty="0">
                <a:latin typeface="Times New Roman" panose="02020603050405020304" pitchFamily="18" charset="0"/>
                <a:cs typeface="Times New Roman" panose="02020603050405020304" pitchFamily="18" charset="0"/>
              </a:rPr>
              <a:t>6 Rubriken</a:t>
            </a:r>
            <a:r>
              <a:rPr lang="de-DE" sz="1600" dirty="0">
                <a:latin typeface="Times New Roman" panose="02020603050405020304" pitchFamily="18" charset="0"/>
                <a:cs typeface="Times New Roman" panose="02020603050405020304" pitchFamily="18" charset="0"/>
              </a:rPr>
              <a:t> (Kategorien); seit dem Pontifikat Pius II. (1458-64) – </a:t>
            </a:r>
            <a:r>
              <a:rPr lang="de-DE" sz="1600" b="1" dirty="0">
                <a:latin typeface="Times New Roman" panose="02020603050405020304" pitchFamily="18" charset="0"/>
                <a:cs typeface="Times New Roman" panose="02020603050405020304" pitchFamily="18" charset="0"/>
              </a:rPr>
              <a:t>7 Rubriken </a:t>
            </a:r>
            <a:r>
              <a:rPr lang="de-DE" sz="1600" dirty="0">
                <a:latin typeface="Times New Roman" panose="02020603050405020304" pitchFamily="18" charset="0"/>
                <a:cs typeface="Times New Roman" panose="02020603050405020304" pitchFamily="18" charset="0"/>
              </a:rPr>
              <a:t>(Kategorien): </a:t>
            </a:r>
            <a:br>
              <a:rPr lang="pl-PL" sz="1800" dirty="0">
                <a:latin typeface="Times New Roman" panose="02020603050405020304" pitchFamily="18" charset="0"/>
                <a:cs typeface="Times New Roman" panose="02020603050405020304" pitchFamily="18" charset="0"/>
              </a:rPr>
            </a:br>
            <a:br>
              <a:rPr lang="pl-PL"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 </a:t>
            </a:r>
            <a:r>
              <a:rPr lang="de-DE" sz="1800" b="1" i="1" dirty="0">
                <a:latin typeface="Times New Roman" panose="02020603050405020304" pitchFamily="18" charset="0"/>
                <a:cs typeface="Times New Roman" panose="02020603050405020304" pitchFamily="18" charset="0"/>
              </a:rPr>
              <a:t>de </a:t>
            </a:r>
            <a:r>
              <a:rPr lang="de-DE" sz="1800" b="1" i="1" dirty="0" err="1">
                <a:latin typeface="Times New Roman" panose="02020603050405020304" pitchFamily="18" charset="0"/>
                <a:cs typeface="Times New Roman" panose="02020603050405020304" pitchFamily="18" charset="0"/>
              </a:rPr>
              <a:t>matrimonialibus</a:t>
            </a:r>
            <a:r>
              <a:rPr lang="de-DE" sz="1800" b="1" dirty="0">
                <a:latin typeface="Times New Roman" panose="02020603050405020304" pitchFamily="18" charset="0"/>
                <a:cs typeface="Times New Roman" panose="02020603050405020304" pitchFamily="18" charset="0"/>
              </a:rPr>
              <a:t> </a:t>
            </a:r>
            <a:r>
              <a:rPr lang="de-DE" sz="1800" dirty="0">
                <a:latin typeface="Times New Roman" panose="02020603050405020304" pitchFamily="18" charset="0"/>
                <a:cs typeface="Times New Roman" panose="02020603050405020304" pitchFamily="18" charset="0"/>
              </a:rPr>
              <a:t>– Eheangelegenheiten (hauptsächlich Dispense bezüglich Hindernissen bei der Eheschließung). </a:t>
            </a:r>
            <a:br>
              <a:rPr lang="pl-PL" sz="1800" dirty="0">
                <a:latin typeface="Times New Roman" panose="02020603050405020304" pitchFamily="18" charset="0"/>
                <a:cs typeface="Times New Roman" panose="02020603050405020304" pitchFamily="18" charset="0"/>
              </a:rPr>
            </a:br>
            <a:r>
              <a:rPr lang="de-DE" sz="1800" b="1" i="1" dirty="0">
                <a:latin typeface="Times New Roman" panose="02020603050405020304" pitchFamily="18" charset="0"/>
                <a:cs typeface="Times New Roman" panose="02020603050405020304" pitchFamily="18" charset="0"/>
              </a:rPr>
              <a:t>de </a:t>
            </a:r>
            <a:r>
              <a:rPr lang="de-DE" sz="1800" b="1" i="1" dirty="0" err="1">
                <a:latin typeface="Times New Roman" panose="02020603050405020304" pitchFamily="18" charset="0"/>
                <a:cs typeface="Times New Roman" panose="02020603050405020304" pitchFamily="18" charset="0"/>
              </a:rPr>
              <a:t>diversis</a:t>
            </a:r>
            <a:r>
              <a:rPr lang="de-DE" sz="1800" b="1" i="1" dirty="0">
                <a:latin typeface="Times New Roman" panose="02020603050405020304" pitchFamily="18" charset="0"/>
                <a:cs typeface="Times New Roman" panose="02020603050405020304" pitchFamily="18" charset="0"/>
              </a:rPr>
              <a:t> </a:t>
            </a:r>
            <a:r>
              <a:rPr lang="de-DE" sz="1800" b="1" i="1" dirty="0" err="1">
                <a:latin typeface="Times New Roman" panose="02020603050405020304" pitchFamily="18" charset="0"/>
                <a:cs typeface="Times New Roman" panose="02020603050405020304" pitchFamily="18" charset="0"/>
              </a:rPr>
              <a:t>formis</a:t>
            </a:r>
            <a:r>
              <a:rPr lang="de-DE" sz="1800" b="1" dirty="0">
                <a:latin typeface="Times New Roman" panose="02020603050405020304" pitchFamily="18" charset="0"/>
                <a:cs typeface="Times New Roman" panose="02020603050405020304" pitchFamily="18" charset="0"/>
              </a:rPr>
              <a:t> </a:t>
            </a:r>
            <a:r>
              <a:rPr lang="de-DE" sz="1800" dirty="0">
                <a:latin typeface="Times New Roman" panose="02020603050405020304" pitchFamily="18" charset="0"/>
                <a:cs typeface="Times New Roman" panose="02020603050405020304" pitchFamily="18" charset="0"/>
              </a:rPr>
              <a:t>– alles, was unter anderen Rubriken (Kategorien) nicht registriert wurde. Die quantitative Analyse dieser Problemkategorie zeigt, dass Bitten um Aufhebung von Strafen, die wegen Gewaltanwendung gegen einen Geistlichen auferlegt worden sind (Tötung, Verletzung), in der Mehrzahl waren.</a:t>
            </a:r>
            <a:br>
              <a:rPr lang="pl-PL" sz="1800" dirty="0">
                <a:latin typeface="Times New Roman" panose="02020603050405020304" pitchFamily="18" charset="0"/>
                <a:cs typeface="Times New Roman" panose="02020603050405020304" pitchFamily="18" charset="0"/>
              </a:rPr>
            </a:br>
            <a:r>
              <a:rPr lang="de-DE" sz="1800" b="1" i="1" dirty="0">
                <a:latin typeface="Times New Roman" panose="02020603050405020304" pitchFamily="18" charset="0"/>
                <a:cs typeface="Times New Roman" panose="02020603050405020304" pitchFamily="18" charset="0"/>
              </a:rPr>
              <a:t>de </a:t>
            </a:r>
            <a:r>
              <a:rPr lang="de-DE" sz="1800" b="1" i="1" dirty="0" err="1">
                <a:latin typeface="Times New Roman" panose="02020603050405020304" pitchFamily="18" charset="0"/>
                <a:cs typeface="Times New Roman" panose="02020603050405020304" pitchFamily="18" charset="0"/>
              </a:rPr>
              <a:t>declaratoriis</a:t>
            </a:r>
            <a:r>
              <a:rPr lang="de-DE" sz="1800" b="1" dirty="0">
                <a:latin typeface="Times New Roman" panose="02020603050405020304" pitchFamily="18" charset="0"/>
                <a:cs typeface="Times New Roman" panose="02020603050405020304" pitchFamily="18" charset="0"/>
              </a:rPr>
              <a:t> </a:t>
            </a:r>
            <a:r>
              <a:rPr lang="de-DE" sz="1800" dirty="0">
                <a:latin typeface="Times New Roman" panose="02020603050405020304" pitchFamily="18" charset="0"/>
                <a:cs typeface="Times New Roman" panose="02020603050405020304" pitchFamily="18" charset="0"/>
              </a:rPr>
              <a:t>– päpstliche Deklarationen; diese Kategorie wurde seit dem Pontifikat Pius II. eingeführt; eine relativ große Gruppe dieser Kategorie waren Bitten von Geistlichen um Schuldbefreiung bei Verdacht zu dem Tod von Jemandem beigetragen zu haben (demnach waren es also Bitten in der Art von „Unschuldsdeklarationen”). </a:t>
            </a:r>
            <a:br>
              <a:rPr lang="pl-PL" sz="1800" dirty="0">
                <a:latin typeface="Times New Roman" panose="02020603050405020304" pitchFamily="18" charset="0"/>
                <a:cs typeface="Times New Roman" panose="02020603050405020304" pitchFamily="18" charset="0"/>
              </a:rPr>
            </a:br>
            <a:r>
              <a:rPr lang="de-DE" sz="1800" b="1" i="1" dirty="0">
                <a:latin typeface="Times New Roman" panose="02020603050405020304" pitchFamily="18" charset="0"/>
                <a:cs typeface="Times New Roman" panose="02020603050405020304" pitchFamily="18" charset="0"/>
              </a:rPr>
              <a:t>de </a:t>
            </a:r>
            <a:r>
              <a:rPr lang="de-DE" sz="1800" b="1" i="1" dirty="0" err="1">
                <a:latin typeface="Times New Roman" panose="02020603050405020304" pitchFamily="18" charset="0"/>
                <a:cs typeface="Times New Roman" panose="02020603050405020304" pitchFamily="18" charset="0"/>
              </a:rPr>
              <a:t>defectu</a:t>
            </a:r>
            <a:r>
              <a:rPr lang="de-DE" sz="1800" b="1" i="1" dirty="0">
                <a:latin typeface="Times New Roman" panose="02020603050405020304" pitchFamily="18" charset="0"/>
                <a:cs typeface="Times New Roman" panose="02020603050405020304" pitchFamily="18" charset="0"/>
              </a:rPr>
              <a:t> </a:t>
            </a:r>
            <a:r>
              <a:rPr lang="de-DE" sz="1800" b="1" i="1" dirty="0" err="1">
                <a:latin typeface="Times New Roman" panose="02020603050405020304" pitchFamily="18" charset="0"/>
                <a:cs typeface="Times New Roman" panose="02020603050405020304" pitchFamily="18" charset="0"/>
              </a:rPr>
              <a:t>natalium</a:t>
            </a:r>
            <a:r>
              <a:rPr lang="de-DE" sz="1800" dirty="0">
                <a:latin typeface="Times New Roman" panose="02020603050405020304" pitchFamily="18" charset="0"/>
                <a:cs typeface="Times New Roman" panose="02020603050405020304" pitchFamily="18" charset="0"/>
              </a:rPr>
              <a:t> – Bitten um Erteilung eines Dispens für eine Pfründe bei jeglicher Art von illegitimer Geburt.</a:t>
            </a:r>
            <a:br>
              <a:rPr lang="pl-PL" sz="1800" dirty="0">
                <a:latin typeface="Times New Roman" panose="02020603050405020304" pitchFamily="18" charset="0"/>
                <a:cs typeface="Times New Roman" panose="02020603050405020304" pitchFamily="18" charset="0"/>
              </a:rPr>
            </a:br>
            <a:r>
              <a:rPr lang="de-DE" sz="1800" b="1" i="1" dirty="0">
                <a:latin typeface="Times New Roman" panose="02020603050405020304" pitchFamily="18" charset="0"/>
                <a:cs typeface="Times New Roman" panose="02020603050405020304" pitchFamily="18" charset="0"/>
              </a:rPr>
              <a:t>de </a:t>
            </a:r>
            <a:r>
              <a:rPr lang="de-DE" sz="1800" b="1" i="1" dirty="0" err="1">
                <a:latin typeface="Times New Roman" panose="02020603050405020304" pitchFamily="18" charset="0"/>
                <a:cs typeface="Times New Roman" panose="02020603050405020304" pitchFamily="18" charset="0"/>
              </a:rPr>
              <a:t>uberiori</a:t>
            </a:r>
            <a:r>
              <a:rPr lang="de-DE" sz="1800" dirty="0">
                <a:latin typeface="Times New Roman" panose="02020603050405020304" pitchFamily="18" charset="0"/>
                <a:cs typeface="Times New Roman" panose="02020603050405020304" pitchFamily="18" charset="0"/>
              </a:rPr>
              <a:t> – Dispens, dass bei illegitimer Geburt gleichzeitig zwei oder drei Pfründen übernehmen werden können (eine relativ kleine Gruppe).</a:t>
            </a:r>
            <a:br>
              <a:rPr lang="pl-PL" sz="1800" dirty="0">
                <a:latin typeface="Times New Roman" panose="02020603050405020304" pitchFamily="18" charset="0"/>
                <a:cs typeface="Times New Roman" panose="02020603050405020304" pitchFamily="18" charset="0"/>
              </a:rPr>
            </a:br>
            <a:r>
              <a:rPr lang="de-DE" sz="1800" b="1" i="1" dirty="0">
                <a:latin typeface="Times New Roman" panose="02020603050405020304" pitchFamily="18" charset="0"/>
                <a:cs typeface="Times New Roman" panose="02020603050405020304" pitchFamily="18" charset="0"/>
              </a:rPr>
              <a:t>de </a:t>
            </a:r>
            <a:r>
              <a:rPr lang="de-DE" sz="1800" b="1" i="1" dirty="0" err="1">
                <a:latin typeface="Times New Roman" panose="02020603050405020304" pitchFamily="18" charset="0"/>
                <a:cs typeface="Times New Roman" panose="02020603050405020304" pitchFamily="18" charset="0"/>
              </a:rPr>
              <a:t>promotis</a:t>
            </a:r>
            <a:r>
              <a:rPr lang="de-DE" sz="1800" b="1" i="1" dirty="0">
                <a:latin typeface="Times New Roman" panose="02020603050405020304" pitchFamily="18" charset="0"/>
                <a:cs typeface="Times New Roman" panose="02020603050405020304" pitchFamily="18" charset="0"/>
              </a:rPr>
              <a:t> et </a:t>
            </a:r>
            <a:r>
              <a:rPr lang="de-DE" sz="1800" b="1" i="1" dirty="0" err="1">
                <a:latin typeface="Times New Roman" panose="02020603050405020304" pitchFamily="18" charset="0"/>
                <a:cs typeface="Times New Roman" panose="02020603050405020304" pitchFamily="18" charset="0"/>
              </a:rPr>
              <a:t>promovendis</a:t>
            </a:r>
            <a:r>
              <a:rPr lang="de-DE" sz="1800" dirty="0">
                <a:latin typeface="Times New Roman" panose="02020603050405020304" pitchFamily="18" charset="0"/>
                <a:cs typeface="Times New Roman" panose="02020603050405020304" pitchFamily="18" charset="0"/>
              </a:rPr>
              <a:t> –Angelegenheiten verschiedener Art, die Ordination betreffend: Empfang von Priesterweihen und Übernahme von Pfründen durch Geistliche.</a:t>
            </a:r>
            <a:br>
              <a:rPr lang="pl-PL" sz="1800" dirty="0">
                <a:latin typeface="Times New Roman" panose="02020603050405020304" pitchFamily="18" charset="0"/>
                <a:cs typeface="Times New Roman" panose="02020603050405020304" pitchFamily="18" charset="0"/>
              </a:rPr>
            </a:br>
            <a:r>
              <a:rPr lang="de-DE" sz="1800" b="1" i="1" dirty="0">
                <a:latin typeface="Times New Roman" panose="02020603050405020304" pitchFamily="18" charset="0"/>
                <a:cs typeface="Times New Roman" panose="02020603050405020304" pitchFamily="18" charset="0"/>
              </a:rPr>
              <a:t>de </a:t>
            </a:r>
            <a:r>
              <a:rPr lang="de-DE" sz="1800" b="1" i="1" dirty="0" err="1">
                <a:latin typeface="Times New Roman" panose="02020603050405020304" pitchFamily="18" charset="0"/>
                <a:cs typeface="Times New Roman" panose="02020603050405020304" pitchFamily="18" charset="0"/>
              </a:rPr>
              <a:t>confessionalibus</a:t>
            </a:r>
            <a:r>
              <a:rPr lang="de-DE" sz="1800" dirty="0">
                <a:latin typeface="Times New Roman" panose="02020603050405020304" pitchFamily="18" charset="0"/>
                <a:cs typeface="Times New Roman" panose="02020603050405020304" pitchFamily="18" charset="0"/>
              </a:rPr>
              <a:t> – Beichtbriefe, aber auch Genehmigungen zum Besitz eines Tragaltars.</a:t>
            </a:r>
            <a:endParaRPr lang="pl-PL" sz="1800" dirty="0">
              <a:latin typeface="Times New Roman" panose="02020603050405020304" pitchFamily="18" charset="0"/>
              <a:cs typeface="Times New Roman" panose="02020603050405020304" pitchFamily="18" charset="0"/>
            </a:endParaRPr>
          </a:p>
        </p:txBody>
      </p:sp>
      <p:sp>
        <p:nvSpPr>
          <p:cNvPr id="6" name="Rectangle 3"/>
          <p:cNvSpPr>
            <a:spLocks noChangeArrowheads="1"/>
          </p:cNvSpPr>
          <p:nvPr/>
        </p:nvSpPr>
        <p:spPr bwMode="auto">
          <a:xfrm>
            <a:off x="0" y="3705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altLang="pl-PL" sz="1800" b="0" i="0" u="none" strike="noStrike" cap="none" normalizeH="0" baseline="0">
              <a:ln>
                <a:noFill/>
              </a:ln>
              <a:solidFill>
                <a:schemeClr val="tx1"/>
              </a:solidFill>
              <a:effectLst/>
              <a:latin typeface="Arial" pitchFamily="34" charset="0"/>
              <a:cs typeface="Arial" pitchFamily="34" charset="0"/>
            </a:endParaRPr>
          </a:p>
        </p:txBody>
      </p:sp>
      <p:pic>
        <p:nvPicPr>
          <p:cNvPr id="5" name="Dźwię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73791735"/>
      </p:ext>
    </p:extLst>
  </p:cSld>
  <p:clrMapOvr>
    <a:masterClrMapping/>
  </p:clrMapOvr>
  <mc:AlternateContent xmlns:mc="http://schemas.openxmlformats.org/markup-compatibility/2006" xmlns:p14="http://schemas.microsoft.com/office/powerpoint/2010/main">
    <mc:Choice Requires="p14">
      <p:transition spd="slow" p14:dur="2000" advTm="194850"/>
    </mc:Choice>
    <mc:Fallback xmlns="">
      <p:transition spd="slow" advTm="194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251520" y="6022012"/>
            <a:ext cx="8640960" cy="678022"/>
          </a:xfrm>
        </p:spPr>
        <p:txBody>
          <a:bodyPr>
            <a:noAutofit/>
          </a:bodyPr>
          <a:lstStyle/>
          <a:p>
            <a:r>
              <a:rPr lang="pl-PL" sz="1600" dirty="0" err="1">
                <a:latin typeface="Times New Roman" panose="02020603050405020304" pitchFamily="18" charset="0"/>
                <a:cs typeface="Times New Roman" panose="02020603050405020304" pitchFamily="18" charset="0"/>
              </a:rPr>
              <a:t>Die</a:t>
            </a:r>
            <a:r>
              <a:rPr lang="pl-PL" sz="1600" dirty="0">
                <a:latin typeface="Times New Roman" panose="02020603050405020304" pitchFamily="18" charset="0"/>
                <a:cs typeface="Times New Roman" panose="02020603050405020304" pitchFamily="18" charset="0"/>
              </a:rPr>
              <a:t> </a:t>
            </a:r>
            <a:r>
              <a:rPr lang="pl-PL" sz="1600" dirty="0" err="1">
                <a:latin typeface="Times New Roman" panose="02020603050405020304" pitchFamily="18" charset="0"/>
                <a:cs typeface="Times New Roman" panose="02020603050405020304" pitchFamily="18" charset="0"/>
              </a:rPr>
              <a:t>Kirchenprovinz</a:t>
            </a:r>
            <a:r>
              <a:rPr lang="pl-PL" sz="1600" dirty="0">
                <a:latin typeface="Times New Roman" panose="02020603050405020304" pitchFamily="18" charset="0"/>
                <a:cs typeface="Times New Roman" panose="02020603050405020304" pitchFamily="18" charset="0"/>
              </a:rPr>
              <a:t> </a:t>
            </a:r>
            <a:r>
              <a:rPr lang="pl-PL" sz="1600" dirty="0" err="1">
                <a:latin typeface="Times New Roman" panose="02020603050405020304" pitchFamily="18" charset="0"/>
                <a:cs typeface="Times New Roman" panose="02020603050405020304" pitchFamily="18" charset="0"/>
              </a:rPr>
              <a:t>Gnesen</a:t>
            </a:r>
            <a:r>
              <a:rPr lang="pl-PL" sz="1600" dirty="0">
                <a:latin typeface="Times New Roman" panose="02020603050405020304" pitchFamily="18" charset="0"/>
                <a:cs typeface="Times New Roman" panose="02020603050405020304" pitchFamily="18" charset="0"/>
              </a:rPr>
              <a:t> im 14.-15. </a:t>
            </a:r>
            <a:r>
              <a:rPr lang="pl-PL" sz="1600" dirty="0" err="1">
                <a:latin typeface="Times New Roman" panose="02020603050405020304" pitchFamily="18" charset="0"/>
                <a:cs typeface="Times New Roman" panose="02020603050405020304" pitchFamily="18" charset="0"/>
              </a:rPr>
              <a:t>Jahrhundert</a:t>
            </a:r>
            <a:r>
              <a:rPr lang="pl-PL" sz="1600" dirty="0">
                <a:latin typeface="Times New Roman" panose="02020603050405020304" pitchFamily="18" charset="0"/>
                <a:cs typeface="Times New Roman" panose="02020603050405020304" pitchFamily="18" charset="0"/>
              </a:rPr>
              <a:t>: </a:t>
            </a:r>
            <a:r>
              <a:rPr lang="pl-PL" sz="1600" dirty="0" err="1">
                <a:latin typeface="Times New Roman" panose="02020603050405020304" pitchFamily="18" charset="0"/>
                <a:cs typeface="Times New Roman" panose="02020603050405020304" pitchFamily="18" charset="0"/>
              </a:rPr>
              <a:t>Erzdi</a:t>
            </a:r>
            <a:r>
              <a:rPr lang="de-DE" sz="1600" dirty="0" err="1">
                <a:latin typeface="Times New Roman" panose="02020603050405020304" pitchFamily="18" charset="0"/>
                <a:cs typeface="Times New Roman" panose="02020603050405020304" pitchFamily="18" charset="0"/>
              </a:rPr>
              <a:t>özese</a:t>
            </a:r>
            <a:r>
              <a:rPr lang="de-DE" sz="1600" dirty="0">
                <a:latin typeface="Times New Roman" panose="02020603050405020304" pitchFamily="18" charset="0"/>
                <a:cs typeface="Times New Roman" panose="02020603050405020304" pitchFamily="18" charset="0"/>
              </a:rPr>
              <a:t> </a:t>
            </a:r>
            <a:r>
              <a:rPr lang="de-DE" sz="1600" dirty="0" err="1">
                <a:latin typeface="Times New Roman" panose="02020603050405020304" pitchFamily="18" charset="0"/>
                <a:cs typeface="Times New Roman" panose="02020603050405020304" pitchFamily="18" charset="0"/>
              </a:rPr>
              <a:t>Gnesen</a:t>
            </a:r>
            <a:r>
              <a:rPr lang="de-DE" sz="1600" dirty="0">
                <a:latin typeface="Times New Roman" panose="02020603050405020304" pitchFamily="18" charset="0"/>
                <a:cs typeface="Times New Roman" panose="02020603050405020304" pitchFamily="18" charset="0"/>
              </a:rPr>
              <a:t> (grün), Diözese Krakau (hell blau), Diözese Posen (gelb), Diözese </a:t>
            </a:r>
            <a:r>
              <a:rPr lang="de-DE" sz="1600" dirty="0" err="1">
                <a:latin typeface="Times New Roman" panose="02020603050405020304" pitchFamily="18" charset="0"/>
                <a:cs typeface="Times New Roman" panose="02020603050405020304" pitchFamily="18" charset="0"/>
              </a:rPr>
              <a:t>Wloc</a:t>
            </a:r>
            <a:r>
              <a:rPr lang="pl-PL" sz="1600" dirty="0">
                <a:latin typeface="Times New Roman" panose="02020603050405020304" pitchFamily="18" charset="0"/>
                <a:cs typeface="Times New Roman" panose="02020603050405020304" pitchFamily="18" charset="0"/>
              </a:rPr>
              <a:t>ł</a:t>
            </a:r>
            <a:r>
              <a:rPr lang="de-DE" sz="1600" dirty="0" err="1">
                <a:latin typeface="Times New Roman" panose="02020603050405020304" pitchFamily="18" charset="0"/>
                <a:cs typeface="Times New Roman" panose="02020603050405020304" pitchFamily="18" charset="0"/>
              </a:rPr>
              <a:t>awek</a:t>
            </a:r>
            <a:r>
              <a:rPr lang="pl-PL" sz="1600" dirty="0">
                <a:latin typeface="Times New Roman" panose="02020603050405020304" pitchFamily="18" charset="0"/>
                <a:cs typeface="Times New Roman" panose="02020603050405020304" pitchFamily="18" charset="0"/>
              </a:rPr>
              <a:t>/</a:t>
            </a:r>
            <a:r>
              <a:rPr lang="de-DE" sz="1600" dirty="0" err="1">
                <a:latin typeface="Times New Roman" panose="02020603050405020304" pitchFamily="18" charset="0"/>
                <a:cs typeface="Times New Roman" panose="02020603050405020304" pitchFamily="18" charset="0"/>
              </a:rPr>
              <a:t>Leslau</a:t>
            </a:r>
            <a:r>
              <a:rPr lang="de-DE" sz="1600" dirty="0">
                <a:latin typeface="Times New Roman" panose="02020603050405020304" pitchFamily="18" charset="0"/>
                <a:cs typeface="Times New Roman" panose="02020603050405020304" pitchFamily="18" charset="0"/>
              </a:rPr>
              <a:t> (dunkel blau), Diözese P</a:t>
            </a:r>
            <a:r>
              <a:rPr lang="pl-PL" sz="1600" dirty="0">
                <a:latin typeface="Times New Roman" panose="02020603050405020304" pitchFamily="18" charset="0"/>
                <a:cs typeface="Times New Roman" panose="02020603050405020304" pitchFamily="18" charset="0"/>
              </a:rPr>
              <a:t>ł</a:t>
            </a:r>
            <a:r>
              <a:rPr lang="de-DE" sz="1600" dirty="0" err="1">
                <a:latin typeface="Times New Roman" panose="02020603050405020304" pitchFamily="18" charset="0"/>
                <a:cs typeface="Times New Roman" panose="02020603050405020304" pitchFamily="18" charset="0"/>
              </a:rPr>
              <a:t>ock</a:t>
            </a:r>
            <a:r>
              <a:rPr lang="de-DE" sz="1600" dirty="0">
                <a:latin typeface="Times New Roman" panose="02020603050405020304" pitchFamily="18" charset="0"/>
                <a:cs typeface="Times New Roman" panose="02020603050405020304" pitchFamily="18" charset="0"/>
              </a:rPr>
              <a:t> (rot) </a:t>
            </a:r>
            <a:endParaRPr lang="pl-PL" sz="1600" dirty="0">
              <a:latin typeface="Times New Roman" panose="02020603050405020304" pitchFamily="18" charset="0"/>
              <a:cs typeface="Times New Roman" panose="02020603050405020304" pitchFamily="18" charset="0"/>
            </a:endParaRPr>
          </a:p>
        </p:txBody>
      </p:sp>
      <p:sp>
        <p:nvSpPr>
          <p:cNvPr id="6" name="Rectangle 3"/>
          <p:cNvSpPr>
            <a:spLocks noChangeArrowheads="1"/>
          </p:cNvSpPr>
          <p:nvPr/>
        </p:nvSpPr>
        <p:spPr bwMode="auto">
          <a:xfrm>
            <a:off x="0" y="3705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altLang="pl-PL" sz="1800" b="0" i="0" u="none" strike="noStrike" cap="none" normalizeH="0" baseline="0">
              <a:ln>
                <a:noFill/>
              </a:ln>
              <a:solidFill>
                <a:schemeClr val="tx1"/>
              </a:solidFill>
              <a:effectLst/>
              <a:latin typeface="Arial" pitchFamily="34" charset="0"/>
              <a:cs typeface="Arial" pitchFamily="34" charset="0"/>
            </a:endParaRPr>
          </a:p>
        </p:txBody>
      </p:sp>
      <p:pic>
        <p:nvPicPr>
          <p:cNvPr id="15364" name="Picture 4" descr="C:\Dokumenty\iae_zadania\zycie codzienne na podstawie PA\referat_Pasawa\10-0 - Kopi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690" y="188640"/>
            <a:ext cx="7826738" cy="5760640"/>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10865" y="2492896"/>
            <a:ext cx="1915783" cy="733663"/>
          </a:xfrm>
          <a:prstGeom prst="rightArrow">
            <a:avLst/>
          </a:prstGeom>
          <a:solidFill>
            <a:schemeClr val="bg1"/>
          </a:solidFill>
        </p:spPr>
        <p:txBody>
          <a:bodyPr wrap="none" rtlCol="0">
            <a:spAutoFit/>
          </a:bodyPr>
          <a:lstStyle/>
          <a:p>
            <a:r>
              <a:rPr lang="de-DE" dirty="0"/>
              <a:t>Königreich Polen</a:t>
            </a:r>
          </a:p>
        </p:txBody>
      </p:sp>
      <p:sp>
        <p:nvSpPr>
          <p:cNvPr id="7" name="Textfeld 6"/>
          <p:cNvSpPr txBox="1"/>
          <p:nvPr/>
        </p:nvSpPr>
        <p:spPr>
          <a:xfrm>
            <a:off x="5724128" y="1700808"/>
            <a:ext cx="2439565" cy="369332"/>
          </a:xfrm>
          <a:prstGeom prst="rect">
            <a:avLst/>
          </a:prstGeom>
          <a:solidFill>
            <a:schemeClr val="bg1"/>
          </a:solidFill>
        </p:spPr>
        <p:txBody>
          <a:bodyPr wrap="none" rtlCol="0">
            <a:spAutoFit/>
          </a:bodyPr>
          <a:lstStyle/>
          <a:p>
            <a:r>
              <a:rPr lang="de-DE" dirty="0"/>
              <a:t>Großfürstentum Litauen</a:t>
            </a:r>
          </a:p>
        </p:txBody>
      </p:sp>
      <p:pic>
        <p:nvPicPr>
          <p:cNvPr id="4" name="Dźwię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02625954"/>
      </p:ext>
    </p:extLst>
  </p:cSld>
  <p:clrMapOvr>
    <a:masterClrMapping/>
  </p:clrMapOvr>
  <mc:AlternateContent xmlns:mc="http://schemas.openxmlformats.org/markup-compatibility/2006" xmlns:p14="http://schemas.microsoft.com/office/powerpoint/2010/main">
    <mc:Choice Requires="p14">
      <p:transition spd="slow" p14:dur="2000" advTm="33353"/>
    </mc:Choice>
    <mc:Fallback xmlns="">
      <p:transition spd="slow" advTm="33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6588224" y="404664"/>
            <a:ext cx="2400234" cy="4392488"/>
          </a:xfrm>
        </p:spPr>
        <p:txBody>
          <a:bodyPr>
            <a:noAutofit/>
          </a:bodyPr>
          <a:lstStyle/>
          <a:p>
            <a:pPr algn="l"/>
            <a:r>
              <a:rPr lang="pl-PL" sz="1800" dirty="0">
                <a:latin typeface="Times New Roman" panose="02020603050405020304" pitchFamily="18" charset="0"/>
                <a:cs typeface="Times New Roman" panose="02020603050405020304" pitchFamily="18" charset="0"/>
              </a:rPr>
              <a:t>Das </a:t>
            </a:r>
            <a:r>
              <a:rPr lang="de-DE" sz="1800" dirty="0">
                <a:latin typeface="Times New Roman" panose="02020603050405020304" pitchFamily="18" charset="0"/>
                <a:cs typeface="Times New Roman" panose="02020603050405020304" pitchFamily="18" charset="0"/>
              </a:rPr>
              <a:t>Großfürstentum Litauen</a:t>
            </a:r>
            <a:r>
              <a:rPr lang="pl-PL" sz="1800" dirty="0">
                <a:latin typeface="Times New Roman" panose="02020603050405020304" pitchFamily="18" charset="0"/>
                <a:cs typeface="Times New Roman" panose="02020603050405020304" pitchFamily="18" charset="0"/>
              </a:rPr>
              <a:t>: </a:t>
            </a:r>
            <a:r>
              <a:rPr lang="pl-PL" sz="1800" b="1" dirty="0" err="1">
                <a:latin typeface="Times New Roman" panose="02020603050405020304" pitchFamily="18" charset="0"/>
                <a:cs typeface="Times New Roman" panose="02020603050405020304" pitchFamily="18" charset="0"/>
              </a:rPr>
              <a:t>katholische</a:t>
            </a:r>
            <a:r>
              <a:rPr lang="pl-PL" sz="1800" dirty="0">
                <a:latin typeface="Times New Roman" panose="02020603050405020304" pitchFamily="18" charset="0"/>
                <a:cs typeface="Times New Roman" panose="02020603050405020304" pitchFamily="18" charset="0"/>
              </a:rPr>
              <a:t> Di</a:t>
            </a:r>
            <a:r>
              <a:rPr lang="de-DE" sz="1800" dirty="0" err="1">
                <a:latin typeface="Times New Roman" panose="02020603050405020304" pitchFamily="18" charset="0"/>
                <a:cs typeface="Times New Roman" panose="02020603050405020304" pitchFamily="18" charset="0"/>
              </a:rPr>
              <a:t>özesen</a:t>
            </a:r>
            <a:r>
              <a:rPr lang="de-DE" sz="1800" dirty="0">
                <a:latin typeface="Times New Roman" panose="02020603050405020304" pitchFamily="18" charset="0"/>
                <a:cs typeface="Times New Roman" panose="02020603050405020304" pitchFamily="18" charset="0"/>
              </a:rPr>
              <a:t>:</a:t>
            </a:r>
            <a:br>
              <a:rPr lang="pl-PL" sz="1800" dirty="0">
                <a:latin typeface="Times New Roman" panose="02020603050405020304" pitchFamily="18" charset="0"/>
                <a:cs typeface="Times New Roman" panose="02020603050405020304" pitchFamily="18" charset="0"/>
              </a:rPr>
            </a:b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aus der Kirchenprovinz </a:t>
            </a:r>
            <a:r>
              <a:rPr lang="de-DE" sz="1800" dirty="0" err="1">
                <a:latin typeface="Times New Roman" panose="02020603050405020304" pitchFamily="18" charset="0"/>
                <a:cs typeface="Times New Roman" panose="02020603050405020304" pitchFamily="18" charset="0"/>
              </a:rPr>
              <a:t>Gnesnen</a:t>
            </a:r>
            <a:r>
              <a:rPr lang="de-DE" sz="1800" dirty="0">
                <a:latin typeface="Times New Roman" panose="02020603050405020304" pitchFamily="18" charset="0"/>
                <a:cs typeface="Times New Roman" panose="02020603050405020304" pitchFamily="18" charset="0"/>
              </a:rPr>
              <a:t>: </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 Diözese Vilnius (</a:t>
            </a:r>
            <a:r>
              <a:rPr lang="de-DE" sz="1800" dirty="0" err="1">
                <a:latin typeface="Times New Roman" panose="02020603050405020304" pitchFamily="18" charset="0"/>
                <a:cs typeface="Times New Roman" panose="02020603050405020304" pitchFamily="18" charset="0"/>
              </a:rPr>
              <a:t>Wilno</a:t>
            </a:r>
            <a:r>
              <a:rPr lang="de-DE" sz="1800" dirty="0">
                <a:latin typeface="Times New Roman" panose="02020603050405020304" pitchFamily="18" charset="0"/>
                <a:cs typeface="Times New Roman" panose="02020603050405020304" pitchFamily="18" charset="0"/>
              </a:rPr>
              <a:t>)</a:t>
            </a:r>
            <a:br>
              <a:rPr lang="de-DE" sz="1800" dirty="0">
                <a:latin typeface="Times New Roman" panose="02020603050405020304" pitchFamily="18" charset="0"/>
                <a:cs typeface="Times New Roman" panose="02020603050405020304" pitchFamily="18" charset="0"/>
              </a:rPr>
            </a:br>
            <a:r>
              <a:rPr lang="de-DE" sz="1800" dirty="0">
                <a:latin typeface="Times New Roman" panose="02020603050405020304" pitchFamily="18" charset="0"/>
                <a:cs typeface="Times New Roman" panose="02020603050405020304" pitchFamily="18" charset="0"/>
              </a:rPr>
              <a:t>- Diözese </a:t>
            </a:r>
            <a:r>
              <a:rPr lang="de-DE" sz="1800" dirty="0" err="1">
                <a:latin typeface="Times New Roman" panose="02020603050405020304" pitchFamily="18" charset="0"/>
                <a:cs typeface="Times New Roman" panose="02020603050405020304" pitchFamily="18" charset="0"/>
              </a:rPr>
              <a:t>Samogitien</a:t>
            </a:r>
            <a:r>
              <a:rPr lang="de-DE" sz="1800" dirty="0">
                <a:latin typeface="Times New Roman" panose="02020603050405020304" pitchFamily="18" charset="0"/>
                <a:cs typeface="Times New Roman" panose="02020603050405020304" pitchFamily="18" charset="0"/>
              </a:rPr>
              <a:t> (</a:t>
            </a:r>
            <a:r>
              <a:rPr lang="pl-PL" sz="1800" dirty="0">
                <a:latin typeface="Times New Roman" panose="02020603050405020304" pitchFamily="18" charset="0"/>
                <a:cs typeface="Times New Roman" panose="02020603050405020304" pitchFamily="18" charset="0"/>
              </a:rPr>
              <a:t>Żmudź</a:t>
            </a:r>
            <a:r>
              <a:rPr lang="de-DE" sz="1800" dirty="0">
                <a:latin typeface="Times New Roman" panose="02020603050405020304" pitchFamily="18" charset="0"/>
                <a:cs typeface="Times New Roman" panose="02020603050405020304" pitchFamily="18" charset="0"/>
              </a:rPr>
              <a:t>)</a:t>
            </a:r>
            <a:br>
              <a:rPr lang="pl-PL" sz="1800" dirty="0">
                <a:latin typeface="Times New Roman" panose="02020603050405020304" pitchFamily="18" charset="0"/>
                <a:cs typeface="Times New Roman" panose="02020603050405020304" pitchFamily="18" charset="0"/>
              </a:rPr>
            </a:br>
            <a:br>
              <a:rPr lang="pl-PL" sz="1800" dirty="0">
                <a:latin typeface="Times New Roman" panose="02020603050405020304" pitchFamily="18" charset="0"/>
                <a:cs typeface="Times New Roman" panose="02020603050405020304" pitchFamily="18" charset="0"/>
              </a:rPr>
            </a:br>
            <a:r>
              <a:rPr lang="pl-PL" sz="1800" dirty="0" err="1">
                <a:latin typeface="Times New Roman" panose="02020603050405020304" pitchFamily="18" charset="0"/>
                <a:cs typeface="Times New Roman" panose="02020603050405020304" pitchFamily="18" charset="0"/>
              </a:rPr>
              <a:t>aus</a:t>
            </a:r>
            <a:r>
              <a:rPr lang="pl-PL" sz="1800" dirty="0">
                <a:latin typeface="Times New Roman" panose="02020603050405020304" pitchFamily="18" charset="0"/>
                <a:cs typeface="Times New Roman" panose="02020603050405020304" pitchFamily="18" charset="0"/>
              </a:rPr>
              <a:t> der </a:t>
            </a:r>
            <a:r>
              <a:rPr lang="pl-PL" sz="1800" dirty="0" err="1">
                <a:latin typeface="Times New Roman" panose="02020603050405020304" pitchFamily="18" charset="0"/>
                <a:cs typeface="Times New Roman" panose="02020603050405020304" pitchFamily="18" charset="0"/>
              </a:rPr>
              <a:t>Kirchenprovinz</a:t>
            </a:r>
            <a:r>
              <a:rPr lang="pl-PL" sz="1800" dirty="0">
                <a:latin typeface="Times New Roman" panose="02020603050405020304" pitchFamily="18" charset="0"/>
                <a:cs typeface="Times New Roman" panose="02020603050405020304" pitchFamily="18" charset="0"/>
              </a:rPr>
              <a:t> Lemberg: </a:t>
            </a:r>
            <a:br>
              <a:rPr lang="pl-PL" sz="1800" dirty="0">
                <a:latin typeface="Times New Roman" panose="02020603050405020304" pitchFamily="18" charset="0"/>
                <a:cs typeface="Times New Roman" panose="02020603050405020304" pitchFamily="18" charset="0"/>
              </a:rPr>
            </a:br>
            <a:r>
              <a:rPr lang="pl-PL" sz="1800" dirty="0">
                <a:latin typeface="Times New Roman" panose="02020603050405020304" pitchFamily="18" charset="0"/>
                <a:cs typeface="Times New Roman" panose="02020603050405020304" pitchFamily="18" charset="0"/>
              </a:rPr>
              <a:t>- </a:t>
            </a:r>
            <a:r>
              <a:rPr lang="de-DE" sz="1800" dirty="0">
                <a:latin typeface="Times New Roman" panose="02020603050405020304" pitchFamily="18" charset="0"/>
                <a:cs typeface="Times New Roman" panose="02020603050405020304" pitchFamily="18" charset="0"/>
              </a:rPr>
              <a:t>Diözese</a:t>
            </a:r>
            <a:r>
              <a:rPr lang="pl-PL" sz="1800" dirty="0">
                <a:latin typeface="Times New Roman" panose="02020603050405020304" pitchFamily="18" charset="0"/>
                <a:cs typeface="Times New Roman" panose="02020603050405020304" pitchFamily="18" charset="0"/>
              </a:rPr>
              <a:t> Łuck</a:t>
            </a:r>
            <a:br>
              <a:rPr lang="pl-PL" sz="1800" dirty="0">
                <a:latin typeface="Times New Roman" panose="02020603050405020304" pitchFamily="18" charset="0"/>
                <a:cs typeface="Times New Roman" panose="02020603050405020304" pitchFamily="18" charset="0"/>
              </a:rPr>
            </a:br>
            <a:r>
              <a:rPr lang="pl-PL" sz="1800" dirty="0">
                <a:latin typeface="Times New Roman" panose="02020603050405020304" pitchFamily="18" charset="0"/>
                <a:cs typeface="Times New Roman" panose="02020603050405020304" pitchFamily="18" charset="0"/>
              </a:rPr>
              <a:t>- </a:t>
            </a:r>
            <a:r>
              <a:rPr lang="de-DE" sz="1800" dirty="0">
                <a:latin typeface="Times New Roman" panose="02020603050405020304" pitchFamily="18" charset="0"/>
                <a:cs typeface="Times New Roman" panose="02020603050405020304" pitchFamily="18" charset="0"/>
              </a:rPr>
              <a:t>Diözese</a:t>
            </a:r>
            <a:r>
              <a:rPr lang="pl-PL" sz="1800" dirty="0">
                <a:latin typeface="Times New Roman" panose="02020603050405020304" pitchFamily="18" charset="0"/>
                <a:cs typeface="Times New Roman" panose="02020603050405020304" pitchFamily="18" charset="0"/>
              </a:rPr>
              <a:t> </a:t>
            </a:r>
            <a:r>
              <a:rPr lang="pl-PL" sz="1800" dirty="0" err="1">
                <a:latin typeface="Times New Roman" panose="02020603050405020304" pitchFamily="18" charset="0"/>
                <a:cs typeface="Times New Roman" panose="02020603050405020304" pitchFamily="18" charset="0"/>
              </a:rPr>
              <a:t>Kiew</a:t>
            </a:r>
            <a:r>
              <a:rPr lang="pl-PL" sz="1800" dirty="0">
                <a:latin typeface="Times New Roman" panose="02020603050405020304" pitchFamily="18" charset="0"/>
                <a:cs typeface="Times New Roman" panose="02020603050405020304" pitchFamily="18" charset="0"/>
              </a:rPr>
              <a:t> (Kijów)</a:t>
            </a:r>
          </a:p>
        </p:txBody>
      </p:sp>
      <p:sp>
        <p:nvSpPr>
          <p:cNvPr id="6" name="Rectangle 3"/>
          <p:cNvSpPr>
            <a:spLocks noChangeArrowheads="1"/>
          </p:cNvSpPr>
          <p:nvPr/>
        </p:nvSpPr>
        <p:spPr bwMode="auto">
          <a:xfrm>
            <a:off x="0" y="3705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altLang="pl-PL" sz="1800" b="0" i="0" u="none" strike="noStrike" cap="none" normalizeH="0" baseline="0">
              <a:ln>
                <a:noFill/>
              </a:ln>
              <a:solidFill>
                <a:schemeClr val="tx1"/>
              </a:solidFill>
              <a:effectLst/>
              <a:latin typeface="Arial" pitchFamily="34" charset="0"/>
              <a:cs typeface="Arial" pitchFamily="34" charset="0"/>
            </a:endParaRPr>
          </a:p>
        </p:txBody>
      </p:sp>
      <p:sp>
        <p:nvSpPr>
          <p:cNvPr id="5" name="Textfeld 4"/>
          <p:cNvSpPr txBox="1"/>
          <p:nvPr/>
        </p:nvSpPr>
        <p:spPr>
          <a:xfrm>
            <a:off x="2411760" y="3573016"/>
            <a:ext cx="2439565" cy="369332"/>
          </a:xfrm>
          <a:prstGeom prst="rect">
            <a:avLst/>
          </a:prstGeom>
          <a:solidFill>
            <a:schemeClr val="bg1"/>
          </a:solidFill>
        </p:spPr>
        <p:txBody>
          <a:bodyPr wrap="none" rtlCol="0">
            <a:spAutoFit/>
          </a:bodyPr>
          <a:lstStyle/>
          <a:p>
            <a:r>
              <a:rPr lang="de-DE" dirty="0"/>
              <a:t>Großfürstentum Litauen</a:t>
            </a:r>
          </a:p>
        </p:txBody>
      </p:sp>
      <p:pic>
        <p:nvPicPr>
          <p:cNvPr id="3" name="Dźwię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pic>
        <p:nvPicPr>
          <p:cNvPr id="19460" name="Picture 4" descr="C:\Users\Monika\Desktop\Ksiestwo litewskie_diecezje_kolo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332656"/>
            <a:ext cx="6192688" cy="619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34035"/>
      </p:ext>
    </p:extLst>
  </p:cSld>
  <p:clrMapOvr>
    <a:masterClrMapping/>
  </p:clrMapOvr>
  <mc:AlternateContent xmlns:mc="http://schemas.openxmlformats.org/markup-compatibility/2006" xmlns:p14="http://schemas.microsoft.com/office/powerpoint/2010/main">
    <mc:Choice Requires="p14">
      <p:transition spd="slow" p14:dur="2000" advTm="17879"/>
    </mc:Choice>
    <mc:Fallback xmlns="">
      <p:transition spd="slow" advTm="17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323528" y="6021288"/>
            <a:ext cx="8496944" cy="648072"/>
          </a:xfrm>
        </p:spPr>
        <p:txBody>
          <a:bodyPr>
            <a:noAutofit/>
          </a:bodyPr>
          <a:lstStyle/>
          <a:p>
            <a:r>
              <a:rPr lang="pl-PL" sz="1600" dirty="0">
                <a:latin typeface="Times New Roman" panose="02020603050405020304" pitchFamily="18" charset="0"/>
                <a:cs typeface="Times New Roman" panose="02020603050405020304" pitchFamily="18" charset="0"/>
              </a:rPr>
              <a:t>D</a:t>
            </a:r>
            <a:r>
              <a:rPr lang="de-DE" sz="1600" dirty="0" err="1">
                <a:latin typeface="Times New Roman" panose="02020603050405020304" pitchFamily="18" charset="0"/>
                <a:cs typeface="Times New Roman" panose="02020603050405020304" pitchFamily="18" charset="0"/>
              </a:rPr>
              <a:t>as</a:t>
            </a:r>
            <a:r>
              <a:rPr lang="de-DE" sz="1600" dirty="0">
                <a:latin typeface="Times New Roman" panose="02020603050405020304" pitchFamily="18" charset="0"/>
                <a:cs typeface="Times New Roman" panose="02020603050405020304" pitchFamily="18" charset="0"/>
              </a:rPr>
              <a:t> polnisch-litauische</a:t>
            </a:r>
            <a:r>
              <a:rPr lang="pl-PL" sz="1600" dirty="0">
                <a:latin typeface="Times New Roman" panose="02020603050405020304" pitchFamily="18" charset="0"/>
                <a:cs typeface="Times New Roman" panose="02020603050405020304" pitchFamily="18" charset="0"/>
              </a:rPr>
              <a:t> </a:t>
            </a:r>
            <a:r>
              <a:rPr lang="de-DE" sz="1600" dirty="0">
                <a:latin typeface="Times New Roman" panose="02020603050405020304" pitchFamily="18" charset="0"/>
                <a:cs typeface="Times New Roman" panose="02020603050405020304" pitchFamily="18" charset="0"/>
              </a:rPr>
              <a:t>Reich (das polnische Königreich und das Großfürstentum Litauen)</a:t>
            </a:r>
            <a:r>
              <a:rPr lang="pl-PL" sz="1600" dirty="0">
                <a:latin typeface="Times New Roman" panose="02020603050405020304" pitchFamily="18" charset="0"/>
                <a:cs typeface="Times New Roman" panose="02020603050405020304" pitchFamily="18" charset="0"/>
              </a:rPr>
              <a:t> </a:t>
            </a:r>
            <a:r>
              <a:rPr lang="de-DE" sz="1600" dirty="0">
                <a:latin typeface="Times New Roman" panose="02020603050405020304" pitchFamily="18" charset="0"/>
                <a:cs typeface="Times New Roman" panose="02020603050405020304" pitchFamily="18" charset="0"/>
              </a:rPr>
              <a:t>in der Zeit von W</a:t>
            </a:r>
            <a:r>
              <a:rPr lang="pl-PL" sz="1600" dirty="0">
                <a:latin typeface="Times New Roman" panose="02020603050405020304" pitchFamily="18" charset="0"/>
                <a:cs typeface="Times New Roman" panose="02020603050405020304" pitchFamily="18" charset="0"/>
              </a:rPr>
              <a:t>ł</a:t>
            </a:r>
            <a:r>
              <a:rPr lang="de-DE" sz="1600" dirty="0" err="1">
                <a:latin typeface="Times New Roman" panose="02020603050405020304" pitchFamily="18" charset="0"/>
                <a:cs typeface="Times New Roman" panose="02020603050405020304" pitchFamily="18" charset="0"/>
              </a:rPr>
              <a:t>adys</a:t>
            </a:r>
            <a:r>
              <a:rPr lang="pl-PL" sz="1600" dirty="0">
                <a:latin typeface="Times New Roman" panose="02020603050405020304" pitchFamily="18" charset="0"/>
                <a:cs typeface="Times New Roman" panose="02020603050405020304" pitchFamily="18" charset="0"/>
              </a:rPr>
              <a:t>ł</a:t>
            </a:r>
            <a:r>
              <a:rPr lang="de-DE" sz="1600" dirty="0" err="1">
                <a:latin typeface="Times New Roman" panose="02020603050405020304" pitchFamily="18" charset="0"/>
                <a:cs typeface="Times New Roman" panose="02020603050405020304" pitchFamily="18" charset="0"/>
              </a:rPr>
              <a:t>aw</a:t>
            </a:r>
            <a:r>
              <a:rPr lang="de-DE" sz="1600" dirty="0">
                <a:latin typeface="Times New Roman" panose="02020603050405020304" pitchFamily="18" charset="0"/>
                <a:cs typeface="Times New Roman" panose="02020603050405020304" pitchFamily="18" charset="0"/>
              </a:rPr>
              <a:t> </a:t>
            </a:r>
            <a:r>
              <a:rPr lang="de-DE" sz="1600" dirty="0" err="1">
                <a:latin typeface="Times New Roman" panose="02020603050405020304" pitchFamily="18" charset="0"/>
                <a:cs typeface="Times New Roman" panose="02020603050405020304" pitchFamily="18" charset="0"/>
              </a:rPr>
              <a:t>Jagie</a:t>
            </a:r>
            <a:r>
              <a:rPr lang="pl-PL" sz="1600" dirty="0" err="1">
                <a:latin typeface="Times New Roman" panose="02020603050405020304" pitchFamily="18" charset="0"/>
                <a:cs typeface="Times New Roman" panose="02020603050405020304" pitchFamily="18" charset="0"/>
              </a:rPr>
              <a:t>łł</a:t>
            </a:r>
            <a:r>
              <a:rPr lang="de-DE" sz="1600" dirty="0">
                <a:latin typeface="Times New Roman" panose="02020603050405020304" pitchFamily="18" charset="0"/>
                <a:cs typeface="Times New Roman" panose="02020603050405020304" pitchFamily="18" charset="0"/>
              </a:rPr>
              <a:t>o </a:t>
            </a:r>
            <a:r>
              <a:rPr lang="pl-PL" sz="1600" dirty="0">
                <a:latin typeface="Times New Roman" panose="02020603050405020304" pitchFamily="18" charset="0"/>
                <a:cs typeface="Times New Roman" panose="02020603050405020304" pitchFamily="18" charset="0"/>
              </a:rPr>
              <a:t>(1386-1434)</a:t>
            </a:r>
          </a:p>
        </p:txBody>
      </p:sp>
      <p:sp>
        <p:nvSpPr>
          <p:cNvPr id="6" name="Rectangle 3"/>
          <p:cNvSpPr>
            <a:spLocks noChangeArrowheads="1"/>
          </p:cNvSpPr>
          <p:nvPr/>
        </p:nvSpPr>
        <p:spPr bwMode="auto">
          <a:xfrm>
            <a:off x="0" y="3705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altLang="pl-PL" sz="1800" b="0" i="0" u="none" strike="noStrike" cap="none" normalizeH="0" baseline="0">
              <a:ln>
                <a:noFill/>
              </a:ln>
              <a:solidFill>
                <a:schemeClr val="tx1"/>
              </a:solidFill>
              <a:effectLst/>
              <a:latin typeface="Arial" pitchFamily="34" charset="0"/>
              <a:cs typeface="Arial" pitchFamily="34" charset="0"/>
            </a:endParaRPr>
          </a:p>
        </p:txBody>
      </p:sp>
      <p:pic>
        <p:nvPicPr>
          <p:cNvPr id="4" name="Obraz 3"/>
          <p:cNvPicPr/>
          <p:nvPr/>
        </p:nvPicPr>
        <p:blipFill>
          <a:blip r:embed="rId4">
            <a:extLst>
              <a:ext uri="{28A0092B-C50C-407E-A947-70E740481C1C}">
                <a14:useLocalDpi xmlns:a14="http://schemas.microsoft.com/office/drawing/2010/main" val="0"/>
              </a:ext>
            </a:extLst>
          </a:blip>
          <a:srcRect/>
          <a:stretch>
            <a:fillRect/>
          </a:stretch>
        </p:blipFill>
        <p:spPr bwMode="auto">
          <a:xfrm>
            <a:off x="704755" y="454251"/>
            <a:ext cx="7560840" cy="5544616"/>
          </a:xfrm>
          <a:prstGeom prst="rect">
            <a:avLst/>
          </a:prstGeom>
          <a:noFill/>
          <a:ln>
            <a:noFill/>
          </a:ln>
        </p:spPr>
      </p:pic>
      <p:sp>
        <p:nvSpPr>
          <p:cNvPr id="8" name="Textfeld 2"/>
          <p:cNvSpPr txBox="1"/>
          <p:nvPr/>
        </p:nvSpPr>
        <p:spPr>
          <a:xfrm>
            <a:off x="0" y="3501008"/>
            <a:ext cx="1915783" cy="733663"/>
          </a:xfrm>
          <a:prstGeom prst="rightArrow">
            <a:avLst/>
          </a:prstGeom>
          <a:solidFill>
            <a:schemeClr val="bg1"/>
          </a:solidFill>
        </p:spPr>
        <p:txBody>
          <a:bodyPr wrap="none" rtlCol="0">
            <a:spAutoFit/>
          </a:bodyPr>
          <a:lstStyle/>
          <a:p>
            <a:r>
              <a:rPr lang="de-DE" dirty="0"/>
              <a:t>Königreich Polen</a:t>
            </a:r>
          </a:p>
        </p:txBody>
      </p:sp>
      <p:sp>
        <p:nvSpPr>
          <p:cNvPr id="9" name="Textfeld 6"/>
          <p:cNvSpPr txBox="1"/>
          <p:nvPr/>
        </p:nvSpPr>
        <p:spPr>
          <a:xfrm>
            <a:off x="5940152" y="2348880"/>
            <a:ext cx="2439565" cy="369332"/>
          </a:xfrm>
          <a:prstGeom prst="rect">
            <a:avLst/>
          </a:prstGeom>
          <a:solidFill>
            <a:schemeClr val="bg1"/>
          </a:solidFill>
        </p:spPr>
        <p:txBody>
          <a:bodyPr wrap="none" rtlCol="0">
            <a:spAutoFit/>
          </a:bodyPr>
          <a:lstStyle/>
          <a:p>
            <a:r>
              <a:rPr lang="de-DE" dirty="0"/>
              <a:t>Großfürstentum Litauen</a:t>
            </a:r>
          </a:p>
        </p:txBody>
      </p:sp>
      <p:pic>
        <p:nvPicPr>
          <p:cNvPr id="3" name="Dźwię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53273791"/>
      </p:ext>
    </p:extLst>
  </p:cSld>
  <p:clrMapOvr>
    <a:masterClrMapping/>
  </p:clrMapOvr>
  <mc:AlternateContent xmlns:mc="http://schemas.openxmlformats.org/markup-compatibility/2006" xmlns:p14="http://schemas.microsoft.com/office/powerpoint/2010/main">
    <mc:Choice Requires="p14">
      <p:transition spd="slow" p14:dur="2000" advTm="38134"/>
    </mc:Choice>
    <mc:Fallback xmlns="">
      <p:transition spd="slow" advTm="38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215516" y="116632"/>
            <a:ext cx="8712968" cy="720080"/>
          </a:xfrm>
        </p:spPr>
        <p:txBody>
          <a:bodyPr>
            <a:noAutofit/>
          </a:bodyPr>
          <a:lstStyle/>
          <a:p>
            <a:pPr algn="l"/>
            <a:r>
              <a:rPr lang="de-DE" sz="1800" dirty="0">
                <a:latin typeface="Times New Roman" panose="02020603050405020304" pitchFamily="18" charset="0"/>
                <a:cs typeface="Times New Roman" panose="02020603050405020304" pitchFamily="18" charset="0"/>
              </a:rPr>
              <a:t>Tabelle 1: Die Suppliken aus die Kirchenprovinz </a:t>
            </a:r>
            <a:r>
              <a:rPr lang="de-DE" sz="1800" dirty="0" err="1">
                <a:latin typeface="Times New Roman" panose="02020603050405020304" pitchFamily="18" charset="0"/>
                <a:cs typeface="Times New Roman" panose="02020603050405020304" pitchFamily="18" charset="0"/>
              </a:rPr>
              <a:t>Gnesen</a:t>
            </a:r>
            <a:r>
              <a:rPr lang="de-DE" sz="1800" dirty="0">
                <a:latin typeface="Times New Roman" panose="02020603050405020304" pitchFamily="18" charset="0"/>
                <a:cs typeface="Times New Roman" panose="02020603050405020304" pitchFamily="18" charset="0"/>
              </a:rPr>
              <a:t> (also Königreich Polen und Großfürstentum Litauen) der </a:t>
            </a:r>
            <a:r>
              <a:rPr lang="de-DE" sz="1800" dirty="0" err="1">
                <a:latin typeface="Times New Roman" panose="02020603050405020304" pitchFamily="18" charset="0"/>
                <a:cs typeface="Times New Roman" panose="02020603050405020304" pitchFamily="18" charset="0"/>
              </a:rPr>
              <a:t>Pönitentiarie</a:t>
            </a:r>
            <a:r>
              <a:rPr lang="de-DE" sz="1800" dirty="0">
                <a:latin typeface="Times New Roman" panose="02020603050405020304" pitchFamily="18" charset="0"/>
                <a:cs typeface="Times New Roman" panose="02020603050405020304" pitchFamily="18" charset="0"/>
              </a:rPr>
              <a:t> im europäischen Vergleich im 15. Jahrhundert.</a:t>
            </a:r>
            <a:endParaRPr lang="pl-PL" sz="1800" dirty="0">
              <a:latin typeface="Times New Roman" panose="02020603050405020304" pitchFamily="18" charset="0"/>
              <a:cs typeface="Times New Roman" panose="02020603050405020304" pitchFamily="18" charset="0"/>
            </a:endParaRPr>
          </a:p>
        </p:txBody>
      </p:sp>
      <p:sp>
        <p:nvSpPr>
          <p:cNvPr id="6" name="Rectangle 3"/>
          <p:cNvSpPr>
            <a:spLocks noChangeArrowheads="1"/>
          </p:cNvSpPr>
          <p:nvPr/>
        </p:nvSpPr>
        <p:spPr bwMode="auto">
          <a:xfrm>
            <a:off x="0" y="3705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altLang="pl-PL" sz="1800" b="0" i="0" u="none" strike="noStrike" cap="none" normalizeH="0" baseline="0">
              <a:ln>
                <a:noFill/>
              </a:ln>
              <a:solidFill>
                <a:schemeClr val="tx1"/>
              </a:solidFill>
              <a:effectLst/>
              <a:latin typeface="Arial" pitchFamily="34" charset="0"/>
              <a:cs typeface="Arial" pitchFamily="34" charset="0"/>
            </a:endParaRPr>
          </a:p>
        </p:txBody>
      </p:sp>
      <p:graphicFrame>
        <p:nvGraphicFramePr>
          <p:cNvPr id="3" name="Tabela 2"/>
          <p:cNvGraphicFramePr>
            <a:graphicFrameLocks noGrp="1"/>
          </p:cNvGraphicFramePr>
          <p:nvPr>
            <p:extLst>
              <p:ext uri="{D42A27DB-BD31-4B8C-83A1-F6EECF244321}">
                <p14:modId xmlns:p14="http://schemas.microsoft.com/office/powerpoint/2010/main" val="4276546410"/>
              </p:ext>
            </p:extLst>
          </p:nvPr>
        </p:nvGraphicFramePr>
        <p:xfrm>
          <a:off x="179515" y="876681"/>
          <a:ext cx="8784970" cy="5404443"/>
        </p:xfrm>
        <a:graphic>
          <a:graphicData uri="http://schemas.openxmlformats.org/drawingml/2006/table">
            <a:tbl>
              <a:tblPr firstRow="1" firstCol="1" bandRow="1">
                <a:tableStyleId>{5C22544A-7EE6-4342-B048-85BDC9FD1C3A}</a:tableStyleId>
              </a:tblPr>
              <a:tblGrid>
                <a:gridCol w="834440">
                  <a:extLst>
                    <a:ext uri="{9D8B030D-6E8A-4147-A177-3AD203B41FA5}">
                      <a16:colId xmlns:a16="http://schemas.microsoft.com/office/drawing/2014/main" val="20000"/>
                    </a:ext>
                  </a:extLst>
                </a:gridCol>
                <a:gridCol w="785098">
                  <a:extLst>
                    <a:ext uri="{9D8B030D-6E8A-4147-A177-3AD203B41FA5}">
                      <a16:colId xmlns:a16="http://schemas.microsoft.com/office/drawing/2014/main" val="20001"/>
                    </a:ext>
                  </a:extLst>
                </a:gridCol>
                <a:gridCol w="883779">
                  <a:extLst>
                    <a:ext uri="{9D8B030D-6E8A-4147-A177-3AD203B41FA5}">
                      <a16:colId xmlns:a16="http://schemas.microsoft.com/office/drawing/2014/main" val="20002"/>
                    </a:ext>
                  </a:extLst>
                </a:gridCol>
                <a:gridCol w="785098">
                  <a:extLst>
                    <a:ext uri="{9D8B030D-6E8A-4147-A177-3AD203B41FA5}">
                      <a16:colId xmlns:a16="http://schemas.microsoft.com/office/drawing/2014/main" val="20003"/>
                    </a:ext>
                  </a:extLst>
                </a:gridCol>
                <a:gridCol w="785098">
                  <a:extLst>
                    <a:ext uri="{9D8B030D-6E8A-4147-A177-3AD203B41FA5}">
                      <a16:colId xmlns:a16="http://schemas.microsoft.com/office/drawing/2014/main" val="20004"/>
                    </a:ext>
                  </a:extLst>
                </a:gridCol>
                <a:gridCol w="785098">
                  <a:extLst>
                    <a:ext uri="{9D8B030D-6E8A-4147-A177-3AD203B41FA5}">
                      <a16:colId xmlns:a16="http://schemas.microsoft.com/office/drawing/2014/main" val="20005"/>
                    </a:ext>
                  </a:extLst>
                </a:gridCol>
                <a:gridCol w="785098">
                  <a:extLst>
                    <a:ext uri="{9D8B030D-6E8A-4147-A177-3AD203B41FA5}">
                      <a16:colId xmlns:a16="http://schemas.microsoft.com/office/drawing/2014/main" val="20006"/>
                    </a:ext>
                  </a:extLst>
                </a:gridCol>
                <a:gridCol w="785098">
                  <a:extLst>
                    <a:ext uri="{9D8B030D-6E8A-4147-A177-3AD203B41FA5}">
                      <a16:colId xmlns:a16="http://schemas.microsoft.com/office/drawing/2014/main" val="20007"/>
                    </a:ext>
                  </a:extLst>
                </a:gridCol>
                <a:gridCol w="785098">
                  <a:extLst>
                    <a:ext uri="{9D8B030D-6E8A-4147-A177-3AD203B41FA5}">
                      <a16:colId xmlns:a16="http://schemas.microsoft.com/office/drawing/2014/main" val="20008"/>
                    </a:ext>
                  </a:extLst>
                </a:gridCol>
                <a:gridCol w="778980">
                  <a:extLst>
                    <a:ext uri="{9D8B030D-6E8A-4147-A177-3AD203B41FA5}">
                      <a16:colId xmlns:a16="http://schemas.microsoft.com/office/drawing/2014/main" val="20009"/>
                    </a:ext>
                  </a:extLst>
                </a:gridCol>
                <a:gridCol w="792085">
                  <a:extLst>
                    <a:ext uri="{9D8B030D-6E8A-4147-A177-3AD203B41FA5}">
                      <a16:colId xmlns:a16="http://schemas.microsoft.com/office/drawing/2014/main" val="20010"/>
                    </a:ext>
                  </a:extLst>
                </a:gridCol>
              </a:tblGrid>
              <a:tr h="792088">
                <a:tc>
                  <a:txBody>
                    <a:bodyPr/>
                    <a:lstStyle/>
                    <a:p>
                      <a:pPr>
                        <a:lnSpc>
                          <a:spcPct val="115000"/>
                        </a:lnSpc>
                        <a:spcAft>
                          <a:spcPts val="0"/>
                        </a:spcAft>
                      </a:pPr>
                      <a:r>
                        <a:rPr lang="de-DE" sz="1400" dirty="0">
                          <a:effectLst/>
                          <a:latin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cs typeface="Times New Roman" panose="02020603050405020304" pitchFamily="18" charset="0"/>
                      </a:endParaRPr>
                    </a:p>
                    <a:p>
                      <a:pPr>
                        <a:lnSpc>
                          <a:spcPct val="115000"/>
                        </a:lnSpc>
                        <a:spcAft>
                          <a:spcPts val="0"/>
                        </a:spcAft>
                      </a:pPr>
                      <a:r>
                        <a:rPr lang="de-DE" sz="1400" dirty="0">
                          <a:effectLst/>
                          <a:latin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cs typeface="Times New Roman" panose="02020603050405020304" pitchFamily="18" charset="0"/>
                      </a:endParaRPr>
                    </a:p>
                    <a:p>
                      <a:pPr>
                        <a:lnSpc>
                          <a:spcPct val="115000"/>
                        </a:lnSpc>
                        <a:spcAft>
                          <a:spcPts val="0"/>
                        </a:spcAft>
                      </a:pPr>
                      <a:r>
                        <a:rPr lang="de-DE" sz="1400" dirty="0">
                          <a:effectLst/>
                          <a:latin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nSpc>
                          <a:spcPct val="115000"/>
                        </a:lnSpc>
                        <a:spcAft>
                          <a:spcPts val="0"/>
                        </a:spcAft>
                      </a:pPr>
                      <a:r>
                        <a:rPr lang="de-DE" sz="1400" dirty="0">
                          <a:effectLst/>
                          <a:latin typeface="Times New Roman" panose="02020603050405020304" pitchFamily="18" charset="0"/>
                          <a:cs typeface="Times New Roman" panose="02020603050405020304" pitchFamily="18" charset="0"/>
                        </a:rPr>
                        <a:t>1 IV 1410-24 V 1411</a:t>
                      </a:r>
                      <a:endParaRPr lang="pl-PL" sz="14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nSpc>
                          <a:spcPct val="115000"/>
                        </a:lnSpc>
                        <a:spcAft>
                          <a:spcPts val="0"/>
                        </a:spcAft>
                      </a:pPr>
                      <a:r>
                        <a:rPr lang="de-DE" sz="1400" dirty="0">
                          <a:effectLst/>
                          <a:latin typeface="Times New Roman" panose="02020603050405020304" pitchFamily="18" charset="0"/>
                          <a:cs typeface="Times New Roman" panose="02020603050405020304" pitchFamily="18" charset="0"/>
                        </a:rPr>
                        <a:t>Eugen IV.</a:t>
                      </a:r>
                      <a:endParaRPr lang="pl-PL" sz="1400" dirty="0">
                        <a:effectLst/>
                        <a:latin typeface="Times New Roman" panose="02020603050405020304" pitchFamily="18" charset="0"/>
                        <a:cs typeface="Times New Roman" panose="02020603050405020304" pitchFamily="18" charset="0"/>
                      </a:endParaRPr>
                    </a:p>
                    <a:p>
                      <a:pPr>
                        <a:lnSpc>
                          <a:spcPct val="115000"/>
                        </a:lnSpc>
                        <a:spcAft>
                          <a:spcPts val="0"/>
                        </a:spcAft>
                      </a:pPr>
                      <a:r>
                        <a:rPr lang="de-DE" sz="1400" dirty="0">
                          <a:effectLst/>
                          <a:latin typeface="Times New Roman" panose="02020603050405020304" pitchFamily="18" charset="0"/>
                          <a:cs typeface="Times New Roman" panose="02020603050405020304" pitchFamily="18" charset="0"/>
                        </a:rPr>
                        <a:t>(1431-47)</a:t>
                      </a:r>
                      <a:endParaRPr lang="pl-PL" sz="140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de-DE" sz="1400" dirty="0">
                          <a:effectLst/>
                          <a:latin typeface="Times New Roman" panose="02020603050405020304" pitchFamily="18" charset="0"/>
                          <a:cs typeface="Times New Roman" panose="02020603050405020304" pitchFamily="18" charset="0"/>
                        </a:rPr>
                        <a:t>Nikolaus V. </a:t>
                      </a:r>
                      <a:endParaRPr lang="pl-PL" sz="1400" dirty="0">
                        <a:effectLst/>
                        <a:latin typeface="Times New Roman" panose="02020603050405020304" pitchFamily="18" charset="0"/>
                        <a:cs typeface="Times New Roman" panose="02020603050405020304" pitchFamily="18" charset="0"/>
                      </a:endParaRPr>
                    </a:p>
                    <a:p>
                      <a:pPr>
                        <a:lnSpc>
                          <a:spcPct val="115000"/>
                        </a:lnSpc>
                        <a:spcAft>
                          <a:spcPts val="0"/>
                        </a:spcAft>
                      </a:pPr>
                      <a:r>
                        <a:rPr lang="de-DE" sz="1400" dirty="0">
                          <a:effectLst/>
                          <a:latin typeface="Times New Roman" panose="02020603050405020304" pitchFamily="18" charset="0"/>
                          <a:cs typeface="Times New Roman" panose="02020603050405020304" pitchFamily="18" charset="0"/>
                        </a:rPr>
                        <a:t>(1447-55) </a:t>
                      </a:r>
                      <a:endParaRPr lang="pl-PL" sz="140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pl-PL" sz="1400" dirty="0">
                          <a:effectLst/>
                          <a:latin typeface="Times New Roman" panose="02020603050405020304" pitchFamily="18" charset="0"/>
                          <a:cs typeface="Times New Roman" panose="02020603050405020304" pitchFamily="18" charset="0"/>
                        </a:rPr>
                        <a:t>K</a:t>
                      </a:r>
                      <a:r>
                        <a:rPr lang="de-DE" sz="1400" dirty="0" err="1">
                          <a:effectLst/>
                          <a:latin typeface="Times New Roman" panose="02020603050405020304" pitchFamily="18" charset="0"/>
                          <a:cs typeface="Times New Roman" panose="02020603050405020304" pitchFamily="18" charset="0"/>
                        </a:rPr>
                        <a:t>alixt</a:t>
                      </a:r>
                      <a:r>
                        <a:rPr lang="de-DE" sz="1400" dirty="0">
                          <a:effectLst/>
                          <a:latin typeface="Times New Roman" panose="02020603050405020304" pitchFamily="18" charset="0"/>
                          <a:cs typeface="Times New Roman" panose="02020603050405020304" pitchFamily="18" charset="0"/>
                        </a:rPr>
                        <a:t> III.</a:t>
                      </a:r>
                      <a:endParaRPr lang="pl-PL" sz="1400" dirty="0">
                        <a:effectLst/>
                        <a:latin typeface="Times New Roman" panose="02020603050405020304" pitchFamily="18" charset="0"/>
                        <a:cs typeface="Times New Roman" panose="02020603050405020304" pitchFamily="18" charset="0"/>
                      </a:endParaRPr>
                    </a:p>
                    <a:p>
                      <a:pPr>
                        <a:lnSpc>
                          <a:spcPct val="115000"/>
                        </a:lnSpc>
                        <a:spcAft>
                          <a:spcPts val="0"/>
                        </a:spcAft>
                      </a:pPr>
                      <a:r>
                        <a:rPr lang="de-DE" sz="1400" dirty="0">
                          <a:effectLst/>
                          <a:latin typeface="Times New Roman" panose="02020603050405020304" pitchFamily="18" charset="0"/>
                          <a:cs typeface="Times New Roman" panose="02020603050405020304" pitchFamily="18" charset="0"/>
                        </a:rPr>
                        <a:t>(1455-58)</a:t>
                      </a:r>
                      <a:endParaRPr lang="pl-PL" sz="140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de-DE" sz="1400" dirty="0">
                          <a:effectLst/>
                          <a:latin typeface="Times New Roman" panose="02020603050405020304" pitchFamily="18" charset="0"/>
                          <a:cs typeface="Times New Roman" panose="02020603050405020304" pitchFamily="18" charset="0"/>
                        </a:rPr>
                        <a:t>Pius II. (1458-64) </a:t>
                      </a:r>
                      <a:endParaRPr lang="pl-PL" sz="140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de-DE" sz="1400" dirty="0">
                          <a:effectLst/>
                          <a:latin typeface="Times New Roman" panose="02020603050405020304" pitchFamily="18" charset="0"/>
                          <a:cs typeface="Times New Roman" panose="02020603050405020304" pitchFamily="18" charset="0"/>
                        </a:rPr>
                        <a:t>Paul II. </a:t>
                      </a:r>
                      <a:endParaRPr lang="pl-PL" sz="1400" dirty="0">
                        <a:effectLst/>
                        <a:latin typeface="Times New Roman" panose="02020603050405020304" pitchFamily="18" charset="0"/>
                        <a:cs typeface="Times New Roman" panose="02020603050405020304" pitchFamily="18" charset="0"/>
                      </a:endParaRPr>
                    </a:p>
                    <a:p>
                      <a:pPr>
                        <a:lnSpc>
                          <a:spcPct val="115000"/>
                        </a:lnSpc>
                        <a:spcAft>
                          <a:spcPts val="0"/>
                        </a:spcAft>
                      </a:pPr>
                      <a:r>
                        <a:rPr lang="de-DE" sz="1400" dirty="0">
                          <a:effectLst/>
                          <a:latin typeface="Times New Roman" panose="02020603050405020304" pitchFamily="18" charset="0"/>
                          <a:cs typeface="Times New Roman" panose="02020603050405020304" pitchFamily="18" charset="0"/>
                        </a:rPr>
                        <a:t>(1464-71) </a:t>
                      </a:r>
                      <a:endParaRPr lang="pl-PL" sz="140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de-DE" sz="1400" dirty="0">
                          <a:effectLst/>
                          <a:latin typeface="Times New Roman" panose="02020603050405020304" pitchFamily="18" charset="0"/>
                          <a:cs typeface="Times New Roman" panose="02020603050405020304" pitchFamily="18" charset="0"/>
                        </a:rPr>
                        <a:t>Sixtus IV. (1471-84) </a:t>
                      </a:r>
                      <a:endParaRPr lang="pl-PL" sz="140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de-DE" sz="1400" dirty="0">
                          <a:effectLst/>
                          <a:latin typeface="Times New Roman" panose="02020603050405020304" pitchFamily="18" charset="0"/>
                          <a:cs typeface="Times New Roman" panose="02020603050405020304" pitchFamily="18" charset="0"/>
                        </a:rPr>
                        <a:t>Innozenz VIII. (1484-92) </a:t>
                      </a:r>
                      <a:endParaRPr lang="pl-PL" sz="140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de-DE" sz="1400" dirty="0">
                          <a:effectLst/>
                          <a:latin typeface="Times New Roman" panose="02020603050405020304" pitchFamily="18" charset="0"/>
                          <a:cs typeface="Times New Roman" panose="02020603050405020304" pitchFamily="18" charset="0"/>
                        </a:rPr>
                        <a:t>Alex</a:t>
                      </a:r>
                      <a:r>
                        <a:rPr lang="pl-PL" sz="1400" dirty="0">
                          <a:effectLst/>
                          <a:latin typeface="Times New Roman" panose="02020603050405020304" pitchFamily="18" charset="0"/>
                          <a:cs typeface="Times New Roman" panose="02020603050405020304" pitchFamily="18" charset="0"/>
                        </a:rPr>
                        <a:t>.</a:t>
                      </a:r>
                      <a:r>
                        <a:rPr lang="de-DE" sz="1400" dirty="0">
                          <a:effectLst/>
                          <a:latin typeface="Times New Roman" panose="02020603050405020304" pitchFamily="18" charset="0"/>
                          <a:cs typeface="Times New Roman" panose="02020603050405020304" pitchFamily="18" charset="0"/>
                        </a:rPr>
                        <a:t> VI. (1492-1503)</a:t>
                      </a:r>
                      <a:endParaRPr lang="pl-PL" sz="140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de-DE" sz="1400" dirty="0">
                          <a:effectLst/>
                          <a:latin typeface="Times New Roman" panose="02020603050405020304" pitchFamily="18" charset="0"/>
                          <a:cs typeface="Times New Roman" panose="02020603050405020304" pitchFamily="18" charset="0"/>
                        </a:rPr>
                        <a:t> Alle </a:t>
                      </a:r>
                      <a:r>
                        <a:rPr lang="de-DE" sz="1400" dirty="0" err="1">
                          <a:effectLst/>
                          <a:latin typeface="Times New Roman" panose="02020603050405020304" pitchFamily="18" charset="0"/>
                          <a:cs typeface="Times New Roman" panose="02020603050405020304" pitchFamily="18" charset="0"/>
                        </a:rPr>
                        <a:t>Sup</a:t>
                      </a:r>
                      <a:r>
                        <a:rPr lang="pl-PL" sz="1400" dirty="0">
                          <a:effectLst/>
                          <a:latin typeface="Times New Roman" panose="02020603050405020304" pitchFamily="18" charset="0"/>
                          <a:cs typeface="Times New Roman" panose="02020603050405020304" pitchFamily="18" charset="0"/>
                        </a:rPr>
                        <a:t>p</a:t>
                      </a:r>
                      <a:r>
                        <a:rPr lang="de-DE" sz="1400" dirty="0">
                          <a:effectLst/>
                          <a:latin typeface="Times New Roman" panose="02020603050405020304" pitchFamily="18" charset="0"/>
                          <a:cs typeface="Times New Roman" panose="02020603050405020304" pitchFamily="18" charset="0"/>
                        </a:rPr>
                        <a:t>l</a:t>
                      </a:r>
                      <a:r>
                        <a:rPr lang="pl-PL" sz="1400" dirty="0">
                          <a:effectLst/>
                          <a:latin typeface="Times New Roman" panose="02020603050405020304" pitchFamily="18" charset="0"/>
                          <a:cs typeface="Times New Roman" panose="02020603050405020304" pitchFamily="18" charset="0"/>
                        </a:rPr>
                        <a:t>.</a:t>
                      </a:r>
                      <a:endParaRPr lang="pl-PL" sz="14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497163">
                <a:tc>
                  <a:txBody>
                    <a:bodyPr/>
                    <a:lstStyle/>
                    <a:p>
                      <a:pPr>
                        <a:lnSpc>
                          <a:spcPct val="115000"/>
                        </a:lnSpc>
                        <a:spcAft>
                          <a:spcPts val="0"/>
                        </a:spcAft>
                      </a:pPr>
                      <a:r>
                        <a:rPr lang="de-DE" sz="1400" dirty="0">
                          <a:effectLst/>
                          <a:latin typeface="Times New Roman" panose="02020603050405020304" pitchFamily="18" charset="0"/>
                          <a:cs typeface="Times New Roman" panose="02020603050405020304" pitchFamily="18" charset="0"/>
                        </a:rPr>
                        <a:t>alle Supp</a:t>
                      </a:r>
                      <a:r>
                        <a:rPr lang="pl-PL" sz="1400" dirty="0">
                          <a:effectLst/>
                          <a:latin typeface="Times New Roman" panose="02020603050405020304" pitchFamily="18" charset="0"/>
                          <a:cs typeface="Times New Roman" panose="02020603050405020304" pitchFamily="18" charset="0"/>
                        </a:rPr>
                        <a:t>l.</a:t>
                      </a:r>
                      <a:endParaRPr lang="pl-PL" sz="14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dirty="0">
                          <a:effectLst/>
                          <a:latin typeface="Times New Roman" panose="02020603050405020304" pitchFamily="18" charset="0"/>
                          <a:cs typeface="Times New Roman" panose="02020603050405020304" pitchFamily="18" charset="0"/>
                        </a:rPr>
                        <a:t>742</a:t>
                      </a:r>
                      <a:endParaRPr lang="pl-PL" sz="14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dirty="0">
                          <a:effectLst/>
                          <a:latin typeface="Times New Roman" panose="02020603050405020304" pitchFamily="18" charset="0"/>
                          <a:cs typeface="Times New Roman" panose="02020603050405020304" pitchFamily="18" charset="0"/>
                        </a:rPr>
                        <a:t>6170</a:t>
                      </a:r>
                      <a:endParaRPr lang="pl-PL" sz="14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dirty="0">
                          <a:effectLst/>
                          <a:latin typeface="Times New Roman" panose="02020603050405020304" pitchFamily="18" charset="0"/>
                          <a:cs typeface="Times New Roman" panose="02020603050405020304" pitchFamily="18" charset="0"/>
                        </a:rPr>
                        <a:t>9644</a:t>
                      </a:r>
                      <a:endParaRPr lang="pl-PL" sz="14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dirty="0">
                          <a:effectLst/>
                          <a:latin typeface="Times New Roman" panose="02020603050405020304" pitchFamily="18" charset="0"/>
                          <a:cs typeface="Times New Roman" panose="02020603050405020304" pitchFamily="18" charset="0"/>
                        </a:rPr>
                        <a:t>8 882</a:t>
                      </a:r>
                      <a:endParaRPr lang="pl-PL" sz="14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a:effectLst/>
                          <a:latin typeface="Times New Roman" panose="02020603050405020304" pitchFamily="18" charset="0"/>
                          <a:cs typeface="Times New Roman" panose="02020603050405020304" pitchFamily="18" charset="0"/>
                        </a:rPr>
                        <a:t>15 685</a:t>
                      </a:r>
                      <a:endParaRPr lang="pl-PL" sz="14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a:effectLst/>
                          <a:latin typeface="Times New Roman" panose="02020603050405020304" pitchFamily="18" charset="0"/>
                          <a:cs typeface="Times New Roman" panose="02020603050405020304" pitchFamily="18" charset="0"/>
                        </a:rPr>
                        <a:t>24 103</a:t>
                      </a:r>
                      <a:endParaRPr lang="pl-PL" sz="14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a:effectLst/>
                          <a:latin typeface="Times New Roman" panose="02020603050405020304" pitchFamily="18" charset="0"/>
                          <a:cs typeface="Times New Roman" panose="02020603050405020304" pitchFamily="18" charset="0"/>
                        </a:rPr>
                        <a:t>37 039</a:t>
                      </a:r>
                      <a:endParaRPr lang="pl-PL" sz="14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a:effectLst/>
                          <a:latin typeface="Times New Roman" panose="02020603050405020304" pitchFamily="18" charset="0"/>
                          <a:cs typeface="Times New Roman" panose="02020603050405020304" pitchFamily="18" charset="0"/>
                        </a:rPr>
                        <a:t>30 205</a:t>
                      </a:r>
                      <a:endParaRPr lang="pl-PL" sz="14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a:effectLst/>
                          <a:latin typeface="Times New Roman" panose="02020603050405020304" pitchFamily="18" charset="0"/>
                          <a:cs typeface="Times New Roman" panose="02020603050405020304" pitchFamily="18" charset="0"/>
                        </a:rPr>
                        <a:t>-</a:t>
                      </a:r>
                      <a:endParaRPr lang="pl-PL" sz="14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b="1" dirty="0">
                          <a:effectLst/>
                          <a:latin typeface="Times New Roman" panose="02020603050405020304" pitchFamily="18" charset="0"/>
                          <a:cs typeface="Times New Roman" panose="02020603050405020304" pitchFamily="18" charset="0"/>
                        </a:rPr>
                        <a:t>132 470</a:t>
                      </a:r>
                      <a:endParaRPr lang="pl-PL" sz="1400" b="1"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979738">
                <a:tc>
                  <a:txBody>
                    <a:bodyPr/>
                    <a:lstStyle/>
                    <a:p>
                      <a:pPr>
                        <a:lnSpc>
                          <a:spcPct val="115000"/>
                        </a:lnSpc>
                        <a:spcAft>
                          <a:spcPts val="0"/>
                        </a:spcAft>
                      </a:pPr>
                      <a:r>
                        <a:rPr lang="de-DE" sz="1400" dirty="0">
                          <a:effectLst/>
                          <a:latin typeface="Times New Roman" panose="02020603050405020304" pitchFamily="18" charset="0"/>
                          <a:cs typeface="Times New Roman" panose="02020603050405020304" pitchFamily="18" charset="0"/>
                        </a:rPr>
                        <a:t>die Supp</a:t>
                      </a:r>
                      <a:r>
                        <a:rPr lang="pl-PL" sz="1400" dirty="0">
                          <a:effectLst/>
                          <a:latin typeface="Times New Roman" panose="02020603050405020304" pitchFamily="18" charset="0"/>
                          <a:cs typeface="Times New Roman" panose="02020603050405020304" pitchFamily="18" charset="0"/>
                        </a:rPr>
                        <a:t>l.</a:t>
                      </a:r>
                      <a:r>
                        <a:rPr lang="de-DE" sz="1400" dirty="0">
                          <a:effectLst/>
                          <a:latin typeface="Times New Roman" panose="02020603050405020304" pitchFamily="18" charset="0"/>
                          <a:cs typeface="Times New Roman" panose="02020603050405020304" pitchFamily="18" charset="0"/>
                        </a:rPr>
                        <a:t> pro Monat</a:t>
                      </a:r>
                      <a:endParaRPr lang="pl-PL" sz="14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dirty="0">
                          <a:effectLst/>
                          <a:latin typeface="Times New Roman" panose="02020603050405020304" pitchFamily="18" charset="0"/>
                          <a:cs typeface="Times New Roman" panose="02020603050405020304" pitchFamily="18" charset="0"/>
                        </a:rPr>
                        <a:t>ca. 53</a:t>
                      </a:r>
                      <a:endParaRPr lang="pl-PL" sz="14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dirty="0">
                          <a:effectLst/>
                          <a:latin typeface="Times New Roman" panose="02020603050405020304" pitchFamily="18" charset="0"/>
                          <a:cs typeface="Times New Roman" panose="02020603050405020304" pitchFamily="18" charset="0"/>
                        </a:rPr>
                        <a:t>ca. 102</a:t>
                      </a:r>
                      <a:endParaRPr lang="pl-PL" sz="14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dirty="0">
                          <a:effectLst/>
                          <a:latin typeface="Times New Roman" panose="02020603050405020304" pitchFamily="18" charset="0"/>
                          <a:cs typeface="Times New Roman" panose="02020603050405020304" pitchFamily="18" charset="0"/>
                        </a:rPr>
                        <a:t>ca. 113</a:t>
                      </a:r>
                      <a:endParaRPr lang="pl-PL" sz="14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a:effectLst/>
                          <a:latin typeface="Times New Roman" panose="02020603050405020304" pitchFamily="18" charset="0"/>
                          <a:cs typeface="Times New Roman" panose="02020603050405020304" pitchFamily="18" charset="0"/>
                        </a:rPr>
                        <a:t>ca. 222</a:t>
                      </a:r>
                      <a:endParaRPr lang="pl-PL" sz="14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a:effectLst/>
                          <a:latin typeface="Times New Roman" panose="02020603050405020304" pitchFamily="18" charset="0"/>
                          <a:cs typeface="Times New Roman" panose="02020603050405020304" pitchFamily="18" charset="0"/>
                        </a:rPr>
                        <a:t>ca. 237</a:t>
                      </a:r>
                      <a:endParaRPr lang="pl-PL" sz="14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a:effectLst/>
                          <a:latin typeface="Times New Roman" panose="02020603050405020304" pitchFamily="18" charset="0"/>
                          <a:cs typeface="Times New Roman" panose="02020603050405020304" pitchFamily="18" charset="0"/>
                        </a:rPr>
                        <a:t>ca. 290</a:t>
                      </a:r>
                      <a:endParaRPr lang="pl-PL" sz="14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a:effectLst/>
                          <a:latin typeface="Times New Roman" panose="02020603050405020304" pitchFamily="18" charset="0"/>
                          <a:cs typeface="Times New Roman" panose="02020603050405020304" pitchFamily="18" charset="0"/>
                        </a:rPr>
                        <a:t>ca. 237</a:t>
                      </a:r>
                      <a:endParaRPr lang="pl-PL" sz="14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a:effectLst/>
                          <a:latin typeface="Times New Roman" panose="02020603050405020304" pitchFamily="18" charset="0"/>
                          <a:cs typeface="Times New Roman" panose="02020603050405020304" pitchFamily="18" charset="0"/>
                        </a:rPr>
                        <a:t>ca. 318</a:t>
                      </a:r>
                      <a:endParaRPr lang="pl-PL" sz="14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a:effectLst/>
                          <a:latin typeface="Times New Roman" panose="02020603050405020304" pitchFamily="18" charset="0"/>
                          <a:cs typeface="Times New Roman" panose="02020603050405020304" pitchFamily="18" charset="0"/>
                        </a:rPr>
                        <a:t>-</a:t>
                      </a:r>
                      <a:endParaRPr lang="pl-PL" sz="14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dirty="0">
                          <a:effectLst/>
                          <a:latin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731155">
                <a:tc>
                  <a:txBody>
                    <a:bodyPr/>
                    <a:lstStyle/>
                    <a:p>
                      <a:pPr>
                        <a:lnSpc>
                          <a:spcPct val="115000"/>
                        </a:lnSpc>
                        <a:spcAft>
                          <a:spcPts val="0"/>
                        </a:spcAft>
                      </a:pPr>
                      <a:r>
                        <a:rPr lang="de-DE" sz="1400" dirty="0">
                          <a:effectLst/>
                          <a:latin typeface="Times New Roman" panose="02020603050405020304" pitchFamily="18" charset="0"/>
                          <a:cs typeface="Times New Roman" panose="02020603050405020304" pitchFamily="18" charset="0"/>
                        </a:rPr>
                        <a:t>die pol. und </a:t>
                      </a:r>
                      <a:r>
                        <a:rPr lang="de-DE" sz="1400" dirty="0" err="1">
                          <a:effectLst/>
                          <a:latin typeface="Times New Roman" panose="02020603050405020304" pitchFamily="18" charset="0"/>
                          <a:cs typeface="Times New Roman" panose="02020603050405020304" pitchFamily="18" charset="0"/>
                        </a:rPr>
                        <a:t>lit</a:t>
                      </a:r>
                      <a:r>
                        <a:rPr lang="de-DE" sz="1400" dirty="0">
                          <a:effectLst/>
                          <a:latin typeface="Times New Roman" panose="02020603050405020304" pitchFamily="18" charset="0"/>
                          <a:cs typeface="Times New Roman" panose="02020603050405020304" pitchFamily="18" charset="0"/>
                        </a:rPr>
                        <a:t>. Supp</a:t>
                      </a:r>
                      <a:r>
                        <a:rPr lang="pl-PL" sz="1400" dirty="0">
                          <a:effectLst/>
                          <a:latin typeface="Times New Roman" panose="02020603050405020304" pitchFamily="18" charset="0"/>
                          <a:cs typeface="Times New Roman" panose="02020603050405020304" pitchFamily="18" charset="0"/>
                        </a:rPr>
                        <a:t>l.</a:t>
                      </a:r>
                      <a:endParaRPr lang="pl-PL" sz="14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a:effectLst/>
                          <a:latin typeface="Times New Roman" panose="02020603050405020304" pitchFamily="18" charset="0"/>
                          <a:cs typeface="Times New Roman" panose="02020603050405020304" pitchFamily="18" charset="0"/>
                        </a:rPr>
                        <a:t>18</a:t>
                      </a:r>
                      <a:endParaRPr lang="pl-PL" sz="14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400">
                          <a:effectLst/>
                          <a:latin typeface="Times New Roman" panose="02020603050405020304" pitchFamily="18" charset="0"/>
                          <a:cs typeface="Times New Roman" panose="02020603050405020304" pitchFamily="18" charset="0"/>
                        </a:rPr>
                        <a:t> </a:t>
                      </a:r>
                      <a:endParaRPr lang="pl-PL" sz="14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dirty="0">
                          <a:effectLst/>
                          <a:latin typeface="Times New Roman" panose="02020603050405020304" pitchFamily="18" charset="0"/>
                          <a:cs typeface="Times New Roman" panose="02020603050405020304" pitchFamily="18" charset="0"/>
                        </a:rPr>
                        <a:t>138</a:t>
                      </a:r>
                      <a:endParaRPr lang="pl-PL" sz="1400" dirty="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400" dirty="0">
                          <a:effectLst/>
                          <a:latin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dirty="0">
                          <a:effectLst/>
                          <a:latin typeface="Times New Roman" panose="02020603050405020304" pitchFamily="18" charset="0"/>
                          <a:cs typeface="Times New Roman" panose="02020603050405020304" pitchFamily="18" charset="0"/>
                        </a:rPr>
                        <a:t>106</a:t>
                      </a:r>
                      <a:endParaRPr lang="pl-PL" sz="1400" dirty="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400" dirty="0">
                          <a:effectLst/>
                          <a:latin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a:effectLst/>
                          <a:latin typeface="Times New Roman" panose="02020603050405020304" pitchFamily="18" charset="0"/>
                          <a:cs typeface="Times New Roman" panose="02020603050405020304" pitchFamily="18" charset="0"/>
                        </a:rPr>
                        <a:t>77 </a:t>
                      </a:r>
                      <a:endParaRPr lang="pl-PL" sz="14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400">
                          <a:effectLst/>
                          <a:latin typeface="Times New Roman" panose="02020603050405020304" pitchFamily="18" charset="0"/>
                          <a:cs typeface="Times New Roman" panose="02020603050405020304" pitchFamily="18" charset="0"/>
                        </a:rPr>
                        <a:t> </a:t>
                      </a:r>
                      <a:endParaRPr lang="pl-PL" sz="14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a:effectLst/>
                          <a:latin typeface="Times New Roman" panose="02020603050405020304" pitchFamily="18" charset="0"/>
                          <a:cs typeface="Times New Roman" panose="02020603050405020304" pitchFamily="18" charset="0"/>
                        </a:rPr>
                        <a:t>148</a:t>
                      </a:r>
                      <a:endParaRPr lang="pl-PL" sz="14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400">
                          <a:effectLst/>
                          <a:latin typeface="Times New Roman" panose="02020603050405020304" pitchFamily="18" charset="0"/>
                          <a:cs typeface="Times New Roman" panose="02020603050405020304" pitchFamily="18" charset="0"/>
                        </a:rPr>
                        <a:t> </a:t>
                      </a:r>
                      <a:endParaRPr lang="pl-PL" sz="14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a:effectLst/>
                          <a:latin typeface="Times New Roman" panose="02020603050405020304" pitchFamily="18" charset="0"/>
                          <a:cs typeface="Times New Roman" panose="02020603050405020304" pitchFamily="18" charset="0"/>
                        </a:rPr>
                        <a:t>128</a:t>
                      </a:r>
                      <a:endParaRPr lang="pl-PL" sz="14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400">
                          <a:effectLst/>
                          <a:latin typeface="Times New Roman" panose="02020603050405020304" pitchFamily="18" charset="0"/>
                          <a:cs typeface="Times New Roman" panose="02020603050405020304" pitchFamily="18" charset="0"/>
                        </a:rPr>
                        <a:t> </a:t>
                      </a:r>
                      <a:endParaRPr lang="pl-PL" sz="14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a:effectLst/>
                          <a:latin typeface="Times New Roman" panose="02020603050405020304" pitchFamily="18" charset="0"/>
                          <a:cs typeface="Times New Roman" panose="02020603050405020304" pitchFamily="18" charset="0"/>
                        </a:rPr>
                        <a:t>269</a:t>
                      </a:r>
                      <a:endParaRPr lang="pl-PL" sz="14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400">
                          <a:effectLst/>
                          <a:latin typeface="Times New Roman" panose="02020603050405020304" pitchFamily="18" charset="0"/>
                          <a:cs typeface="Times New Roman" panose="02020603050405020304" pitchFamily="18" charset="0"/>
                        </a:rPr>
                        <a:t> </a:t>
                      </a:r>
                      <a:endParaRPr lang="pl-PL" sz="14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a:effectLst/>
                          <a:latin typeface="Times New Roman" panose="02020603050405020304" pitchFamily="18" charset="0"/>
                          <a:cs typeface="Times New Roman" panose="02020603050405020304" pitchFamily="18" charset="0"/>
                        </a:rPr>
                        <a:t>146</a:t>
                      </a:r>
                      <a:endParaRPr lang="pl-PL" sz="14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400">
                          <a:effectLst/>
                          <a:latin typeface="Times New Roman" panose="02020603050405020304" pitchFamily="18" charset="0"/>
                          <a:cs typeface="Times New Roman" panose="02020603050405020304" pitchFamily="18" charset="0"/>
                        </a:rPr>
                        <a:t> </a:t>
                      </a:r>
                      <a:endParaRPr lang="pl-PL" sz="14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a:effectLst/>
                          <a:latin typeface="Times New Roman" panose="02020603050405020304" pitchFamily="18" charset="0"/>
                          <a:cs typeface="Times New Roman" panose="02020603050405020304" pitchFamily="18" charset="0"/>
                        </a:rPr>
                        <a:t>243</a:t>
                      </a:r>
                      <a:endParaRPr lang="pl-PL" sz="14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400">
                          <a:effectLst/>
                          <a:latin typeface="Times New Roman" panose="02020603050405020304" pitchFamily="18" charset="0"/>
                          <a:cs typeface="Times New Roman" panose="02020603050405020304" pitchFamily="18" charset="0"/>
                        </a:rPr>
                        <a:t> </a:t>
                      </a:r>
                      <a:endParaRPr lang="pl-PL" sz="14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b="1" dirty="0">
                          <a:effectLst/>
                          <a:latin typeface="Times New Roman" panose="02020603050405020304" pitchFamily="18" charset="0"/>
                          <a:cs typeface="Times New Roman" panose="02020603050405020304" pitchFamily="18" charset="0"/>
                        </a:rPr>
                        <a:t>1273</a:t>
                      </a:r>
                      <a:endParaRPr lang="pl-PL" sz="1400" b="1" dirty="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400" kern="1200" dirty="0">
                          <a:solidFill>
                            <a:schemeClr val="dk1"/>
                          </a:solidFill>
                          <a:effectLst/>
                          <a:latin typeface="Times New Roman" panose="02020603050405020304" pitchFamily="18" charset="0"/>
                          <a:ea typeface="+mn-ea"/>
                          <a:cs typeface="Times New Roman" panose="02020603050405020304" pitchFamily="18" charset="0"/>
                        </a:rPr>
                        <a:t>1030^</a:t>
                      </a:r>
                      <a:r>
                        <a:rPr lang="de-DE" sz="1400" dirty="0">
                          <a:effectLst/>
                          <a:latin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731155">
                <a:tc>
                  <a:txBody>
                    <a:bodyPr/>
                    <a:lstStyle/>
                    <a:p>
                      <a:pPr>
                        <a:lnSpc>
                          <a:spcPct val="115000"/>
                        </a:lnSpc>
                        <a:spcAft>
                          <a:spcPts val="0"/>
                        </a:spcAft>
                      </a:pPr>
                      <a:r>
                        <a:rPr lang="de-DE" sz="1400" dirty="0">
                          <a:effectLst/>
                          <a:latin typeface="Times New Roman" panose="02020603050405020304" pitchFamily="18" charset="0"/>
                          <a:cs typeface="Times New Roman" panose="02020603050405020304" pitchFamily="18" charset="0"/>
                        </a:rPr>
                        <a:t>% die pol. und </a:t>
                      </a:r>
                      <a:r>
                        <a:rPr lang="de-DE" sz="1400" dirty="0" err="1">
                          <a:effectLst/>
                          <a:latin typeface="Times New Roman" panose="02020603050405020304" pitchFamily="18" charset="0"/>
                          <a:cs typeface="Times New Roman" panose="02020603050405020304" pitchFamily="18" charset="0"/>
                        </a:rPr>
                        <a:t>lit</a:t>
                      </a:r>
                      <a:r>
                        <a:rPr lang="de-DE" sz="1400" dirty="0">
                          <a:effectLst/>
                          <a:latin typeface="Times New Roman" panose="02020603050405020304" pitchFamily="18" charset="0"/>
                          <a:cs typeface="Times New Roman" panose="02020603050405020304" pitchFamily="18" charset="0"/>
                        </a:rPr>
                        <a:t>. Supp</a:t>
                      </a:r>
                      <a:r>
                        <a:rPr lang="pl-PL" sz="1400" dirty="0">
                          <a:effectLst/>
                          <a:latin typeface="Times New Roman" panose="02020603050405020304" pitchFamily="18" charset="0"/>
                          <a:cs typeface="Times New Roman" panose="02020603050405020304" pitchFamily="18" charset="0"/>
                        </a:rPr>
                        <a:t>l.</a:t>
                      </a:r>
                      <a:endParaRPr lang="pl-PL" sz="14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a:effectLst/>
                          <a:latin typeface="Times New Roman" panose="02020603050405020304" pitchFamily="18" charset="0"/>
                          <a:cs typeface="Times New Roman" panose="02020603050405020304" pitchFamily="18" charset="0"/>
                        </a:rPr>
                        <a:t>2,4%</a:t>
                      </a:r>
                      <a:endParaRPr lang="pl-PL" sz="14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a:effectLst/>
                          <a:latin typeface="Times New Roman" panose="02020603050405020304" pitchFamily="18" charset="0"/>
                          <a:cs typeface="Times New Roman" panose="02020603050405020304" pitchFamily="18" charset="0"/>
                        </a:rPr>
                        <a:t>2,2%</a:t>
                      </a:r>
                      <a:endParaRPr lang="pl-PL" sz="14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dirty="0">
                          <a:effectLst/>
                          <a:latin typeface="Times New Roman" panose="02020603050405020304" pitchFamily="18" charset="0"/>
                          <a:cs typeface="Times New Roman" panose="02020603050405020304" pitchFamily="18" charset="0"/>
                        </a:rPr>
                        <a:t>1,1%</a:t>
                      </a:r>
                      <a:endParaRPr lang="pl-PL" sz="1400" dirty="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400" dirty="0">
                          <a:effectLst/>
                          <a:latin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a:effectLst/>
                          <a:latin typeface="Times New Roman" panose="02020603050405020304" pitchFamily="18" charset="0"/>
                          <a:cs typeface="Times New Roman" panose="02020603050405020304" pitchFamily="18" charset="0"/>
                        </a:rPr>
                        <a:t>0,86%</a:t>
                      </a:r>
                      <a:endParaRPr lang="pl-PL" sz="14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400">
                          <a:effectLst/>
                          <a:latin typeface="Times New Roman" panose="02020603050405020304" pitchFamily="18" charset="0"/>
                          <a:cs typeface="Times New Roman" panose="02020603050405020304" pitchFamily="18" charset="0"/>
                        </a:rPr>
                        <a:t> </a:t>
                      </a:r>
                      <a:endParaRPr lang="pl-PL" sz="14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dirty="0">
                          <a:effectLst/>
                          <a:latin typeface="Times New Roman" panose="02020603050405020304" pitchFamily="18" charset="0"/>
                          <a:cs typeface="Times New Roman" panose="02020603050405020304" pitchFamily="18" charset="0"/>
                        </a:rPr>
                        <a:t>0.94%</a:t>
                      </a:r>
                      <a:endParaRPr lang="pl-PL" sz="1400" dirty="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400" dirty="0">
                          <a:effectLst/>
                          <a:latin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a:effectLst/>
                          <a:latin typeface="Times New Roman" panose="02020603050405020304" pitchFamily="18" charset="0"/>
                          <a:cs typeface="Times New Roman" panose="02020603050405020304" pitchFamily="18" charset="0"/>
                        </a:rPr>
                        <a:t>0,53%</a:t>
                      </a:r>
                      <a:endParaRPr lang="pl-PL" sz="14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400">
                          <a:effectLst/>
                          <a:latin typeface="Times New Roman" panose="02020603050405020304" pitchFamily="18" charset="0"/>
                          <a:cs typeface="Times New Roman" panose="02020603050405020304" pitchFamily="18" charset="0"/>
                        </a:rPr>
                        <a:t> </a:t>
                      </a:r>
                      <a:endParaRPr lang="pl-PL" sz="14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a:effectLst/>
                          <a:latin typeface="Times New Roman" panose="02020603050405020304" pitchFamily="18" charset="0"/>
                          <a:cs typeface="Times New Roman" panose="02020603050405020304" pitchFamily="18" charset="0"/>
                        </a:rPr>
                        <a:t>0,73%</a:t>
                      </a:r>
                      <a:endParaRPr lang="pl-PL" sz="14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a:effectLst/>
                          <a:latin typeface="Times New Roman" panose="02020603050405020304" pitchFamily="18" charset="0"/>
                          <a:cs typeface="Times New Roman" panose="02020603050405020304" pitchFamily="18" charset="0"/>
                        </a:rPr>
                        <a:t>0,48%</a:t>
                      </a:r>
                      <a:endParaRPr lang="pl-PL" sz="14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a:effectLst/>
                          <a:latin typeface="Times New Roman" panose="02020603050405020304" pitchFamily="18" charset="0"/>
                          <a:cs typeface="Times New Roman" panose="02020603050405020304" pitchFamily="18" charset="0"/>
                        </a:rPr>
                        <a:t> </a:t>
                      </a:r>
                      <a:endParaRPr lang="pl-PL" sz="14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400">
                          <a:effectLst/>
                          <a:latin typeface="Times New Roman" panose="02020603050405020304" pitchFamily="18" charset="0"/>
                          <a:cs typeface="Times New Roman" panose="02020603050405020304" pitchFamily="18" charset="0"/>
                        </a:rPr>
                        <a:t> </a:t>
                      </a:r>
                      <a:endParaRPr lang="pl-PL" sz="14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b="1" dirty="0">
                          <a:effectLst/>
                          <a:latin typeface="Times New Roman" panose="02020603050405020304" pitchFamily="18" charset="0"/>
                          <a:cs typeface="Times New Roman" panose="02020603050405020304" pitchFamily="18" charset="0"/>
                        </a:rPr>
                        <a:t>0,77%</a:t>
                      </a:r>
                      <a:endParaRPr lang="pl-PL" sz="1400" b="1"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1074569">
                <a:tc>
                  <a:txBody>
                    <a:bodyPr/>
                    <a:lstStyle/>
                    <a:p>
                      <a:pPr>
                        <a:lnSpc>
                          <a:spcPct val="115000"/>
                        </a:lnSpc>
                        <a:spcAft>
                          <a:spcPts val="0"/>
                        </a:spcAft>
                      </a:pPr>
                      <a:r>
                        <a:rPr lang="de-DE" sz="1400" dirty="0">
                          <a:effectLst/>
                          <a:latin typeface="Times New Roman" panose="02020603050405020304" pitchFamily="18" charset="0"/>
                          <a:cs typeface="Times New Roman" panose="02020603050405020304" pitchFamily="18" charset="0"/>
                        </a:rPr>
                        <a:t>die pol. und </a:t>
                      </a:r>
                      <a:r>
                        <a:rPr lang="de-DE" sz="1400" dirty="0" err="1">
                          <a:effectLst/>
                          <a:latin typeface="Times New Roman" panose="02020603050405020304" pitchFamily="18" charset="0"/>
                          <a:cs typeface="Times New Roman" panose="02020603050405020304" pitchFamily="18" charset="0"/>
                        </a:rPr>
                        <a:t>lit</a:t>
                      </a:r>
                      <a:r>
                        <a:rPr lang="de-DE" sz="1400" dirty="0">
                          <a:effectLst/>
                          <a:latin typeface="Times New Roman" panose="02020603050405020304" pitchFamily="18" charset="0"/>
                          <a:cs typeface="Times New Roman" panose="02020603050405020304" pitchFamily="18" charset="0"/>
                        </a:rPr>
                        <a:t>. Supp</a:t>
                      </a:r>
                      <a:r>
                        <a:rPr lang="pl-PL" sz="1400" dirty="0">
                          <a:effectLst/>
                          <a:latin typeface="Times New Roman" panose="02020603050405020304" pitchFamily="18" charset="0"/>
                          <a:cs typeface="Times New Roman" panose="02020603050405020304" pitchFamily="18" charset="0"/>
                        </a:rPr>
                        <a:t>l.</a:t>
                      </a:r>
                      <a:r>
                        <a:rPr lang="de-DE" sz="1400" dirty="0">
                          <a:effectLst/>
                          <a:latin typeface="Times New Roman" panose="02020603050405020304" pitchFamily="18" charset="0"/>
                          <a:cs typeface="Times New Roman" panose="02020603050405020304" pitchFamily="18" charset="0"/>
                        </a:rPr>
                        <a:t> pro Monat</a:t>
                      </a:r>
                      <a:endParaRPr lang="pl-PL" sz="14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dirty="0">
                          <a:effectLst/>
                          <a:latin typeface="Times New Roman" panose="02020603050405020304" pitchFamily="18" charset="0"/>
                          <a:cs typeface="Times New Roman" panose="02020603050405020304" pitchFamily="18" charset="0"/>
                        </a:rPr>
                        <a:t>1,28</a:t>
                      </a:r>
                      <a:endParaRPr lang="pl-PL" sz="14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dirty="0">
                          <a:effectLst/>
                          <a:latin typeface="Times New Roman" panose="02020603050405020304" pitchFamily="18" charset="0"/>
                          <a:cs typeface="Times New Roman" panose="02020603050405020304" pitchFamily="18" charset="0"/>
                        </a:rPr>
                        <a:t>2,30</a:t>
                      </a:r>
                      <a:endParaRPr lang="pl-PL" sz="14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a:effectLst/>
                          <a:latin typeface="Times New Roman" panose="02020603050405020304" pitchFamily="18" charset="0"/>
                          <a:cs typeface="Times New Roman" panose="02020603050405020304" pitchFamily="18" charset="0"/>
                        </a:rPr>
                        <a:t>1,26</a:t>
                      </a:r>
                      <a:endParaRPr lang="pl-PL" sz="14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400">
                          <a:effectLst/>
                          <a:latin typeface="Times New Roman" panose="02020603050405020304" pitchFamily="18" charset="0"/>
                          <a:cs typeface="Times New Roman" panose="02020603050405020304" pitchFamily="18" charset="0"/>
                        </a:rPr>
                        <a:t> </a:t>
                      </a:r>
                      <a:endParaRPr lang="pl-PL" sz="14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dirty="0">
                          <a:effectLst/>
                          <a:latin typeface="Times New Roman" panose="02020603050405020304" pitchFamily="18" charset="0"/>
                          <a:cs typeface="Times New Roman" panose="02020603050405020304" pitchFamily="18" charset="0"/>
                        </a:rPr>
                        <a:t>1,90</a:t>
                      </a:r>
                      <a:endParaRPr lang="pl-PL" sz="1400" dirty="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400" dirty="0">
                          <a:effectLst/>
                          <a:latin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dirty="0">
                          <a:effectLst/>
                          <a:latin typeface="Times New Roman" panose="02020603050405020304" pitchFamily="18" charset="0"/>
                          <a:cs typeface="Times New Roman" panose="02020603050405020304" pitchFamily="18" charset="0"/>
                        </a:rPr>
                        <a:t>2,24</a:t>
                      </a:r>
                      <a:endParaRPr lang="pl-PL" sz="1400" dirty="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400" dirty="0">
                          <a:effectLst/>
                          <a:latin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dirty="0">
                          <a:effectLst/>
                          <a:latin typeface="Times New Roman" panose="02020603050405020304" pitchFamily="18" charset="0"/>
                          <a:cs typeface="Times New Roman" panose="02020603050405020304" pitchFamily="18" charset="0"/>
                        </a:rPr>
                        <a:t>1,54</a:t>
                      </a:r>
                      <a:endParaRPr lang="pl-PL" sz="1400" dirty="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400" dirty="0">
                          <a:effectLst/>
                          <a:latin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a:effectLst/>
                          <a:latin typeface="Times New Roman" panose="02020603050405020304" pitchFamily="18" charset="0"/>
                          <a:cs typeface="Times New Roman" panose="02020603050405020304" pitchFamily="18" charset="0"/>
                        </a:rPr>
                        <a:t>1,72</a:t>
                      </a:r>
                      <a:endParaRPr lang="pl-PL" sz="14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a:effectLst/>
                          <a:latin typeface="Times New Roman" panose="02020603050405020304" pitchFamily="18" charset="0"/>
                          <a:cs typeface="Times New Roman" panose="02020603050405020304" pitchFamily="18" charset="0"/>
                        </a:rPr>
                        <a:t>1,54</a:t>
                      </a:r>
                      <a:endParaRPr lang="pl-PL" sz="14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a:effectLst/>
                          <a:latin typeface="Times New Roman" panose="02020603050405020304" pitchFamily="18" charset="0"/>
                          <a:cs typeface="Times New Roman" panose="02020603050405020304" pitchFamily="18" charset="0"/>
                        </a:rPr>
                        <a:t>2,55</a:t>
                      </a:r>
                      <a:endParaRPr lang="pl-PL" sz="14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400" b="1" dirty="0">
                          <a:effectLst/>
                          <a:latin typeface="Times New Roman" panose="02020603050405020304" pitchFamily="18" charset="0"/>
                          <a:cs typeface="Times New Roman" panose="02020603050405020304" pitchFamily="18" charset="0"/>
                        </a:rPr>
                        <a:t>1,90</a:t>
                      </a:r>
                      <a:endParaRPr lang="pl-PL" sz="1400" b="1"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p:pic>
        <p:nvPicPr>
          <p:cNvPr id="5" name="Dźwię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94645475"/>
      </p:ext>
    </p:extLst>
  </p:cSld>
  <p:clrMapOvr>
    <a:masterClrMapping/>
  </p:clrMapOvr>
  <mc:AlternateContent xmlns:mc="http://schemas.openxmlformats.org/markup-compatibility/2006" xmlns:p14="http://schemas.microsoft.com/office/powerpoint/2010/main">
    <mc:Choice Requires="p14">
      <p:transition spd="slow" p14:dur="2000" advTm="124082"/>
    </mc:Choice>
    <mc:Fallback xmlns="">
      <p:transition spd="slow" advTm="124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215516" y="116632"/>
            <a:ext cx="8712968" cy="720079"/>
          </a:xfrm>
        </p:spPr>
        <p:txBody>
          <a:bodyPr>
            <a:noAutofit/>
          </a:bodyPr>
          <a:lstStyle/>
          <a:p>
            <a:pPr algn="l"/>
            <a:r>
              <a:rPr lang="de-DE" sz="1600" dirty="0">
                <a:latin typeface="Times New Roman" panose="02020603050405020304" pitchFamily="18" charset="0"/>
                <a:cs typeface="Times New Roman" panose="02020603050405020304" pitchFamily="18" charset="0"/>
              </a:rPr>
              <a:t>Tabelle </a:t>
            </a:r>
            <a:r>
              <a:rPr lang="pl-PL" sz="1600" dirty="0">
                <a:latin typeface="Times New Roman" panose="02020603050405020304" pitchFamily="18" charset="0"/>
                <a:cs typeface="Times New Roman" panose="02020603050405020304" pitchFamily="18" charset="0"/>
              </a:rPr>
              <a:t>2</a:t>
            </a:r>
            <a:r>
              <a:rPr lang="de-DE" sz="1600" dirty="0">
                <a:latin typeface="Times New Roman" panose="02020603050405020304" pitchFamily="18" charset="0"/>
                <a:cs typeface="Times New Roman" panose="02020603050405020304" pitchFamily="18" charset="0"/>
              </a:rPr>
              <a:t>: Vergleich der Zahlen von Suppliken aus den ausgewählten Gebieten des römisch-katholischen Christentums für die Jahre  1438-1443, 1447-1492. </a:t>
            </a:r>
            <a:endParaRPr lang="pl-PL" sz="1600" dirty="0">
              <a:latin typeface="Times New Roman" panose="02020603050405020304" pitchFamily="18" charset="0"/>
              <a:cs typeface="Times New Roman" panose="02020603050405020304" pitchFamily="18" charset="0"/>
            </a:endParaRPr>
          </a:p>
        </p:txBody>
      </p:sp>
      <p:sp>
        <p:nvSpPr>
          <p:cNvPr id="6" name="Rectangle 3"/>
          <p:cNvSpPr>
            <a:spLocks noChangeArrowheads="1"/>
          </p:cNvSpPr>
          <p:nvPr/>
        </p:nvSpPr>
        <p:spPr bwMode="auto">
          <a:xfrm>
            <a:off x="0" y="3705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altLang="pl-PL" sz="1800" b="0" i="0" u="none" strike="noStrike" cap="none" normalizeH="0" baseline="0">
              <a:ln>
                <a:noFill/>
              </a:ln>
              <a:solidFill>
                <a:schemeClr val="tx1"/>
              </a:solidFill>
              <a:effectLst/>
              <a:latin typeface="Arial" pitchFamily="34" charset="0"/>
              <a:cs typeface="Arial" pitchFamily="34" charset="0"/>
            </a:endParaRPr>
          </a:p>
        </p:txBody>
      </p:sp>
      <p:graphicFrame>
        <p:nvGraphicFramePr>
          <p:cNvPr id="4" name="Tabela 3"/>
          <p:cNvGraphicFramePr>
            <a:graphicFrameLocks noGrp="1"/>
          </p:cNvGraphicFramePr>
          <p:nvPr>
            <p:extLst>
              <p:ext uri="{D42A27DB-BD31-4B8C-83A1-F6EECF244321}">
                <p14:modId xmlns:p14="http://schemas.microsoft.com/office/powerpoint/2010/main" val="906611782"/>
              </p:ext>
            </p:extLst>
          </p:nvPr>
        </p:nvGraphicFramePr>
        <p:xfrm>
          <a:off x="287524" y="1181481"/>
          <a:ext cx="8568951" cy="5047488"/>
        </p:xfrm>
        <a:graphic>
          <a:graphicData uri="http://schemas.openxmlformats.org/drawingml/2006/table">
            <a:tbl>
              <a:tblPr firstRow="1" firstCol="1" bandRow="1">
                <a:tableStyleId>{5C22544A-7EE6-4342-B048-85BDC9FD1C3A}</a:tableStyleId>
              </a:tblPr>
              <a:tblGrid>
                <a:gridCol w="2520279">
                  <a:extLst>
                    <a:ext uri="{9D8B030D-6E8A-4147-A177-3AD203B41FA5}">
                      <a16:colId xmlns:a16="http://schemas.microsoft.com/office/drawing/2014/main" val="20000"/>
                    </a:ext>
                  </a:extLst>
                </a:gridCol>
                <a:gridCol w="1296145">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gridCol w="1224136">
                  <a:extLst>
                    <a:ext uri="{9D8B030D-6E8A-4147-A177-3AD203B41FA5}">
                      <a16:colId xmlns:a16="http://schemas.microsoft.com/office/drawing/2014/main" val="20003"/>
                    </a:ext>
                  </a:extLst>
                </a:gridCol>
                <a:gridCol w="1224136">
                  <a:extLst>
                    <a:ext uri="{9D8B030D-6E8A-4147-A177-3AD203B41FA5}">
                      <a16:colId xmlns:a16="http://schemas.microsoft.com/office/drawing/2014/main" val="20004"/>
                    </a:ext>
                  </a:extLst>
                </a:gridCol>
                <a:gridCol w="1224135">
                  <a:extLst>
                    <a:ext uri="{9D8B030D-6E8A-4147-A177-3AD203B41FA5}">
                      <a16:colId xmlns:a16="http://schemas.microsoft.com/office/drawing/2014/main" val="20005"/>
                    </a:ext>
                  </a:extLst>
                </a:gridCol>
              </a:tblGrid>
              <a:tr h="439635">
                <a:tc>
                  <a:txBody>
                    <a:bodyPr/>
                    <a:lstStyle/>
                    <a:p>
                      <a:pPr algn="ctr">
                        <a:lnSpc>
                          <a:spcPct val="115000"/>
                        </a:lnSpc>
                        <a:spcAft>
                          <a:spcPts val="0"/>
                        </a:spcAft>
                      </a:pPr>
                      <a:r>
                        <a:rPr lang="en-US" sz="1600" dirty="0">
                          <a:effectLst/>
                          <a:latin typeface="Times New Roman" panose="02020603050405020304" pitchFamily="18" charset="0"/>
                          <a:cs typeface="Times New Roman" panose="02020603050405020304" pitchFamily="18" charset="0"/>
                        </a:rPr>
                        <a:t> </a:t>
                      </a:r>
                      <a:endParaRPr lang="pl-PL" sz="16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15000"/>
                        </a:lnSpc>
                        <a:spcAft>
                          <a:spcPts val="0"/>
                        </a:spcAft>
                      </a:pPr>
                      <a:r>
                        <a:rPr lang="de-DE" sz="1600" dirty="0">
                          <a:effectLst/>
                          <a:latin typeface="Times New Roman" panose="02020603050405020304" pitchFamily="18" charset="0"/>
                          <a:cs typeface="Times New Roman" panose="02020603050405020304" pitchFamily="18" charset="0"/>
                        </a:rPr>
                        <a:t>Allgemein</a:t>
                      </a:r>
                      <a:endParaRPr lang="pl-PL" sz="160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de-DE" sz="1600" dirty="0">
                          <a:effectLst/>
                          <a:latin typeface="Times New Roman" panose="02020603050405020304" pitchFamily="18" charset="0"/>
                          <a:cs typeface="Times New Roman" panose="02020603050405020304" pitchFamily="18" charset="0"/>
                        </a:rPr>
                        <a:t>Reich</a:t>
                      </a:r>
                      <a:endParaRPr lang="pl-PL" sz="16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15000"/>
                        </a:lnSpc>
                        <a:spcAft>
                          <a:spcPts val="0"/>
                        </a:spcAft>
                      </a:pPr>
                      <a:r>
                        <a:rPr lang="de-DE" sz="1600">
                          <a:effectLst/>
                          <a:latin typeface="Times New Roman" panose="02020603050405020304" pitchFamily="18" charset="0"/>
                          <a:cs typeface="Times New Roman" panose="02020603050405020304" pitchFamily="18" charset="0"/>
                        </a:rPr>
                        <a:t>England und Wales</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15000"/>
                        </a:lnSpc>
                        <a:spcAft>
                          <a:spcPts val="0"/>
                        </a:spcAft>
                      </a:pPr>
                      <a:r>
                        <a:rPr lang="de-DE" sz="1600">
                          <a:effectLst/>
                          <a:latin typeface="Times New Roman" panose="02020603050405020304" pitchFamily="18" charset="0"/>
                          <a:cs typeface="Times New Roman" panose="02020603050405020304" pitchFamily="18" charset="0"/>
                        </a:rPr>
                        <a:t>Polen und Litauen</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15000"/>
                        </a:lnSpc>
                        <a:spcAft>
                          <a:spcPts val="0"/>
                        </a:spcAft>
                      </a:pPr>
                      <a:r>
                        <a:rPr lang="de-DE" sz="1600">
                          <a:effectLst/>
                          <a:latin typeface="Times New Roman" panose="02020603050405020304" pitchFamily="18" charset="0"/>
                          <a:cs typeface="Times New Roman" panose="02020603050405020304" pitchFamily="18" charset="0"/>
                        </a:rPr>
                        <a:t>Provinz Uppsala</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439635">
                <a:tc>
                  <a:txBody>
                    <a:bodyPr/>
                    <a:lstStyle/>
                    <a:p>
                      <a:pPr>
                        <a:lnSpc>
                          <a:spcPct val="115000"/>
                        </a:lnSpc>
                        <a:spcAft>
                          <a:spcPts val="0"/>
                        </a:spcAft>
                      </a:pPr>
                      <a:r>
                        <a:rPr lang="de-DE" sz="1600" dirty="0">
                          <a:effectLst/>
                          <a:latin typeface="Times New Roman" panose="02020603050405020304" pitchFamily="18" charset="0"/>
                          <a:cs typeface="Times New Roman" panose="02020603050405020304" pitchFamily="18" charset="0"/>
                        </a:rPr>
                        <a:t>Eugen IV (1431-47)</a:t>
                      </a:r>
                      <a:endParaRPr lang="pl-PL" sz="16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6170</a:t>
                      </a:r>
                      <a:endParaRPr lang="pl-PL" sz="16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(100%)</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637</a:t>
                      </a:r>
                      <a:endParaRPr lang="pl-PL" sz="16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(10,3%)</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522</a:t>
                      </a:r>
                      <a:endParaRPr lang="pl-PL" sz="16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(8,4%)</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600" dirty="0">
                          <a:effectLst/>
                          <a:latin typeface="Times New Roman" panose="02020603050405020304" pitchFamily="18" charset="0"/>
                          <a:cs typeface="Times New Roman" panose="02020603050405020304" pitchFamily="18" charset="0"/>
                        </a:rPr>
                        <a:t>1</a:t>
                      </a:r>
                      <a:r>
                        <a:rPr lang="pl-PL" sz="1600" dirty="0">
                          <a:effectLst/>
                          <a:latin typeface="Times New Roman" panose="02020603050405020304" pitchFamily="18" charset="0"/>
                          <a:cs typeface="Times New Roman" panose="02020603050405020304" pitchFamily="18" charset="0"/>
                        </a:rPr>
                        <a:t>38</a:t>
                      </a:r>
                    </a:p>
                    <a:p>
                      <a:pPr algn="r">
                        <a:lnSpc>
                          <a:spcPct val="115000"/>
                        </a:lnSpc>
                        <a:spcAft>
                          <a:spcPts val="0"/>
                        </a:spcAft>
                      </a:pPr>
                      <a:r>
                        <a:rPr lang="de-DE" sz="1600" dirty="0">
                          <a:effectLst/>
                          <a:latin typeface="Times New Roman" panose="02020603050405020304" pitchFamily="18" charset="0"/>
                          <a:cs typeface="Times New Roman" panose="02020603050405020304" pitchFamily="18" charset="0"/>
                        </a:rPr>
                        <a:t>(2,</a:t>
                      </a:r>
                      <a:r>
                        <a:rPr lang="pl-PL" sz="1600" dirty="0">
                          <a:effectLst/>
                          <a:latin typeface="Times New Roman" panose="02020603050405020304" pitchFamily="18" charset="0"/>
                          <a:cs typeface="Times New Roman" panose="02020603050405020304" pitchFamily="18" charset="0"/>
                        </a:rPr>
                        <a:t>2</a:t>
                      </a:r>
                      <a:r>
                        <a:rPr lang="de-DE" sz="1600" dirty="0">
                          <a:effectLst/>
                          <a:latin typeface="Times New Roman" panose="02020603050405020304" pitchFamily="18" charset="0"/>
                          <a:cs typeface="Times New Roman" panose="02020603050405020304" pitchFamily="18" charset="0"/>
                        </a:rPr>
                        <a:t>%)</a:t>
                      </a:r>
                      <a:endParaRPr lang="pl-PL" sz="16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7</a:t>
                      </a:r>
                      <a:endParaRPr lang="pl-PL" sz="16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(0,11%)</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439635">
                <a:tc>
                  <a:txBody>
                    <a:bodyPr/>
                    <a:lstStyle/>
                    <a:p>
                      <a:pPr>
                        <a:lnSpc>
                          <a:spcPct val="115000"/>
                        </a:lnSpc>
                        <a:spcAft>
                          <a:spcPts val="0"/>
                        </a:spcAft>
                      </a:pPr>
                      <a:r>
                        <a:rPr lang="de-DE" sz="1600">
                          <a:effectLst/>
                          <a:latin typeface="Times New Roman" panose="02020603050405020304" pitchFamily="18" charset="0"/>
                          <a:cs typeface="Times New Roman" panose="02020603050405020304" pitchFamily="18" charset="0"/>
                        </a:rPr>
                        <a:t>Nikolaus V (1447-55)</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600" dirty="0">
                          <a:effectLst/>
                          <a:latin typeface="Times New Roman" panose="02020603050405020304" pitchFamily="18" charset="0"/>
                          <a:cs typeface="Times New Roman" panose="02020603050405020304" pitchFamily="18" charset="0"/>
                        </a:rPr>
                        <a:t>9644</a:t>
                      </a:r>
                      <a:endParaRPr lang="pl-PL" sz="1600" dirty="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600" dirty="0">
                          <a:effectLst/>
                          <a:latin typeface="Times New Roman" panose="02020603050405020304" pitchFamily="18" charset="0"/>
                          <a:cs typeface="Times New Roman" panose="02020603050405020304" pitchFamily="18" charset="0"/>
                        </a:rPr>
                        <a:t>(100%)</a:t>
                      </a:r>
                      <a:endParaRPr lang="pl-PL" sz="16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2706</a:t>
                      </a:r>
                      <a:endParaRPr lang="pl-PL" sz="16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(28%)</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220</a:t>
                      </a:r>
                      <a:endParaRPr lang="pl-PL" sz="16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(2,3%)</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600" dirty="0">
                          <a:effectLst/>
                          <a:latin typeface="Times New Roman" panose="02020603050405020304" pitchFamily="18" charset="0"/>
                          <a:cs typeface="Times New Roman" panose="02020603050405020304" pitchFamily="18" charset="0"/>
                        </a:rPr>
                        <a:t>1</a:t>
                      </a:r>
                      <a:r>
                        <a:rPr lang="pl-PL" sz="1600" dirty="0">
                          <a:effectLst/>
                          <a:latin typeface="Times New Roman" panose="02020603050405020304" pitchFamily="18" charset="0"/>
                          <a:cs typeface="Times New Roman" panose="02020603050405020304" pitchFamily="18" charset="0"/>
                        </a:rPr>
                        <a:t>06</a:t>
                      </a:r>
                    </a:p>
                    <a:p>
                      <a:pPr algn="r">
                        <a:lnSpc>
                          <a:spcPct val="115000"/>
                        </a:lnSpc>
                        <a:spcAft>
                          <a:spcPts val="0"/>
                        </a:spcAft>
                      </a:pPr>
                      <a:r>
                        <a:rPr lang="de-DE" sz="1600" dirty="0">
                          <a:effectLst/>
                          <a:latin typeface="Times New Roman" panose="02020603050405020304" pitchFamily="18" charset="0"/>
                          <a:cs typeface="Times New Roman" panose="02020603050405020304" pitchFamily="18" charset="0"/>
                        </a:rPr>
                        <a:t>(1,1</a:t>
                      </a:r>
                      <a:r>
                        <a:rPr lang="pl-PL" sz="1600" dirty="0">
                          <a:effectLst/>
                          <a:latin typeface="Times New Roman" panose="02020603050405020304" pitchFamily="18" charset="0"/>
                          <a:cs typeface="Times New Roman" panose="02020603050405020304" pitchFamily="18" charset="0"/>
                        </a:rPr>
                        <a:t>0</a:t>
                      </a:r>
                      <a:r>
                        <a:rPr lang="de-DE" sz="1600" dirty="0">
                          <a:effectLst/>
                          <a:latin typeface="Times New Roman" panose="02020603050405020304" pitchFamily="18" charset="0"/>
                          <a:cs typeface="Times New Roman" panose="02020603050405020304" pitchFamily="18" charset="0"/>
                        </a:rPr>
                        <a:t>%)</a:t>
                      </a:r>
                      <a:endParaRPr lang="pl-PL" sz="16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34</a:t>
                      </a:r>
                      <a:endParaRPr lang="pl-PL" sz="16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(0,35%)</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439635">
                <a:tc>
                  <a:txBody>
                    <a:bodyPr/>
                    <a:lstStyle/>
                    <a:p>
                      <a:pPr>
                        <a:lnSpc>
                          <a:spcPct val="115000"/>
                        </a:lnSpc>
                        <a:spcAft>
                          <a:spcPts val="0"/>
                        </a:spcAft>
                      </a:pPr>
                      <a:r>
                        <a:rPr lang="de-DE" sz="1600">
                          <a:effectLst/>
                          <a:latin typeface="Times New Roman" panose="02020603050405020304" pitchFamily="18" charset="0"/>
                          <a:cs typeface="Times New Roman" panose="02020603050405020304" pitchFamily="18" charset="0"/>
                        </a:rPr>
                        <a:t>Kalixt III (1455-58)</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8882</a:t>
                      </a:r>
                      <a:endParaRPr lang="pl-PL" sz="16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(100%)</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2172</a:t>
                      </a:r>
                      <a:endParaRPr lang="pl-PL" sz="16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(24,4%)</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165</a:t>
                      </a:r>
                      <a:endParaRPr lang="pl-PL" sz="16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(1,85%)</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pl-PL" sz="1600" dirty="0">
                          <a:effectLst/>
                          <a:latin typeface="Times New Roman" panose="02020603050405020304" pitchFamily="18" charset="0"/>
                          <a:cs typeface="Times New Roman" panose="02020603050405020304" pitchFamily="18" charset="0"/>
                        </a:rPr>
                        <a:t>77</a:t>
                      </a:r>
                    </a:p>
                    <a:p>
                      <a:pPr algn="r">
                        <a:lnSpc>
                          <a:spcPct val="115000"/>
                        </a:lnSpc>
                        <a:spcAft>
                          <a:spcPts val="0"/>
                        </a:spcAft>
                      </a:pPr>
                      <a:r>
                        <a:rPr lang="de-DE" sz="1600" dirty="0">
                          <a:effectLst/>
                          <a:latin typeface="Times New Roman" panose="02020603050405020304" pitchFamily="18" charset="0"/>
                          <a:cs typeface="Times New Roman" panose="02020603050405020304" pitchFamily="18" charset="0"/>
                        </a:rPr>
                        <a:t>(0,9%)</a:t>
                      </a:r>
                      <a:endParaRPr lang="pl-PL" sz="16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26</a:t>
                      </a:r>
                      <a:endParaRPr lang="pl-PL" sz="16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(0,29%)</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439635">
                <a:tc>
                  <a:txBody>
                    <a:bodyPr/>
                    <a:lstStyle/>
                    <a:p>
                      <a:pPr>
                        <a:lnSpc>
                          <a:spcPct val="115000"/>
                        </a:lnSpc>
                        <a:spcAft>
                          <a:spcPts val="0"/>
                        </a:spcAft>
                      </a:pPr>
                      <a:r>
                        <a:rPr lang="de-DE" sz="1600">
                          <a:effectLst/>
                          <a:latin typeface="Times New Roman" panose="02020603050405020304" pitchFamily="18" charset="0"/>
                          <a:cs typeface="Times New Roman" panose="02020603050405020304" pitchFamily="18" charset="0"/>
                        </a:rPr>
                        <a:t>Pius II (1458-64)</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15685</a:t>
                      </a:r>
                      <a:endParaRPr lang="pl-PL" sz="16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(100%)</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3920</a:t>
                      </a:r>
                      <a:endParaRPr lang="pl-PL" sz="16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(24,8%) </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197</a:t>
                      </a:r>
                      <a:endParaRPr lang="pl-PL" sz="16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(1,2%)</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600" dirty="0">
                          <a:effectLst/>
                          <a:latin typeface="Times New Roman" panose="02020603050405020304" pitchFamily="18" charset="0"/>
                          <a:cs typeface="Times New Roman" panose="02020603050405020304" pitchFamily="18" charset="0"/>
                        </a:rPr>
                        <a:t>1</a:t>
                      </a:r>
                      <a:r>
                        <a:rPr lang="pl-PL" sz="1600" dirty="0">
                          <a:effectLst/>
                          <a:latin typeface="Times New Roman" panose="02020603050405020304" pitchFamily="18" charset="0"/>
                          <a:cs typeface="Times New Roman" panose="02020603050405020304" pitchFamily="18" charset="0"/>
                        </a:rPr>
                        <a:t>48</a:t>
                      </a:r>
                    </a:p>
                    <a:p>
                      <a:pPr algn="r">
                        <a:lnSpc>
                          <a:spcPct val="115000"/>
                        </a:lnSpc>
                        <a:spcAft>
                          <a:spcPts val="0"/>
                        </a:spcAft>
                      </a:pPr>
                      <a:r>
                        <a:rPr lang="de-DE" sz="1600" dirty="0">
                          <a:effectLst/>
                          <a:latin typeface="Times New Roman" panose="02020603050405020304" pitchFamily="18" charset="0"/>
                          <a:cs typeface="Times New Roman" panose="02020603050405020304" pitchFamily="18" charset="0"/>
                        </a:rPr>
                        <a:t>(0</a:t>
                      </a:r>
                      <a:r>
                        <a:rPr lang="pl-PL" sz="1600" dirty="0">
                          <a:effectLst/>
                          <a:latin typeface="Times New Roman" panose="02020603050405020304" pitchFamily="18" charset="0"/>
                          <a:cs typeface="Times New Roman" panose="02020603050405020304" pitchFamily="18" charset="0"/>
                        </a:rPr>
                        <a:t>,9</a:t>
                      </a:r>
                      <a:r>
                        <a:rPr lang="de-DE" sz="1600" dirty="0">
                          <a:effectLst/>
                          <a:latin typeface="Times New Roman" panose="02020603050405020304" pitchFamily="18" charset="0"/>
                          <a:cs typeface="Times New Roman" panose="02020603050405020304" pitchFamily="18" charset="0"/>
                        </a:rPr>
                        <a:t>%)</a:t>
                      </a:r>
                      <a:endParaRPr lang="pl-PL" sz="16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32</a:t>
                      </a:r>
                      <a:endParaRPr lang="pl-PL" sz="16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(0,20%)</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439635">
                <a:tc>
                  <a:txBody>
                    <a:bodyPr/>
                    <a:lstStyle/>
                    <a:p>
                      <a:pPr>
                        <a:lnSpc>
                          <a:spcPct val="115000"/>
                        </a:lnSpc>
                        <a:spcAft>
                          <a:spcPts val="0"/>
                        </a:spcAft>
                      </a:pPr>
                      <a:r>
                        <a:rPr lang="de-DE" sz="1600">
                          <a:effectLst/>
                          <a:latin typeface="Times New Roman" panose="02020603050405020304" pitchFamily="18" charset="0"/>
                          <a:cs typeface="Times New Roman" panose="02020603050405020304" pitchFamily="18" charset="0"/>
                        </a:rPr>
                        <a:t>Paul II (1464-71)</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24103</a:t>
                      </a:r>
                      <a:endParaRPr lang="pl-PL" sz="16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(100%)</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4493</a:t>
                      </a:r>
                      <a:endParaRPr lang="pl-PL" sz="16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(18,6%)</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592</a:t>
                      </a:r>
                      <a:endParaRPr lang="pl-PL" sz="16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(2,4%)</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600" dirty="0">
                          <a:effectLst/>
                          <a:latin typeface="Times New Roman" panose="02020603050405020304" pitchFamily="18" charset="0"/>
                          <a:cs typeface="Times New Roman" panose="02020603050405020304" pitchFamily="18" charset="0"/>
                        </a:rPr>
                        <a:t>1</a:t>
                      </a:r>
                      <a:r>
                        <a:rPr lang="pl-PL" sz="1600" dirty="0">
                          <a:effectLst/>
                          <a:latin typeface="Times New Roman" panose="02020603050405020304" pitchFamily="18" charset="0"/>
                          <a:cs typeface="Times New Roman" panose="02020603050405020304" pitchFamily="18" charset="0"/>
                        </a:rPr>
                        <a:t>28</a:t>
                      </a:r>
                    </a:p>
                    <a:p>
                      <a:pPr algn="r">
                        <a:lnSpc>
                          <a:spcPct val="115000"/>
                        </a:lnSpc>
                        <a:spcAft>
                          <a:spcPts val="0"/>
                        </a:spcAft>
                      </a:pPr>
                      <a:r>
                        <a:rPr lang="de-DE" sz="1600" dirty="0">
                          <a:effectLst/>
                          <a:latin typeface="Times New Roman" panose="02020603050405020304" pitchFamily="18" charset="0"/>
                          <a:cs typeface="Times New Roman" panose="02020603050405020304" pitchFamily="18" charset="0"/>
                        </a:rPr>
                        <a:t>(0,5</a:t>
                      </a:r>
                      <a:r>
                        <a:rPr lang="pl-PL" sz="1600" dirty="0">
                          <a:effectLst/>
                          <a:latin typeface="Times New Roman" panose="02020603050405020304" pitchFamily="18" charset="0"/>
                          <a:cs typeface="Times New Roman" panose="02020603050405020304" pitchFamily="18" charset="0"/>
                        </a:rPr>
                        <a:t>3</a:t>
                      </a:r>
                      <a:r>
                        <a:rPr lang="de-DE" sz="1600" dirty="0">
                          <a:effectLst/>
                          <a:latin typeface="Times New Roman" panose="02020603050405020304" pitchFamily="18" charset="0"/>
                          <a:cs typeface="Times New Roman" panose="02020603050405020304" pitchFamily="18" charset="0"/>
                        </a:rPr>
                        <a:t>%)</a:t>
                      </a:r>
                      <a:endParaRPr lang="pl-PL" sz="16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59</a:t>
                      </a:r>
                      <a:endParaRPr lang="pl-PL" sz="16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(0,24%)</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439635">
                <a:tc>
                  <a:txBody>
                    <a:bodyPr/>
                    <a:lstStyle/>
                    <a:p>
                      <a:pPr>
                        <a:lnSpc>
                          <a:spcPct val="115000"/>
                        </a:lnSpc>
                        <a:spcAft>
                          <a:spcPts val="0"/>
                        </a:spcAft>
                      </a:pPr>
                      <a:r>
                        <a:rPr lang="de-DE" sz="1600">
                          <a:effectLst/>
                          <a:latin typeface="Times New Roman" panose="02020603050405020304" pitchFamily="18" charset="0"/>
                          <a:cs typeface="Times New Roman" panose="02020603050405020304" pitchFamily="18" charset="0"/>
                        </a:rPr>
                        <a:t>Sixtus IV (1471-84)</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37039</a:t>
                      </a:r>
                      <a:endParaRPr lang="pl-PL" sz="16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(100%)</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7219</a:t>
                      </a:r>
                      <a:endParaRPr lang="pl-PL" sz="16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(19,5%)</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971</a:t>
                      </a:r>
                      <a:endParaRPr lang="pl-PL" sz="16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(2,6%)</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600" dirty="0">
                          <a:effectLst/>
                          <a:latin typeface="Times New Roman" panose="02020603050405020304" pitchFamily="18" charset="0"/>
                          <a:cs typeface="Times New Roman" panose="02020603050405020304" pitchFamily="18" charset="0"/>
                        </a:rPr>
                        <a:t>2</a:t>
                      </a:r>
                      <a:r>
                        <a:rPr lang="pl-PL" sz="1600" dirty="0">
                          <a:effectLst/>
                          <a:latin typeface="Times New Roman" panose="02020603050405020304" pitchFamily="18" charset="0"/>
                          <a:cs typeface="Times New Roman" panose="02020603050405020304" pitchFamily="18" charset="0"/>
                        </a:rPr>
                        <a:t>69</a:t>
                      </a:r>
                    </a:p>
                    <a:p>
                      <a:pPr algn="r">
                        <a:lnSpc>
                          <a:spcPct val="115000"/>
                        </a:lnSpc>
                        <a:spcAft>
                          <a:spcPts val="0"/>
                        </a:spcAft>
                      </a:pPr>
                      <a:r>
                        <a:rPr lang="de-DE" sz="1600" dirty="0">
                          <a:effectLst/>
                          <a:latin typeface="Times New Roman" panose="02020603050405020304" pitchFamily="18" charset="0"/>
                          <a:cs typeface="Times New Roman" panose="02020603050405020304" pitchFamily="18" charset="0"/>
                        </a:rPr>
                        <a:t>(0,7</a:t>
                      </a:r>
                      <a:r>
                        <a:rPr lang="pl-PL" sz="1600" dirty="0">
                          <a:effectLst/>
                          <a:latin typeface="Times New Roman" panose="02020603050405020304" pitchFamily="18" charset="0"/>
                          <a:cs typeface="Times New Roman" panose="02020603050405020304" pitchFamily="18" charset="0"/>
                        </a:rPr>
                        <a:t>3</a:t>
                      </a:r>
                      <a:r>
                        <a:rPr lang="de-DE" sz="1600" dirty="0">
                          <a:effectLst/>
                          <a:latin typeface="Times New Roman" panose="02020603050405020304" pitchFamily="18" charset="0"/>
                          <a:cs typeface="Times New Roman" panose="02020603050405020304" pitchFamily="18" charset="0"/>
                        </a:rPr>
                        <a:t>%)</a:t>
                      </a:r>
                      <a:endParaRPr lang="pl-PL" sz="16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112</a:t>
                      </a:r>
                      <a:endParaRPr lang="pl-PL" sz="16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(0,30%)</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439635">
                <a:tc>
                  <a:txBody>
                    <a:bodyPr/>
                    <a:lstStyle/>
                    <a:p>
                      <a:pPr>
                        <a:lnSpc>
                          <a:spcPct val="115000"/>
                        </a:lnSpc>
                        <a:spcAft>
                          <a:spcPts val="0"/>
                        </a:spcAft>
                      </a:pPr>
                      <a:r>
                        <a:rPr lang="de-DE" sz="1600">
                          <a:effectLst/>
                          <a:latin typeface="Times New Roman" panose="02020603050405020304" pitchFamily="18" charset="0"/>
                          <a:cs typeface="Times New Roman" panose="02020603050405020304" pitchFamily="18" charset="0"/>
                        </a:rPr>
                        <a:t>Innozenz VIII (1484-92)</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30205</a:t>
                      </a:r>
                      <a:endParaRPr lang="pl-PL" sz="16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(100%)</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4634</a:t>
                      </a:r>
                      <a:endParaRPr lang="pl-PL" sz="16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(15,3%)</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637</a:t>
                      </a:r>
                      <a:endParaRPr lang="pl-PL" sz="16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(2,1%)</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600" dirty="0">
                          <a:effectLst/>
                          <a:latin typeface="Times New Roman" panose="02020603050405020304" pitchFamily="18" charset="0"/>
                          <a:cs typeface="Times New Roman" panose="02020603050405020304" pitchFamily="18" charset="0"/>
                        </a:rPr>
                        <a:t>1</a:t>
                      </a:r>
                      <a:r>
                        <a:rPr lang="pl-PL" sz="1600" dirty="0">
                          <a:effectLst/>
                          <a:latin typeface="Times New Roman" panose="02020603050405020304" pitchFamily="18" charset="0"/>
                          <a:cs typeface="Times New Roman" panose="02020603050405020304" pitchFamily="18" charset="0"/>
                        </a:rPr>
                        <a:t>46</a:t>
                      </a:r>
                    </a:p>
                    <a:p>
                      <a:pPr algn="r">
                        <a:lnSpc>
                          <a:spcPct val="115000"/>
                        </a:lnSpc>
                        <a:spcAft>
                          <a:spcPts val="0"/>
                        </a:spcAft>
                      </a:pPr>
                      <a:r>
                        <a:rPr lang="de-DE" sz="1600" dirty="0">
                          <a:effectLst/>
                          <a:latin typeface="Times New Roman" panose="02020603050405020304" pitchFamily="18" charset="0"/>
                          <a:cs typeface="Times New Roman" panose="02020603050405020304" pitchFamily="18" charset="0"/>
                        </a:rPr>
                        <a:t>(0,</a:t>
                      </a:r>
                      <a:r>
                        <a:rPr lang="pl-PL" sz="1600" dirty="0">
                          <a:effectLst/>
                          <a:latin typeface="Times New Roman" panose="02020603050405020304" pitchFamily="18" charset="0"/>
                          <a:cs typeface="Times New Roman" panose="02020603050405020304" pitchFamily="18" charset="0"/>
                        </a:rPr>
                        <a:t>48</a:t>
                      </a:r>
                      <a:r>
                        <a:rPr lang="de-DE" sz="1600" dirty="0">
                          <a:effectLst/>
                          <a:latin typeface="Times New Roman" panose="02020603050405020304" pitchFamily="18" charset="0"/>
                          <a:cs typeface="Times New Roman" panose="02020603050405020304" pitchFamily="18" charset="0"/>
                        </a:rPr>
                        <a:t>%)</a:t>
                      </a:r>
                      <a:endParaRPr lang="pl-PL" sz="16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30</a:t>
                      </a:r>
                      <a:endParaRPr lang="pl-PL" sz="16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600">
                          <a:effectLst/>
                          <a:latin typeface="Times New Roman" panose="02020603050405020304" pitchFamily="18" charset="0"/>
                          <a:cs typeface="Times New Roman" panose="02020603050405020304" pitchFamily="18" charset="0"/>
                        </a:rPr>
                        <a:t>(0,09%)</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439635">
                <a:tc>
                  <a:txBody>
                    <a:bodyPr/>
                    <a:lstStyle/>
                    <a:p>
                      <a:pPr>
                        <a:lnSpc>
                          <a:spcPct val="115000"/>
                        </a:lnSpc>
                        <a:spcAft>
                          <a:spcPts val="0"/>
                        </a:spcAft>
                      </a:pPr>
                      <a:r>
                        <a:rPr lang="de-DE" sz="1600" b="1" dirty="0" err="1">
                          <a:effectLst/>
                          <a:latin typeface="Times New Roman" panose="02020603050405020304" pitchFamily="18" charset="0"/>
                          <a:cs typeface="Times New Roman" panose="02020603050405020304" pitchFamily="18" charset="0"/>
                        </a:rPr>
                        <a:t>Zusam</a:t>
                      </a:r>
                      <a:r>
                        <a:rPr lang="pl-PL" sz="1600" b="1" dirty="0">
                          <a:effectLst/>
                          <a:latin typeface="Times New Roman" panose="02020603050405020304" pitchFamily="18" charset="0"/>
                          <a:cs typeface="Times New Roman" panose="02020603050405020304" pitchFamily="18" charset="0"/>
                        </a:rPr>
                        <a:t>m</a:t>
                      </a:r>
                      <a:r>
                        <a:rPr lang="de-DE" sz="1600" b="1" dirty="0">
                          <a:effectLst/>
                          <a:latin typeface="Times New Roman" panose="02020603050405020304" pitchFamily="18" charset="0"/>
                          <a:cs typeface="Times New Roman" panose="02020603050405020304" pitchFamily="18" charset="0"/>
                        </a:rPr>
                        <a:t>en</a:t>
                      </a:r>
                      <a:endParaRPr lang="pl-PL" sz="1600" b="1" dirty="0">
                        <a:effectLst/>
                        <a:latin typeface="Times New Roman" panose="02020603050405020304" pitchFamily="18" charset="0"/>
                        <a:cs typeface="Times New Roman" panose="02020603050405020304" pitchFamily="18" charset="0"/>
                      </a:endParaRPr>
                    </a:p>
                    <a:p>
                      <a:pPr>
                        <a:lnSpc>
                          <a:spcPct val="115000"/>
                        </a:lnSpc>
                        <a:spcAft>
                          <a:spcPts val="0"/>
                        </a:spcAft>
                      </a:pPr>
                      <a:r>
                        <a:rPr lang="de-DE" sz="1600" b="1" dirty="0">
                          <a:effectLst/>
                          <a:latin typeface="Times New Roman" panose="02020603050405020304" pitchFamily="18" charset="0"/>
                          <a:cs typeface="Times New Roman" panose="02020603050405020304" pitchFamily="18" charset="0"/>
                        </a:rPr>
                        <a:t>(Eugen IV – </a:t>
                      </a:r>
                      <a:r>
                        <a:rPr lang="de-DE" sz="1600" b="1" dirty="0" err="1">
                          <a:effectLst/>
                          <a:latin typeface="Times New Roman" panose="02020603050405020304" pitchFamily="18" charset="0"/>
                          <a:cs typeface="Times New Roman" panose="02020603050405020304" pitchFamily="18" charset="0"/>
                        </a:rPr>
                        <a:t>Innoz</a:t>
                      </a:r>
                      <a:r>
                        <a:rPr lang="de-DE" sz="1600" b="1" dirty="0">
                          <a:effectLst/>
                          <a:latin typeface="Times New Roman" panose="02020603050405020304" pitchFamily="18" charset="0"/>
                          <a:cs typeface="Times New Roman" panose="02020603050405020304" pitchFamily="18" charset="0"/>
                        </a:rPr>
                        <a:t>. VIII)</a:t>
                      </a:r>
                      <a:endParaRPr lang="pl-PL" sz="1600" b="1"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600" b="1" dirty="0">
                          <a:effectLst/>
                          <a:latin typeface="Times New Roman" panose="02020603050405020304" pitchFamily="18" charset="0"/>
                          <a:cs typeface="Times New Roman" panose="02020603050405020304" pitchFamily="18" charset="0"/>
                        </a:rPr>
                        <a:t>131728</a:t>
                      </a:r>
                      <a:endParaRPr lang="pl-PL" sz="1600" b="1" dirty="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600" b="1" dirty="0">
                          <a:effectLst/>
                          <a:latin typeface="Times New Roman" panose="02020603050405020304" pitchFamily="18" charset="0"/>
                          <a:cs typeface="Times New Roman" panose="02020603050405020304" pitchFamily="18" charset="0"/>
                        </a:rPr>
                        <a:t>(100%)</a:t>
                      </a:r>
                      <a:endParaRPr lang="pl-PL" sz="1600" b="1"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600" b="1" dirty="0">
                          <a:effectLst/>
                          <a:latin typeface="Times New Roman" panose="02020603050405020304" pitchFamily="18" charset="0"/>
                          <a:cs typeface="Times New Roman" panose="02020603050405020304" pitchFamily="18" charset="0"/>
                        </a:rPr>
                        <a:t>25781</a:t>
                      </a:r>
                      <a:endParaRPr lang="pl-PL" sz="1600" b="1" dirty="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600" b="1" dirty="0">
                          <a:effectLst/>
                          <a:latin typeface="Times New Roman" panose="02020603050405020304" pitchFamily="18" charset="0"/>
                          <a:cs typeface="Times New Roman" panose="02020603050405020304" pitchFamily="18" charset="0"/>
                        </a:rPr>
                        <a:t>(19,5%)</a:t>
                      </a:r>
                      <a:endParaRPr lang="pl-PL" sz="1600" b="1"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600" b="1" dirty="0">
                          <a:effectLst/>
                          <a:latin typeface="Times New Roman" panose="02020603050405020304" pitchFamily="18" charset="0"/>
                          <a:cs typeface="Times New Roman" panose="02020603050405020304" pitchFamily="18" charset="0"/>
                        </a:rPr>
                        <a:t>3304</a:t>
                      </a:r>
                      <a:endParaRPr lang="pl-PL" sz="1600" b="1" dirty="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600" b="1" dirty="0">
                          <a:effectLst/>
                          <a:latin typeface="Times New Roman" panose="02020603050405020304" pitchFamily="18" charset="0"/>
                          <a:cs typeface="Times New Roman" panose="02020603050405020304" pitchFamily="18" charset="0"/>
                        </a:rPr>
                        <a:t>(2,5%)</a:t>
                      </a:r>
                      <a:endParaRPr lang="pl-PL" sz="1600" b="1"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600" b="1" dirty="0">
                          <a:effectLst/>
                          <a:latin typeface="Times New Roman" panose="02020603050405020304" pitchFamily="18" charset="0"/>
                          <a:cs typeface="Times New Roman" panose="02020603050405020304" pitchFamily="18" charset="0"/>
                        </a:rPr>
                        <a:t>10</a:t>
                      </a:r>
                      <a:r>
                        <a:rPr lang="pl-PL" sz="1600" b="1" dirty="0">
                          <a:effectLst/>
                          <a:latin typeface="Times New Roman" panose="02020603050405020304" pitchFamily="18" charset="0"/>
                          <a:cs typeface="Times New Roman" panose="02020603050405020304" pitchFamily="18" charset="0"/>
                        </a:rPr>
                        <a:t>12</a:t>
                      </a:r>
                    </a:p>
                    <a:p>
                      <a:pPr algn="r">
                        <a:lnSpc>
                          <a:spcPct val="115000"/>
                        </a:lnSpc>
                        <a:spcAft>
                          <a:spcPts val="0"/>
                        </a:spcAft>
                      </a:pPr>
                      <a:r>
                        <a:rPr lang="de-DE" sz="1600" b="1" dirty="0">
                          <a:effectLst/>
                          <a:latin typeface="Times New Roman" panose="02020603050405020304" pitchFamily="18" charset="0"/>
                          <a:cs typeface="Times New Roman" panose="02020603050405020304" pitchFamily="18" charset="0"/>
                        </a:rPr>
                        <a:t>(0,8%)</a:t>
                      </a:r>
                      <a:endParaRPr lang="pl-PL" sz="1600" b="1"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600" b="1" dirty="0">
                          <a:effectLst/>
                          <a:latin typeface="Times New Roman" panose="02020603050405020304" pitchFamily="18" charset="0"/>
                          <a:cs typeface="Times New Roman" panose="02020603050405020304" pitchFamily="18" charset="0"/>
                        </a:rPr>
                        <a:t>300</a:t>
                      </a:r>
                      <a:endParaRPr lang="pl-PL" sz="1600" b="1" dirty="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600" b="1" dirty="0">
                          <a:effectLst/>
                          <a:latin typeface="Times New Roman" panose="02020603050405020304" pitchFamily="18" charset="0"/>
                          <a:cs typeface="Times New Roman" panose="02020603050405020304" pitchFamily="18" charset="0"/>
                        </a:rPr>
                        <a:t>(0,22%)</a:t>
                      </a:r>
                      <a:endParaRPr lang="pl-PL" sz="1600" b="1"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bl>
          </a:graphicData>
        </a:graphic>
      </p:graphicFrame>
      <p:pic>
        <p:nvPicPr>
          <p:cNvPr id="5" name="Dźwię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86554397"/>
      </p:ext>
    </p:extLst>
  </p:cSld>
  <p:clrMapOvr>
    <a:masterClrMapping/>
  </p:clrMapOvr>
  <mc:AlternateContent xmlns:mc="http://schemas.openxmlformats.org/markup-compatibility/2006" xmlns:p14="http://schemas.microsoft.com/office/powerpoint/2010/main">
    <mc:Choice Requires="p14">
      <p:transition spd="slow" p14:dur="2000" advTm="49068"/>
    </mc:Choice>
    <mc:Fallback xmlns="">
      <p:transition spd="slow" advTm="49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79512" y="116633"/>
            <a:ext cx="4392488" cy="792088"/>
          </a:xfrm>
        </p:spPr>
        <p:txBody>
          <a:bodyPr>
            <a:noAutofit/>
          </a:bodyPr>
          <a:lstStyle/>
          <a:p>
            <a:pPr algn="l"/>
            <a:r>
              <a:rPr lang="de-DE" sz="1600" dirty="0">
                <a:latin typeface="Times New Roman" panose="02020603050405020304" pitchFamily="18" charset="0"/>
                <a:cs typeface="Times New Roman" panose="02020603050405020304" pitchFamily="18" charset="0"/>
              </a:rPr>
              <a:t>Tabelle </a:t>
            </a:r>
            <a:r>
              <a:rPr lang="pl-PL" sz="1600" dirty="0">
                <a:latin typeface="Times New Roman" panose="02020603050405020304" pitchFamily="18" charset="0"/>
                <a:cs typeface="Times New Roman" panose="02020603050405020304" pitchFamily="18" charset="0"/>
              </a:rPr>
              <a:t>3</a:t>
            </a:r>
            <a:r>
              <a:rPr lang="de-DE" sz="1600" dirty="0">
                <a:latin typeface="Times New Roman" panose="02020603050405020304" pitchFamily="18" charset="0"/>
                <a:cs typeface="Times New Roman" panose="02020603050405020304" pitchFamily="18" charset="0"/>
              </a:rPr>
              <a:t>: Suppliken aus der </a:t>
            </a:r>
            <a:r>
              <a:rPr lang="pl-PL" sz="1600" dirty="0" err="1">
                <a:latin typeface="Times New Roman" panose="02020603050405020304" pitchFamily="18" charset="0"/>
                <a:cs typeface="Times New Roman" panose="02020603050405020304" pitchFamily="18" charset="0"/>
              </a:rPr>
              <a:t>Kirchenprovinz</a:t>
            </a:r>
            <a:r>
              <a:rPr lang="de-DE" sz="1600" dirty="0">
                <a:latin typeface="Times New Roman" panose="02020603050405020304" pitchFamily="18" charset="0"/>
                <a:cs typeface="Times New Roman" panose="02020603050405020304" pitchFamily="18" charset="0"/>
              </a:rPr>
              <a:t> </a:t>
            </a:r>
            <a:r>
              <a:rPr lang="de-DE" sz="1600" dirty="0" err="1">
                <a:latin typeface="Times New Roman" panose="02020603050405020304" pitchFamily="18" charset="0"/>
                <a:cs typeface="Times New Roman" panose="02020603050405020304" pitchFamily="18" charset="0"/>
              </a:rPr>
              <a:t>Gneznen</a:t>
            </a:r>
            <a:r>
              <a:rPr lang="de-DE" sz="1600" dirty="0">
                <a:latin typeface="Times New Roman" panose="02020603050405020304" pitchFamily="18" charset="0"/>
                <a:cs typeface="Times New Roman" panose="02020603050405020304" pitchFamily="18" charset="0"/>
              </a:rPr>
              <a:t> vor europäischem Hintergrund nach Rubriken (1455-1492: </a:t>
            </a:r>
            <a:r>
              <a:rPr lang="de-DE" sz="1600" dirty="0" err="1">
                <a:latin typeface="Times New Roman" panose="02020603050405020304" pitchFamily="18" charset="0"/>
                <a:cs typeface="Times New Roman" panose="02020603050405020304" pitchFamily="18" charset="0"/>
              </a:rPr>
              <a:t>Kalixt</a:t>
            </a:r>
            <a:r>
              <a:rPr lang="de-DE" sz="1600" dirty="0">
                <a:latin typeface="Times New Roman" panose="02020603050405020304" pitchFamily="18" charset="0"/>
                <a:cs typeface="Times New Roman" panose="02020603050405020304" pitchFamily="18" charset="0"/>
              </a:rPr>
              <a:t> III.-Innozenz VIII.) </a:t>
            </a:r>
            <a:endParaRPr lang="pl-PL" sz="1600" dirty="0">
              <a:latin typeface="Times New Roman" panose="02020603050405020304" pitchFamily="18" charset="0"/>
              <a:cs typeface="Times New Roman" panose="02020603050405020304" pitchFamily="18" charset="0"/>
            </a:endParaRPr>
          </a:p>
        </p:txBody>
      </p:sp>
      <p:sp>
        <p:nvSpPr>
          <p:cNvPr id="6" name="Rectangle 3"/>
          <p:cNvSpPr>
            <a:spLocks noChangeArrowheads="1"/>
          </p:cNvSpPr>
          <p:nvPr/>
        </p:nvSpPr>
        <p:spPr bwMode="auto">
          <a:xfrm>
            <a:off x="0" y="3705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altLang="pl-PL" sz="1800" b="0" i="0" u="none" strike="noStrike" cap="none" normalizeH="0" baseline="0">
              <a:ln>
                <a:noFill/>
              </a:ln>
              <a:solidFill>
                <a:schemeClr val="tx1"/>
              </a:solidFill>
              <a:effectLst/>
              <a:latin typeface="Arial" pitchFamily="34" charset="0"/>
              <a:cs typeface="Arial" pitchFamily="34" charset="0"/>
            </a:endParaRPr>
          </a:p>
        </p:txBody>
      </p:sp>
      <p:graphicFrame>
        <p:nvGraphicFramePr>
          <p:cNvPr id="3" name="Tabela 2"/>
          <p:cNvGraphicFramePr>
            <a:graphicFrameLocks noGrp="1"/>
          </p:cNvGraphicFramePr>
          <p:nvPr>
            <p:extLst>
              <p:ext uri="{D42A27DB-BD31-4B8C-83A1-F6EECF244321}">
                <p14:modId xmlns:p14="http://schemas.microsoft.com/office/powerpoint/2010/main" val="1276862588"/>
              </p:ext>
            </p:extLst>
          </p:nvPr>
        </p:nvGraphicFramePr>
        <p:xfrm>
          <a:off x="179513" y="1147526"/>
          <a:ext cx="4392487" cy="5598042"/>
        </p:xfrm>
        <a:graphic>
          <a:graphicData uri="http://schemas.openxmlformats.org/drawingml/2006/table">
            <a:tbl>
              <a:tblPr firstRow="1" firstCol="1" bandRow="1">
                <a:tableStyleId>{5C22544A-7EE6-4342-B048-85BDC9FD1C3A}</a:tableStyleId>
              </a:tblPr>
              <a:tblGrid>
                <a:gridCol w="1440159">
                  <a:extLst>
                    <a:ext uri="{9D8B030D-6E8A-4147-A177-3AD203B41FA5}">
                      <a16:colId xmlns:a16="http://schemas.microsoft.com/office/drawing/2014/main" val="20000"/>
                    </a:ext>
                  </a:extLst>
                </a:gridCol>
                <a:gridCol w="792089">
                  <a:extLst>
                    <a:ext uri="{9D8B030D-6E8A-4147-A177-3AD203B41FA5}">
                      <a16:colId xmlns:a16="http://schemas.microsoft.com/office/drawing/2014/main" val="20001"/>
                    </a:ext>
                  </a:extLst>
                </a:gridCol>
                <a:gridCol w="648072">
                  <a:extLst>
                    <a:ext uri="{9D8B030D-6E8A-4147-A177-3AD203B41FA5}">
                      <a16:colId xmlns:a16="http://schemas.microsoft.com/office/drawing/2014/main" val="20002"/>
                    </a:ext>
                  </a:extLst>
                </a:gridCol>
                <a:gridCol w="792088">
                  <a:extLst>
                    <a:ext uri="{9D8B030D-6E8A-4147-A177-3AD203B41FA5}">
                      <a16:colId xmlns:a16="http://schemas.microsoft.com/office/drawing/2014/main" val="20003"/>
                    </a:ext>
                  </a:extLst>
                </a:gridCol>
                <a:gridCol w="720079">
                  <a:extLst>
                    <a:ext uri="{9D8B030D-6E8A-4147-A177-3AD203B41FA5}">
                      <a16:colId xmlns:a16="http://schemas.microsoft.com/office/drawing/2014/main" val="20004"/>
                    </a:ext>
                  </a:extLst>
                </a:gridCol>
              </a:tblGrid>
              <a:tr h="504055">
                <a:tc>
                  <a:txBody>
                    <a:bodyPr/>
                    <a:lstStyle/>
                    <a:p>
                      <a:pPr algn="ctr">
                        <a:lnSpc>
                          <a:spcPct val="115000"/>
                        </a:lnSpc>
                        <a:spcAft>
                          <a:spcPts val="0"/>
                        </a:spcAft>
                      </a:pPr>
                      <a:r>
                        <a:rPr lang="de-DE" sz="1500" dirty="0">
                          <a:effectLst/>
                          <a:latin typeface="Times New Roman" panose="02020603050405020304" pitchFamily="18" charset="0"/>
                          <a:cs typeface="Times New Roman" panose="02020603050405020304" pitchFamily="18" charset="0"/>
                        </a:rPr>
                        <a:t>Kategorie</a:t>
                      </a:r>
                      <a:endParaRPr lang="pl-PL" sz="15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de-DE" sz="1500" dirty="0">
                          <a:effectLst/>
                          <a:latin typeface="Times New Roman" panose="02020603050405020304" pitchFamily="18" charset="0"/>
                          <a:cs typeface="Times New Roman" panose="02020603050405020304" pitchFamily="18" charset="0"/>
                        </a:rPr>
                        <a:t> </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15000"/>
                        </a:lnSpc>
                        <a:spcAft>
                          <a:spcPts val="0"/>
                        </a:spcAft>
                      </a:pPr>
                      <a:r>
                        <a:rPr lang="de-DE" sz="1500" dirty="0">
                          <a:effectLst/>
                          <a:latin typeface="Times New Roman" panose="02020603050405020304" pitchFamily="18" charset="0"/>
                          <a:cs typeface="Times New Roman" panose="02020603050405020304" pitchFamily="18" charset="0"/>
                        </a:rPr>
                        <a:t>Europa</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15000"/>
                        </a:lnSpc>
                        <a:spcAft>
                          <a:spcPts val="0"/>
                        </a:spcAft>
                      </a:pPr>
                      <a:r>
                        <a:rPr lang="de-DE" sz="1500">
                          <a:effectLst/>
                          <a:latin typeface="Times New Roman" panose="02020603050405020304" pitchFamily="18" charset="0"/>
                          <a:cs typeface="Times New Roman" panose="02020603050405020304" pitchFamily="18" charset="0"/>
                        </a:rPr>
                        <a:t>%</a:t>
                      </a:r>
                      <a:endParaRPr lang="pl-PL" sz="15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15000"/>
                        </a:lnSpc>
                        <a:spcAft>
                          <a:spcPts val="0"/>
                        </a:spcAft>
                      </a:pPr>
                      <a:r>
                        <a:rPr lang="de-DE" sz="1500">
                          <a:effectLst/>
                          <a:latin typeface="Times New Roman" panose="02020603050405020304" pitchFamily="18" charset="0"/>
                          <a:cs typeface="Times New Roman" panose="02020603050405020304" pitchFamily="18" charset="0"/>
                        </a:rPr>
                        <a:t>Pol.-Lit.</a:t>
                      </a:r>
                      <a:endParaRPr lang="pl-PL" sz="15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15000"/>
                        </a:lnSpc>
                        <a:spcAft>
                          <a:spcPts val="0"/>
                        </a:spcAft>
                      </a:pPr>
                      <a:r>
                        <a:rPr lang="de-DE" sz="1500" dirty="0">
                          <a:effectLst/>
                          <a:latin typeface="Times New Roman" panose="02020603050405020304" pitchFamily="18" charset="0"/>
                          <a:cs typeface="Times New Roman" panose="02020603050405020304" pitchFamily="18" charset="0"/>
                        </a:rPr>
                        <a:t>%</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846094">
                <a:tc>
                  <a:txBody>
                    <a:bodyPr/>
                    <a:lstStyle/>
                    <a:p>
                      <a:pPr>
                        <a:lnSpc>
                          <a:spcPct val="115000"/>
                        </a:lnSpc>
                        <a:spcAft>
                          <a:spcPts val="0"/>
                        </a:spcAft>
                      </a:pPr>
                      <a:r>
                        <a:rPr lang="de-DE" sz="1500" dirty="0">
                          <a:effectLst/>
                          <a:latin typeface="Times New Roman" panose="02020603050405020304" pitchFamily="18" charset="0"/>
                          <a:cs typeface="Times New Roman" panose="02020603050405020304" pitchFamily="18" charset="0"/>
                        </a:rPr>
                        <a:t>de </a:t>
                      </a:r>
                      <a:r>
                        <a:rPr lang="de-DE" sz="1500" dirty="0" err="1">
                          <a:effectLst/>
                          <a:latin typeface="Times New Roman" panose="02020603050405020304" pitchFamily="18" charset="0"/>
                          <a:cs typeface="Times New Roman" panose="02020603050405020304" pitchFamily="18" charset="0"/>
                        </a:rPr>
                        <a:t>matrimonialibus</a:t>
                      </a:r>
                      <a:r>
                        <a:rPr lang="de-DE" sz="1500" dirty="0">
                          <a:effectLst/>
                          <a:latin typeface="Times New Roman" panose="02020603050405020304" pitchFamily="18" charset="0"/>
                          <a:cs typeface="Times New Roman" panose="02020603050405020304" pitchFamily="18" charset="0"/>
                        </a:rPr>
                        <a:t> </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dirty="0">
                          <a:effectLst/>
                          <a:latin typeface="Times New Roman" panose="02020603050405020304" pitchFamily="18" charset="0"/>
                          <a:cs typeface="Times New Roman" panose="02020603050405020304" pitchFamily="18" charset="0"/>
                        </a:rPr>
                        <a:t>42 691</a:t>
                      </a:r>
                      <a:endParaRPr lang="pl-PL" sz="1500" dirty="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500" dirty="0">
                          <a:effectLst/>
                          <a:latin typeface="Times New Roman" panose="02020603050405020304" pitchFamily="18" charset="0"/>
                          <a:cs typeface="Times New Roman" panose="02020603050405020304" pitchFamily="18" charset="0"/>
                        </a:rPr>
                        <a:t> </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b="1" u="sng" dirty="0">
                          <a:effectLst/>
                          <a:latin typeface="Times New Roman" panose="02020603050405020304" pitchFamily="18" charset="0"/>
                          <a:cs typeface="Times New Roman" panose="02020603050405020304" pitchFamily="18" charset="0"/>
                        </a:rPr>
                        <a:t>37%</a:t>
                      </a:r>
                      <a:endParaRPr lang="pl-PL" sz="1500" b="1" u="sng"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dirty="0">
                          <a:effectLst/>
                          <a:latin typeface="Times New Roman" panose="02020603050405020304" pitchFamily="18" charset="0"/>
                          <a:cs typeface="Times New Roman" panose="02020603050405020304" pitchFamily="18" charset="0"/>
                        </a:rPr>
                        <a:t>54</a:t>
                      </a:r>
                      <a:endParaRPr lang="pl-PL" sz="1500" dirty="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500" dirty="0">
                          <a:effectLst/>
                          <a:latin typeface="Times New Roman" panose="02020603050405020304" pitchFamily="18" charset="0"/>
                          <a:cs typeface="Times New Roman" panose="02020603050405020304" pitchFamily="18" charset="0"/>
                        </a:rPr>
                        <a:t> </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u="sng" dirty="0">
                          <a:effectLst/>
                          <a:latin typeface="Times New Roman" panose="02020603050405020304" pitchFamily="18" charset="0"/>
                          <a:cs typeface="Times New Roman" panose="02020603050405020304" pitchFamily="18" charset="0"/>
                        </a:rPr>
                        <a:t>7%</a:t>
                      </a:r>
                      <a:endParaRPr lang="pl-PL" sz="1500" u="sng"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459543">
                <a:tc>
                  <a:txBody>
                    <a:bodyPr/>
                    <a:lstStyle/>
                    <a:p>
                      <a:pPr>
                        <a:lnSpc>
                          <a:spcPct val="115000"/>
                        </a:lnSpc>
                        <a:spcAft>
                          <a:spcPts val="0"/>
                        </a:spcAft>
                      </a:pPr>
                      <a:r>
                        <a:rPr lang="de-DE" sz="1500" dirty="0">
                          <a:effectLst/>
                          <a:latin typeface="Times New Roman" panose="02020603050405020304" pitchFamily="18" charset="0"/>
                          <a:cs typeface="Times New Roman" panose="02020603050405020304" pitchFamily="18" charset="0"/>
                        </a:rPr>
                        <a:t>de </a:t>
                      </a:r>
                      <a:r>
                        <a:rPr lang="de-DE" sz="1500" dirty="0" err="1">
                          <a:effectLst/>
                          <a:latin typeface="Times New Roman" panose="02020603050405020304" pitchFamily="18" charset="0"/>
                          <a:cs typeface="Times New Roman" panose="02020603050405020304" pitchFamily="18" charset="0"/>
                        </a:rPr>
                        <a:t>diversis</a:t>
                      </a:r>
                      <a:r>
                        <a:rPr lang="de-DE" sz="1500" dirty="0">
                          <a:effectLst/>
                          <a:latin typeface="Times New Roman" panose="02020603050405020304" pitchFamily="18" charset="0"/>
                          <a:cs typeface="Times New Roman" panose="02020603050405020304" pitchFamily="18" charset="0"/>
                        </a:rPr>
                        <a:t> </a:t>
                      </a:r>
                      <a:r>
                        <a:rPr lang="de-DE" sz="1500" dirty="0" err="1">
                          <a:effectLst/>
                          <a:latin typeface="Times New Roman" panose="02020603050405020304" pitchFamily="18" charset="0"/>
                          <a:cs typeface="Times New Roman" panose="02020603050405020304" pitchFamily="18" charset="0"/>
                        </a:rPr>
                        <a:t>formis</a:t>
                      </a:r>
                      <a:endParaRPr lang="pl-PL" sz="1500" dirty="0">
                        <a:effectLst/>
                        <a:latin typeface="Times New Roman" panose="02020603050405020304" pitchFamily="18" charset="0"/>
                        <a:cs typeface="Times New Roman" panose="02020603050405020304" pitchFamily="18" charset="0"/>
                      </a:endParaRPr>
                    </a:p>
                    <a:p>
                      <a:pPr>
                        <a:lnSpc>
                          <a:spcPct val="115000"/>
                        </a:lnSpc>
                        <a:spcAft>
                          <a:spcPts val="0"/>
                        </a:spcAft>
                      </a:pP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dirty="0">
                          <a:effectLst/>
                          <a:latin typeface="Times New Roman" panose="02020603050405020304" pitchFamily="18" charset="0"/>
                          <a:cs typeface="Times New Roman" panose="02020603050405020304" pitchFamily="18" charset="0"/>
                        </a:rPr>
                        <a:t>23 689</a:t>
                      </a:r>
                      <a:endParaRPr lang="pl-PL" sz="1500" dirty="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500" dirty="0">
                          <a:effectLst/>
                          <a:latin typeface="Times New Roman" panose="02020603050405020304" pitchFamily="18" charset="0"/>
                          <a:cs typeface="Times New Roman" panose="02020603050405020304" pitchFamily="18" charset="0"/>
                        </a:rPr>
                        <a:t> </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a:effectLst/>
                          <a:latin typeface="Times New Roman" panose="02020603050405020304" pitchFamily="18" charset="0"/>
                          <a:cs typeface="Times New Roman" panose="02020603050405020304" pitchFamily="18" charset="0"/>
                        </a:rPr>
                        <a:t>20%</a:t>
                      </a:r>
                      <a:endParaRPr lang="pl-PL" sz="15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a:effectLst/>
                          <a:latin typeface="Times New Roman" panose="02020603050405020304" pitchFamily="18" charset="0"/>
                          <a:cs typeface="Times New Roman" panose="02020603050405020304" pitchFamily="18" charset="0"/>
                        </a:rPr>
                        <a:t>282</a:t>
                      </a:r>
                      <a:endParaRPr lang="pl-PL" sz="15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500">
                          <a:effectLst/>
                          <a:latin typeface="Times New Roman" panose="02020603050405020304" pitchFamily="18" charset="0"/>
                          <a:cs typeface="Times New Roman" panose="02020603050405020304" pitchFamily="18" charset="0"/>
                        </a:rPr>
                        <a:t> </a:t>
                      </a:r>
                      <a:endParaRPr lang="pl-PL" sz="15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b="1" dirty="0">
                          <a:effectLst/>
                          <a:latin typeface="Times New Roman" panose="02020603050405020304" pitchFamily="18" charset="0"/>
                          <a:cs typeface="Times New Roman" panose="02020603050405020304" pitchFamily="18" charset="0"/>
                        </a:rPr>
                        <a:t>37%</a:t>
                      </a:r>
                      <a:endParaRPr lang="pl-PL" sz="1500" b="1"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459543">
                <a:tc>
                  <a:txBody>
                    <a:bodyPr/>
                    <a:lstStyle/>
                    <a:p>
                      <a:pPr>
                        <a:lnSpc>
                          <a:spcPct val="115000"/>
                        </a:lnSpc>
                        <a:spcAft>
                          <a:spcPts val="0"/>
                        </a:spcAft>
                      </a:pPr>
                      <a:r>
                        <a:rPr lang="de-DE" sz="1500" dirty="0">
                          <a:effectLst/>
                          <a:latin typeface="Times New Roman" panose="02020603050405020304" pitchFamily="18" charset="0"/>
                          <a:cs typeface="Times New Roman" panose="02020603050405020304" pitchFamily="18" charset="0"/>
                        </a:rPr>
                        <a:t>de </a:t>
                      </a:r>
                      <a:r>
                        <a:rPr lang="de-DE" sz="1500" dirty="0" err="1">
                          <a:effectLst/>
                          <a:latin typeface="Times New Roman" panose="02020603050405020304" pitchFamily="18" charset="0"/>
                          <a:cs typeface="Times New Roman" panose="02020603050405020304" pitchFamily="18" charset="0"/>
                        </a:rPr>
                        <a:t>declaratorii</a:t>
                      </a:r>
                      <a:r>
                        <a:rPr lang="pl-PL" sz="1500" dirty="0">
                          <a:effectLst/>
                          <a:latin typeface="Times New Roman" panose="02020603050405020304" pitchFamily="18" charset="0"/>
                          <a:cs typeface="Times New Roman" panose="02020603050405020304" pitchFamily="18" charset="0"/>
                        </a:rPr>
                        <a:t>s</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a:effectLst/>
                          <a:latin typeface="Times New Roman" panose="02020603050405020304" pitchFamily="18" charset="0"/>
                          <a:cs typeface="Times New Roman" panose="02020603050405020304" pitchFamily="18" charset="0"/>
                        </a:rPr>
                        <a:t>4 310</a:t>
                      </a:r>
                      <a:endParaRPr lang="pl-PL" sz="15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500">
                          <a:effectLst/>
                          <a:latin typeface="Times New Roman" panose="02020603050405020304" pitchFamily="18" charset="0"/>
                          <a:cs typeface="Times New Roman" panose="02020603050405020304" pitchFamily="18" charset="0"/>
                        </a:rPr>
                        <a:t> </a:t>
                      </a:r>
                      <a:endParaRPr lang="pl-PL" sz="15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u="sng" dirty="0">
                          <a:effectLst/>
                          <a:latin typeface="Times New Roman" panose="02020603050405020304" pitchFamily="18" charset="0"/>
                          <a:cs typeface="Times New Roman" panose="02020603050405020304" pitchFamily="18" charset="0"/>
                        </a:rPr>
                        <a:t>4%</a:t>
                      </a:r>
                      <a:endParaRPr lang="pl-PL" sz="1500" u="sng"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dirty="0">
                          <a:effectLst/>
                          <a:latin typeface="Times New Roman" panose="02020603050405020304" pitchFamily="18" charset="0"/>
                          <a:cs typeface="Times New Roman" panose="02020603050405020304" pitchFamily="18" charset="0"/>
                        </a:rPr>
                        <a:t>179</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u="sng" dirty="0">
                          <a:effectLst/>
                          <a:latin typeface="Times New Roman" panose="02020603050405020304" pitchFamily="18" charset="0"/>
                          <a:cs typeface="Times New Roman" panose="02020603050405020304" pitchFamily="18" charset="0"/>
                        </a:rPr>
                        <a:t>23%</a:t>
                      </a:r>
                      <a:endParaRPr lang="pl-PL" sz="1500" u="sng"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459543">
                <a:tc>
                  <a:txBody>
                    <a:bodyPr/>
                    <a:lstStyle/>
                    <a:p>
                      <a:pPr>
                        <a:lnSpc>
                          <a:spcPct val="115000"/>
                        </a:lnSpc>
                        <a:spcAft>
                          <a:spcPts val="0"/>
                        </a:spcAft>
                      </a:pPr>
                      <a:r>
                        <a:rPr lang="de-DE" sz="1500" dirty="0">
                          <a:effectLst/>
                          <a:latin typeface="Times New Roman" panose="02020603050405020304" pitchFamily="18" charset="0"/>
                          <a:cs typeface="Times New Roman" panose="02020603050405020304" pitchFamily="18" charset="0"/>
                        </a:rPr>
                        <a:t>de </a:t>
                      </a:r>
                      <a:r>
                        <a:rPr lang="de-DE" sz="1500" dirty="0" err="1">
                          <a:effectLst/>
                          <a:latin typeface="Times New Roman" panose="02020603050405020304" pitchFamily="18" charset="0"/>
                          <a:cs typeface="Times New Roman" panose="02020603050405020304" pitchFamily="18" charset="0"/>
                        </a:rPr>
                        <a:t>promotis</a:t>
                      </a:r>
                      <a:r>
                        <a:rPr lang="de-DE" sz="1500" dirty="0">
                          <a:effectLst/>
                          <a:latin typeface="Times New Roman" panose="02020603050405020304" pitchFamily="18" charset="0"/>
                          <a:cs typeface="Times New Roman" panose="02020603050405020304" pitchFamily="18" charset="0"/>
                        </a:rPr>
                        <a:t> et </a:t>
                      </a:r>
                      <a:r>
                        <a:rPr lang="de-DE" sz="1500" dirty="0" err="1">
                          <a:effectLst/>
                          <a:latin typeface="Times New Roman" panose="02020603050405020304" pitchFamily="18" charset="0"/>
                          <a:cs typeface="Times New Roman" panose="02020603050405020304" pitchFamily="18" charset="0"/>
                        </a:rPr>
                        <a:t>promovendis</a:t>
                      </a:r>
                      <a:endParaRPr lang="pl-PL" sz="1500" dirty="0">
                        <a:effectLst/>
                        <a:latin typeface="Times New Roman" panose="02020603050405020304" pitchFamily="18" charset="0"/>
                        <a:cs typeface="Times New Roman" panose="02020603050405020304" pitchFamily="18" charset="0"/>
                      </a:endParaRPr>
                    </a:p>
                    <a:p>
                      <a:pPr>
                        <a:lnSpc>
                          <a:spcPct val="115000"/>
                        </a:lnSpc>
                        <a:spcAft>
                          <a:spcPts val="0"/>
                        </a:spcAft>
                      </a:pP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a:effectLst/>
                          <a:latin typeface="Times New Roman" panose="02020603050405020304" pitchFamily="18" charset="0"/>
                          <a:cs typeface="Times New Roman" panose="02020603050405020304" pitchFamily="18" charset="0"/>
                        </a:rPr>
                        <a:t>8 977</a:t>
                      </a:r>
                      <a:endParaRPr lang="pl-PL" sz="15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500">
                          <a:effectLst/>
                          <a:latin typeface="Times New Roman" panose="02020603050405020304" pitchFamily="18" charset="0"/>
                          <a:cs typeface="Times New Roman" panose="02020603050405020304" pitchFamily="18" charset="0"/>
                        </a:rPr>
                        <a:t> </a:t>
                      </a:r>
                      <a:endParaRPr lang="pl-PL" sz="15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a:effectLst/>
                          <a:latin typeface="Times New Roman" panose="02020603050405020304" pitchFamily="18" charset="0"/>
                          <a:cs typeface="Times New Roman" panose="02020603050405020304" pitchFamily="18" charset="0"/>
                        </a:rPr>
                        <a:t>8%</a:t>
                      </a:r>
                      <a:endParaRPr lang="pl-PL" sz="15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a:effectLst/>
                          <a:latin typeface="Times New Roman" panose="02020603050405020304" pitchFamily="18" charset="0"/>
                          <a:cs typeface="Times New Roman" panose="02020603050405020304" pitchFamily="18" charset="0"/>
                        </a:rPr>
                        <a:t>43</a:t>
                      </a:r>
                      <a:endParaRPr lang="pl-PL" sz="15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dirty="0">
                          <a:effectLst/>
                          <a:latin typeface="Times New Roman" panose="02020603050405020304" pitchFamily="18" charset="0"/>
                          <a:cs typeface="Times New Roman" panose="02020603050405020304" pitchFamily="18" charset="0"/>
                        </a:rPr>
                        <a:t>6%</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459543">
                <a:tc>
                  <a:txBody>
                    <a:bodyPr/>
                    <a:lstStyle/>
                    <a:p>
                      <a:pPr>
                        <a:lnSpc>
                          <a:spcPct val="115000"/>
                        </a:lnSpc>
                        <a:spcAft>
                          <a:spcPts val="0"/>
                        </a:spcAft>
                      </a:pPr>
                      <a:r>
                        <a:rPr lang="de-DE" sz="1500" dirty="0">
                          <a:effectLst/>
                          <a:latin typeface="Times New Roman" panose="02020603050405020304" pitchFamily="18" charset="0"/>
                          <a:cs typeface="Times New Roman" panose="02020603050405020304" pitchFamily="18" charset="0"/>
                        </a:rPr>
                        <a:t>de </a:t>
                      </a:r>
                      <a:r>
                        <a:rPr lang="de-DE" sz="1500" dirty="0" err="1">
                          <a:effectLst/>
                          <a:latin typeface="Times New Roman" panose="02020603050405020304" pitchFamily="18" charset="0"/>
                          <a:cs typeface="Times New Roman" panose="02020603050405020304" pitchFamily="18" charset="0"/>
                        </a:rPr>
                        <a:t>defectu</a:t>
                      </a:r>
                      <a:r>
                        <a:rPr lang="de-DE" sz="1500" dirty="0">
                          <a:effectLst/>
                          <a:latin typeface="Times New Roman" panose="02020603050405020304" pitchFamily="18" charset="0"/>
                          <a:cs typeface="Times New Roman" panose="02020603050405020304" pitchFamily="18" charset="0"/>
                        </a:rPr>
                        <a:t> </a:t>
                      </a:r>
                      <a:r>
                        <a:rPr lang="de-DE" sz="1500" dirty="0" err="1">
                          <a:effectLst/>
                          <a:latin typeface="Times New Roman" panose="02020603050405020304" pitchFamily="18" charset="0"/>
                          <a:cs typeface="Times New Roman" panose="02020603050405020304" pitchFamily="18" charset="0"/>
                        </a:rPr>
                        <a:t>natalium</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dirty="0">
                          <a:effectLst/>
                          <a:latin typeface="Times New Roman" panose="02020603050405020304" pitchFamily="18" charset="0"/>
                          <a:cs typeface="Times New Roman" panose="02020603050405020304" pitchFamily="18" charset="0"/>
                        </a:rPr>
                        <a:t>16 124</a:t>
                      </a:r>
                      <a:endParaRPr lang="pl-PL" sz="1500" dirty="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500" dirty="0">
                          <a:effectLst/>
                          <a:latin typeface="Times New Roman" panose="02020603050405020304" pitchFamily="18" charset="0"/>
                          <a:cs typeface="Times New Roman" panose="02020603050405020304" pitchFamily="18" charset="0"/>
                        </a:rPr>
                        <a:t> </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a:effectLst/>
                          <a:latin typeface="Times New Roman" panose="02020603050405020304" pitchFamily="18" charset="0"/>
                          <a:cs typeface="Times New Roman" panose="02020603050405020304" pitchFamily="18" charset="0"/>
                        </a:rPr>
                        <a:t>14%</a:t>
                      </a:r>
                      <a:endParaRPr lang="pl-PL" sz="15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dirty="0">
                          <a:effectLst/>
                          <a:latin typeface="Times New Roman" panose="02020603050405020304" pitchFamily="18" charset="0"/>
                          <a:cs typeface="Times New Roman" panose="02020603050405020304" pitchFamily="18" charset="0"/>
                        </a:rPr>
                        <a:t>68</a:t>
                      </a:r>
                      <a:endParaRPr lang="pl-PL" sz="1500" dirty="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500" dirty="0">
                          <a:effectLst/>
                          <a:latin typeface="Times New Roman" panose="02020603050405020304" pitchFamily="18" charset="0"/>
                          <a:cs typeface="Times New Roman" panose="02020603050405020304" pitchFamily="18" charset="0"/>
                        </a:rPr>
                        <a:t> </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dirty="0">
                          <a:effectLst/>
                          <a:latin typeface="Times New Roman" panose="02020603050405020304" pitchFamily="18" charset="0"/>
                          <a:cs typeface="Times New Roman" panose="02020603050405020304" pitchFamily="18" charset="0"/>
                        </a:rPr>
                        <a:t>9%</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459543">
                <a:tc>
                  <a:txBody>
                    <a:bodyPr/>
                    <a:lstStyle/>
                    <a:p>
                      <a:pPr>
                        <a:lnSpc>
                          <a:spcPct val="115000"/>
                        </a:lnSpc>
                        <a:spcAft>
                          <a:spcPts val="0"/>
                        </a:spcAft>
                      </a:pPr>
                      <a:r>
                        <a:rPr lang="de-DE" sz="1500" dirty="0">
                          <a:effectLst/>
                          <a:latin typeface="Times New Roman" panose="02020603050405020304" pitchFamily="18" charset="0"/>
                          <a:cs typeface="Times New Roman" panose="02020603050405020304" pitchFamily="18" charset="0"/>
                        </a:rPr>
                        <a:t>de </a:t>
                      </a:r>
                      <a:r>
                        <a:rPr lang="de-DE" sz="1500" dirty="0" err="1">
                          <a:effectLst/>
                          <a:latin typeface="Times New Roman" panose="02020603050405020304" pitchFamily="18" charset="0"/>
                          <a:cs typeface="Times New Roman" panose="02020603050405020304" pitchFamily="18" charset="0"/>
                        </a:rPr>
                        <a:t>uberiori</a:t>
                      </a:r>
                      <a:endParaRPr lang="pl-PL" sz="150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de-DE" sz="1500">
                          <a:effectLst/>
                          <a:latin typeface="Times New Roman" panose="02020603050405020304" pitchFamily="18" charset="0"/>
                          <a:cs typeface="Times New Roman" panose="02020603050405020304" pitchFamily="18" charset="0"/>
                        </a:rPr>
                        <a:t>6 461</a:t>
                      </a:r>
                      <a:endParaRPr lang="pl-PL" sz="15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500">
                          <a:effectLst/>
                          <a:latin typeface="Times New Roman" panose="02020603050405020304" pitchFamily="18" charset="0"/>
                          <a:cs typeface="Times New Roman" panose="02020603050405020304" pitchFamily="18" charset="0"/>
                        </a:rPr>
                        <a:t> </a:t>
                      </a:r>
                      <a:endParaRPr lang="pl-PL" sz="15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a:effectLst/>
                          <a:latin typeface="Times New Roman" panose="02020603050405020304" pitchFamily="18" charset="0"/>
                          <a:cs typeface="Times New Roman" panose="02020603050405020304" pitchFamily="18" charset="0"/>
                        </a:rPr>
                        <a:t>5%</a:t>
                      </a:r>
                      <a:endParaRPr lang="pl-PL" sz="15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a:effectLst/>
                          <a:latin typeface="Times New Roman" panose="02020603050405020304" pitchFamily="18" charset="0"/>
                          <a:cs typeface="Times New Roman" panose="02020603050405020304" pitchFamily="18" charset="0"/>
                        </a:rPr>
                        <a:t>2</a:t>
                      </a:r>
                      <a:endParaRPr lang="pl-PL" sz="15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500">
                          <a:effectLst/>
                          <a:latin typeface="Times New Roman" panose="02020603050405020304" pitchFamily="18" charset="0"/>
                          <a:cs typeface="Times New Roman" panose="02020603050405020304" pitchFamily="18" charset="0"/>
                        </a:rPr>
                        <a:t> </a:t>
                      </a:r>
                      <a:endParaRPr lang="pl-PL" sz="15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dirty="0">
                          <a:effectLst/>
                          <a:latin typeface="Times New Roman" panose="02020603050405020304" pitchFamily="18" charset="0"/>
                          <a:cs typeface="Times New Roman" panose="02020603050405020304" pitchFamily="18" charset="0"/>
                        </a:rPr>
                        <a:t>0%</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545708">
                <a:tc>
                  <a:txBody>
                    <a:bodyPr/>
                    <a:lstStyle/>
                    <a:p>
                      <a:pPr>
                        <a:lnSpc>
                          <a:spcPct val="115000"/>
                        </a:lnSpc>
                        <a:spcAft>
                          <a:spcPts val="0"/>
                        </a:spcAft>
                      </a:pPr>
                      <a:r>
                        <a:rPr lang="de-DE" sz="1500" dirty="0">
                          <a:effectLst/>
                          <a:latin typeface="Times New Roman" panose="02020603050405020304" pitchFamily="18" charset="0"/>
                          <a:cs typeface="Times New Roman" panose="02020603050405020304" pitchFamily="18" charset="0"/>
                        </a:rPr>
                        <a:t>de </a:t>
                      </a:r>
                      <a:r>
                        <a:rPr lang="de-DE" sz="1500" dirty="0" err="1">
                          <a:effectLst/>
                          <a:latin typeface="Times New Roman" panose="02020603050405020304" pitchFamily="18" charset="0"/>
                          <a:cs typeface="Times New Roman" panose="02020603050405020304" pitchFamily="18" charset="0"/>
                        </a:rPr>
                        <a:t>confess</a:t>
                      </a:r>
                      <a:r>
                        <a:rPr lang="pl-PL" sz="1500" dirty="0">
                          <a:effectLst/>
                          <a:latin typeface="Times New Roman" panose="02020603050405020304" pitchFamily="18" charset="0"/>
                          <a:cs typeface="Times New Roman" panose="02020603050405020304" pitchFamily="18" charset="0"/>
                        </a:rPr>
                        <a:t>.</a:t>
                      </a:r>
                    </a:p>
                  </a:txBody>
                  <a:tcPr marL="68580" marR="68580" marT="0" marB="0"/>
                </a:tc>
                <a:tc>
                  <a:txBody>
                    <a:bodyPr/>
                    <a:lstStyle/>
                    <a:p>
                      <a:pPr algn="r">
                        <a:lnSpc>
                          <a:spcPct val="115000"/>
                        </a:lnSpc>
                        <a:spcAft>
                          <a:spcPts val="0"/>
                        </a:spcAft>
                      </a:pPr>
                      <a:r>
                        <a:rPr lang="de-DE" sz="1500">
                          <a:effectLst/>
                          <a:latin typeface="Times New Roman" panose="02020603050405020304" pitchFamily="18" charset="0"/>
                          <a:cs typeface="Times New Roman" panose="02020603050405020304" pitchFamily="18" charset="0"/>
                        </a:rPr>
                        <a:t>13 662</a:t>
                      </a:r>
                      <a:endParaRPr lang="pl-PL" sz="15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500">
                          <a:effectLst/>
                          <a:latin typeface="Times New Roman" panose="02020603050405020304" pitchFamily="18" charset="0"/>
                          <a:cs typeface="Times New Roman" panose="02020603050405020304" pitchFamily="18" charset="0"/>
                        </a:rPr>
                        <a:t> </a:t>
                      </a:r>
                      <a:endParaRPr lang="pl-PL" sz="15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a:effectLst/>
                          <a:latin typeface="Times New Roman" panose="02020603050405020304" pitchFamily="18" charset="0"/>
                          <a:cs typeface="Times New Roman" panose="02020603050405020304" pitchFamily="18" charset="0"/>
                        </a:rPr>
                        <a:t>12%</a:t>
                      </a:r>
                      <a:endParaRPr lang="pl-PL" sz="15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a:effectLst/>
                          <a:latin typeface="Times New Roman" panose="02020603050405020304" pitchFamily="18" charset="0"/>
                          <a:cs typeface="Times New Roman" panose="02020603050405020304" pitchFamily="18" charset="0"/>
                        </a:rPr>
                        <a:t>142</a:t>
                      </a:r>
                      <a:endParaRPr lang="pl-PL" sz="15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500">
                          <a:effectLst/>
                          <a:latin typeface="Times New Roman" panose="02020603050405020304" pitchFamily="18" charset="0"/>
                          <a:cs typeface="Times New Roman" panose="02020603050405020304" pitchFamily="18" charset="0"/>
                        </a:rPr>
                        <a:t> </a:t>
                      </a:r>
                      <a:endParaRPr lang="pl-PL" sz="15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dirty="0">
                          <a:effectLst/>
                          <a:latin typeface="Times New Roman" panose="02020603050405020304" pitchFamily="18" charset="0"/>
                          <a:cs typeface="Times New Roman" panose="02020603050405020304" pitchFamily="18" charset="0"/>
                        </a:rPr>
                        <a:t>18%</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437469">
                <a:tc>
                  <a:txBody>
                    <a:bodyPr/>
                    <a:lstStyle/>
                    <a:p>
                      <a:pPr>
                        <a:lnSpc>
                          <a:spcPct val="115000"/>
                        </a:lnSpc>
                        <a:spcAft>
                          <a:spcPts val="0"/>
                        </a:spcAft>
                      </a:pPr>
                      <a:r>
                        <a:rPr lang="pl-PL" sz="1500" dirty="0">
                          <a:effectLst/>
                          <a:latin typeface="Times New Roman" panose="02020603050405020304" pitchFamily="18" charset="0"/>
                          <a:cs typeface="Times New Roman" panose="02020603050405020304" pitchFamily="18" charset="0"/>
                        </a:rPr>
                        <a:t>Z</a:t>
                      </a:r>
                      <a:r>
                        <a:rPr lang="de-DE" sz="1500" dirty="0" err="1">
                          <a:effectLst/>
                          <a:latin typeface="Times New Roman" panose="02020603050405020304" pitchFamily="18" charset="0"/>
                          <a:cs typeface="Times New Roman" panose="02020603050405020304" pitchFamily="18" charset="0"/>
                        </a:rPr>
                        <a:t>usammen</a:t>
                      </a:r>
                      <a:endParaRPr lang="pl-PL" sz="150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de-DE" sz="1500" dirty="0">
                          <a:effectLst/>
                          <a:latin typeface="Times New Roman" panose="02020603050405020304" pitchFamily="18" charset="0"/>
                          <a:cs typeface="Times New Roman" panose="02020603050405020304" pitchFamily="18" charset="0"/>
                        </a:rPr>
                        <a:t>115 914</a:t>
                      </a:r>
                      <a:endParaRPr lang="pl-PL" sz="1500" dirty="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500" dirty="0">
                          <a:effectLst/>
                          <a:latin typeface="Times New Roman" panose="02020603050405020304" pitchFamily="18" charset="0"/>
                          <a:cs typeface="Times New Roman" panose="02020603050405020304" pitchFamily="18" charset="0"/>
                        </a:rPr>
                        <a:t> </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dirty="0">
                          <a:effectLst/>
                          <a:latin typeface="Times New Roman" panose="02020603050405020304" pitchFamily="18" charset="0"/>
                          <a:cs typeface="Times New Roman" panose="02020603050405020304" pitchFamily="18" charset="0"/>
                        </a:rPr>
                        <a:t>100%</a:t>
                      </a:r>
                      <a:endParaRPr lang="pl-PL" sz="1500" dirty="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500" dirty="0">
                          <a:effectLst/>
                          <a:latin typeface="Times New Roman" panose="02020603050405020304" pitchFamily="18" charset="0"/>
                          <a:cs typeface="Times New Roman" panose="02020603050405020304" pitchFamily="18" charset="0"/>
                        </a:rPr>
                        <a:t> </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a:effectLst/>
                          <a:latin typeface="Times New Roman" panose="02020603050405020304" pitchFamily="18" charset="0"/>
                          <a:cs typeface="Times New Roman" panose="02020603050405020304" pitchFamily="18" charset="0"/>
                        </a:rPr>
                        <a:t>770</a:t>
                      </a:r>
                      <a:endParaRPr lang="pl-PL" sz="1500">
                        <a:effectLst/>
                        <a:latin typeface="Times New Roman" panose="02020603050405020304" pitchFamily="18" charset="0"/>
                        <a:cs typeface="Times New Roman" panose="02020603050405020304" pitchFamily="18" charset="0"/>
                      </a:endParaRPr>
                    </a:p>
                    <a:p>
                      <a:pPr algn="r">
                        <a:lnSpc>
                          <a:spcPct val="115000"/>
                        </a:lnSpc>
                        <a:spcAft>
                          <a:spcPts val="0"/>
                        </a:spcAft>
                      </a:pPr>
                      <a:r>
                        <a:rPr lang="de-DE" sz="1500">
                          <a:effectLst/>
                          <a:latin typeface="Times New Roman" panose="02020603050405020304" pitchFamily="18" charset="0"/>
                          <a:cs typeface="Times New Roman" panose="02020603050405020304" pitchFamily="18" charset="0"/>
                        </a:rPr>
                        <a:t> </a:t>
                      </a:r>
                      <a:endParaRPr lang="pl-PL" sz="15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r">
                        <a:lnSpc>
                          <a:spcPct val="115000"/>
                        </a:lnSpc>
                        <a:spcAft>
                          <a:spcPts val="0"/>
                        </a:spcAft>
                      </a:pPr>
                      <a:r>
                        <a:rPr lang="de-DE" sz="1500" dirty="0">
                          <a:effectLst/>
                          <a:latin typeface="Times New Roman" panose="02020603050405020304" pitchFamily="18" charset="0"/>
                          <a:cs typeface="Times New Roman" panose="02020603050405020304" pitchFamily="18" charset="0"/>
                        </a:rPr>
                        <a:t>100%</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bl>
          </a:graphicData>
        </a:graphic>
      </p:graphicFrame>
      <p:graphicFrame>
        <p:nvGraphicFramePr>
          <p:cNvPr id="5" name="Tabela 4"/>
          <p:cNvGraphicFramePr>
            <a:graphicFrameLocks noGrp="1"/>
          </p:cNvGraphicFramePr>
          <p:nvPr>
            <p:extLst>
              <p:ext uri="{D42A27DB-BD31-4B8C-83A1-F6EECF244321}">
                <p14:modId xmlns:p14="http://schemas.microsoft.com/office/powerpoint/2010/main" val="4286672492"/>
              </p:ext>
            </p:extLst>
          </p:nvPr>
        </p:nvGraphicFramePr>
        <p:xfrm>
          <a:off x="4806024" y="1039395"/>
          <a:ext cx="4140461" cy="5594505"/>
        </p:xfrm>
        <a:graphic>
          <a:graphicData uri="http://schemas.openxmlformats.org/drawingml/2006/table">
            <a:tbl>
              <a:tblPr firstRow="1" firstCol="1" bandRow="1">
                <a:tableStyleId>{5C22544A-7EE6-4342-B048-85BDC9FD1C3A}</a:tableStyleId>
              </a:tblPr>
              <a:tblGrid>
                <a:gridCol w="1380154">
                  <a:extLst>
                    <a:ext uri="{9D8B030D-6E8A-4147-A177-3AD203B41FA5}">
                      <a16:colId xmlns:a16="http://schemas.microsoft.com/office/drawing/2014/main" val="20000"/>
                    </a:ext>
                  </a:extLst>
                </a:gridCol>
                <a:gridCol w="653757">
                  <a:extLst>
                    <a:ext uri="{9D8B030D-6E8A-4147-A177-3AD203B41FA5}">
                      <a16:colId xmlns:a16="http://schemas.microsoft.com/office/drawing/2014/main" val="20001"/>
                    </a:ext>
                  </a:extLst>
                </a:gridCol>
                <a:gridCol w="1307514">
                  <a:extLst>
                    <a:ext uri="{9D8B030D-6E8A-4147-A177-3AD203B41FA5}">
                      <a16:colId xmlns:a16="http://schemas.microsoft.com/office/drawing/2014/main" val="20002"/>
                    </a:ext>
                  </a:extLst>
                </a:gridCol>
                <a:gridCol w="799036">
                  <a:extLst>
                    <a:ext uri="{9D8B030D-6E8A-4147-A177-3AD203B41FA5}">
                      <a16:colId xmlns:a16="http://schemas.microsoft.com/office/drawing/2014/main" val="20003"/>
                    </a:ext>
                  </a:extLst>
                </a:gridCol>
              </a:tblGrid>
              <a:tr h="301373">
                <a:tc>
                  <a:txBody>
                    <a:bodyPr/>
                    <a:lstStyle/>
                    <a:p>
                      <a:pPr algn="ctr">
                        <a:lnSpc>
                          <a:spcPct val="115000"/>
                        </a:lnSpc>
                        <a:spcAft>
                          <a:spcPts val="0"/>
                        </a:spcAft>
                      </a:pPr>
                      <a:r>
                        <a:rPr lang="de-DE" sz="1500" dirty="0">
                          <a:effectLst/>
                          <a:latin typeface="Times New Roman" panose="02020603050405020304" pitchFamily="18" charset="0"/>
                          <a:cs typeface="Times New Roman" panose="02020603050405020304" pitchFamily="18" charset="0"/>
                        </a:rPr>
                        <a:t>Europa</a:t>
                      </a:r>
                      <a:endParaRPr lang="pl-PL" sz="15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de-DE" sz="1500" dirty="0">
                          <a:effectLst/>
                          <a:latin typeface="Times New Roman" panose="02020603050405020304" pitchFamily="18" charset="0"/>
                          <a:cs typeface="Times New Roman" panose="02020603050405020304" pitchFamily="18" charset="0"/>
                        </a:rPr>
                        <a:t> </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15000"/>
                        </a:lnSpc>
                        <a:spcAft>
                          <a:spcPts val="0"/>
                        </a:spcAft>
                      </a:pPr>
                      <a:r>
                        <a:rPr lang="de-DE" sz="1500" dirty="0">
                          <a:effectLst/>
                          <a:latin typeface="Times New Roman" panose="02020603050405020304" pitchFamily="18" charset="0"/>
                          <a:cs typeface="Times New Roman" panose="02020603050405020304" pitchFamily="18" charset="0"/>
                        </a:rPr>
                        <a:t>%</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15000"/>
                        </a:lnSpc>
                        <a:spcAft>
                          <a:spcPts val="0"/>
                        </a:spcAft>
                      </a:pPr>
                      <a:r>
                        <a:rPr lang="de-DE" sz="1500" dirty="0">
                          <a:effectLst/>
                          <a:latin typeface="Times New Roman" panose="02020603050405020304" pitchFamily="18" charset="0"/>
                          <a:cs typeface="Times New Roman" panose="02020603050405020304" pitchFamily="18" charset="0"/>
                        </a:rPr>
                        <a:t>Pol-</a:t>
                      </a:r>
                      <a:r>
                        <a:rPr lang="de-DE" sz="1500" dirty="0" err="1">
                          <a:effectLst/>
                          <a:latin typeface="Times New Roman" panose="02020603050405020304" pitchFamily="18" charset="0"/>
                          <a:cs typeface="Times New Roman" panose="02020603050405020304" pitchFamily="18" charset="0"/>
                        </a:rPr>
                        <a:t>Lit</a:t>
                      </a:r>
                      <a:r>
                        <a:rPr lang="de-DE" sz="1500" dirty="0">
                          <a:effectLst/>
                          <a:latin typeface="Times New Roman" panose="02020603050405020304" pitchFamily="18" charset="0"/>
                          <a:cs typeface="Times New Roman" panose="02020603050405020304" pitchFamily="18" charset="0"/>
                        </a:rPr>
                        <a:t>.</a:t>
                      </a:r>
                      <a:endParaRPr lang="pl-PL" sz="15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de-DE" sz="1500" dirty="0">
                          <a:effectLst/>
                          <a:latin typeface="Times New Roman" panose="02020603050405020304" pitchFamily="18" charset="0"/>
                          <a:cs typeface="Times New Roman" panose="02020603050405020304" pitchFamily="18" charset="0"/>
                        </a:rPr>
                        <a:t> </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15000"/>
                        </a:lnSpc>
                        <a:spcAft>
                          <a:spcPts val="0"/>
                        </a:spcAft>
                      </a:pPr>
                      <a:r>
                        <a:rPr lang="de-DE" sz="1500" dirty="0">
                          <a:effectLst/>
                          <a:latin typeface="Times New Roman" panose="02020603050405020304" pitchFamily="18" charset="0"/>
                          <a:cs typeface="Times New Roman" panose="02020603050405020304" pitchFamily="18" charset="0"/>
                        </a:rPr>
                        <a:t>%</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876795">
                <a:tc>
                  <a:txBody>
                    <a:bodyPr/>
                    <a:lstStyle/>
                    <a:p>
                      <a:pPr>
                        <a:lnSpc>
                          <a:spcPct val="115000"/>
                        </a:lnSpc>
                        <a:spcAft>
                          <a:spcPts val="0"/>
                        </a:spcAft>
                      </a:pPr>
                      <a:r>
                        <a:rPr lang="de-DE" sz="1500" b="0" u="sng" dirty="0">
                          <a:solidFill>
                            <a:schemeClr val="tx1"/>
                          </a:solidFill>
                          <a:effectLst/>
                          <a:latin typeface="Times New Roman" panose="02020603050405020304" pitchFamily="18" charset="0"/>
                          <a:cs typeface="Times New Roman" panose="02020603050405020304" pitchFamily="18" charset="0"/>
                        </a:rPr>
                        <a:t>de </a:t>
                      </a:r>
                      <a:r>
                        <a:rPr lang="de-DE" sz="1500" b="0" u="sng" dirty="0" err="1">
                          <a:solidFill>
                            <a:schemeClr val="tx1"/>
                          </a:solidFill>
                          <a:effectLst/>
                          <a:latin typeface="Times New Roman" panose="02020603050405020304" pitchFamily="18" charset="0"/>
                          <a:cs typeface="Times New Roman" panose="02020603050405020304" pitchFamily="18" charset="0"/>
                        </a:rPr>
                        <a:t>matrimonialibus</a:t>
                      </a:r>
                      <a:endParaRPr lang="pl-PL" sz="1500" b="0" u="sng"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de-DE" sz="1500" b="1" u="sng" dirty="0">
                          <a:effectLst/>
                          <a:latin typeface="Times New Roman" panose="02020603050405020304" pitchFamily="18" charset="0"/>
                          <a:cs typeface="Times New Roman" panose="02020603050405020304" pitchFamily="18" charset="0"/>
                        </a:rPr>
                        <a:t>37</a:t>
                      </a:r>
                      <a:r>
                        <a:rPr lang="pl-PL" sz="1500" b="1" u="sng" dirty="0">
                          <a:effectLst/>
                          <a:latin typeface="Times New Roman" panose="02020603050405020304" pitchFamily="18" charset="0"/>
                          <a:cs typeface="Times New Roman" panose="02020603050405020304" pitchFamily="18" charset="0"/>
                        </a:rPr>
                        <a:t>%</a:t>
                      </a:r>
                      <a:endParaRPr lang="pl-PL" sz="1500" b="1" u="sng"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nSpc>
                          <a:spcPct val="115000"/>
                        </a:lnSpc>
                        <a:spcAft>
                          <a:spcPts val="0"/>
                        </a:spcAft>
                      </a:pPr>
                      <a:r>
                        <a:rPr lang="de-DE" sz="1500" b="0" dirty="0">
                          <a:solidFill>
                            <a:schemeClr val="bg1"/>
                          </a:solidFill>
                          <a:effectLst/>
                          <a:latin typeface="Times New Roman" panose="02020603050405020304" pitchFamily="18" charset="0"/>
                          <a:cs typeface="Times New Roman" panose="02020603050405020304" pitchFamily="18" charset="0"/>
                        </a:rPr>
                        <a:t>de </a:t>
                      </a:r>
                      <a:r>
                        <a:rPr lang="de-DE" sz="1500" b="0" dirty="0" err="1">
                          <a:solidFill>
                            <a:schemeClr val="bg1"/>
                          </a:solidFill>
                          <a:effectLst/>
                          <a:latin typeface="Times New Roman" panose="02020603050405020304" pitchFamily="18" charset="0"/>
                          <a:cs typeface="Times New Roman" panose="02020603050405020304" pitchFamily="18" charset="0"/>
                        </a:rPr>
                        <a:t>diversis</a:t>
                      </a:r>
                      <a:r>
                        <a:rPr lang="de-DE" sz="1500" b="0" dirty="0">
                          <a:solidFill>
                            <a:schemeClr val="bg1"/>
                          </a:solidFill>
                          <a:effectLst/>
                          <a:latin typeface="Times New Roman" panose="02020603050405020304" pitchFamily="18" charset="0"/>
                          <a:cs typeface="Times New Roman" panose="02020603050405020304" pitchFamily="18" charset="0"/>
                        </a:rPr>
                        <a:t> </a:t>
                      </a:r>
                      <a:r>
                        <a:rPr lang="de-DE" sz="1500" b="0" dirty="0" err="1">
                          <a:solidFill>
                            <a:schemeClr val="bg1"/>
                          </a:solidFill>
                          <a:effectLst/>
                          <a:latin typeface="Times New Roman" panose="02020603050405020304" pitchFamily="18" charset="0"/>
                          <a:cs typeface="Times New Roman" panose="02020603050405020304" pitchFamily="18" charset="0"/>
                        </a:rPr>
                        <a:t>formis</a:t>
                      </a:r>
                      <a:endParaRPr lang="pl-PL" sz="1500" b="0" dirty="0">
                        <a:solidFill>
                          <a:schemeClr val="bg1"/>
                        </a:solidFill>
                        <a:effectLst/>
                        <a:latin typeface="Times New Roman" panose="02020603050405020304" pitchFamily="18" charset="0"/>
                        <a:cs typeface="Times New Roman" panose="02020603050405020304" pitchFamily="18" charset="0"/>
                      </a:endParaRPr>
                    </a:p>
                    <a:p>
                      <a:pPr>
                        <a:lnSpc>
                          <a:spcPct val="115000"/>
                        </a:lnSpc>
                        <a:spcAft>
                          <a:spcPts val="0"/>
                        </a:spcAft>
                      </a:pPr>
                      <a:endParaRPr lang="pl-PL" sz="1500" dirty="0">
                        <a:solidFill>
                          <a:schemeClr val="bg1"/>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1"/>
                    </a:solidFill>
                  </a:tcPr>
                </a:tc>
                <a:tc>
                  <a:txBody>
                    <a:bodyPr/>
                    <a:lstStyle/>
                    <a:p>
                      <a:pPr algn="ctr">
                        <a:lnSpc>
                          <a:spcPct val="115000"/>
                        </a:lnSpc>
                        <a:spcAft>
                          <a:spcPts val="0"/>
                        </a:spcAft>
                      </a:pPr>
                      <a:r>
                        <a:rPr lang="de-DE" sz="1500" b="1" dirty="0">
                          <a:effectLst/>
                          <a:latin typeface="Times New Roman" panose="02020603050405020304" pitchFamily="18" charset="0"/>
                          <a:cs typeface="Times New Roman" panose="02020603050405020304" pitchFamily="18" charset="0"/>
                        </a:rPr>
                        <a:t>37</a:t>
                      </a:r>
                      <a:r>
                        <a:rPr lang="pl-PL" sz="1500" b="1" dirty="0">
                          <a:effectLst/>
                          <a:latin typeface="Times New Roman" panose="02020603050405020304" pitchFamily="18" charset="0"/>
                          <a:cs typeface="Times New Roman" panose="02020603050405020304" pitchFamily="18" charset="0"/>
                        </a:rPr>
                        <a:t>%</a:t>
                      </a:r>
                      <a:endParaRPr lang="pl-PL" sz="1500" b="1"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553955">
                <a:tc>
                  <a:txBody>
                    <a:bodyPr/>
                    <a:lstStyle/>
                    <a:p>
                      <a:pPr>
                        <a:lnSpc>
                          <a:spcPct val="115000"/>
                        </a:lnSpc>
                        <a:spcAft>
                          <a:spcPts val="0"/>
                        </a:spcAft>
                      </a:pPr>
                      <a:r>
                        <a:rPr lang="de-DE" sz="1500" b="0" dirty="0">
                          <a:effectLst/>
                          <a:latin typeface="Times New Roman" panose="02020603050405020304" pitchFamily="18" charset="0"/>
                          <a:cs typeface="Times New Roman" panose="02020603050405020304" pitchFamily="18" charset="0"/>
                        </a:rPr>
                        <a:t>de </a:t>
                      </a:r>
                      <a:r>
                        <a:rPr lang="de-DE" sz="1500" b="0" dirty="0" err="1">
                          <a:effectLst/>
                          <a:latin typeface="Times New Roman" panose="02020603050405020304" pitchFamily="18" charset="0"/>
                          <a:cs typeface="Times New Roman" panose="02020603050405020304" pitchFamily="18" charset="0"/>
                        </a:rPr>
                        <a:t>diversis</a:t>
                      </a:r>
                      <a:r>
                        <a:rPr lang="de-DE" sz="1500" b="0" dirty="0">
                          <a:effectLst/>
                          <a:latin typeface="Times New Roman" panose="02020603050405020304" pitchFamily="18" charset="0"/>
                          <a:cs typeface="Times New Roman" panose="02020603050405020304" pitchFamily="18" charset="0"/>
                        </a:rPr>
                        <a:t> </a:t>
                      </a:r>
                      <a:r>
                        <a:rPr lang="de-DE" sz="1500" b="0" dirty="0" err="1">
                          <a:effectLst/>
                          <a:latin typeface="Times New Roman" panose="02020603050405020304" pitchFamily="18" charset="0"/>
                          <a:cs typeface="Times New Roman" panose="02020603050405020304" pitchFamily="18" charset="0"/>
                        </a:rPr>
                        <a:t>formis</a:t>
                      </a:r>
                      <a:endParaRPr lang="pl-PL" sz="1500" b="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de-DE" sz="1500" dirty="0">
                          <a:effectLst/>
                          <a:latin typeface="Times New Roman" panose="02020603050405020304" pitchFamily="18" charset="0"/>
                          <a:cs typeface="Times New Roman" panose="02020603050405020304" pitchFamily="18" charset="0"/>
                        </a:rPr>
                        <a:t>20</a:t>
                      </a:r>
                      <a:r>
                        <a:rPr lang="pl-PL" sz="1500" dirty="0">
                          <a:effectLst/>
                          <a:latin typeface="Times New Roman" panose="02020603050405020304" pitchFamily="18" charset="0"/>
                          <a:cs typeface="Times New Roman" panose="02020603050405020304" pitchFamily="18" charset="0"/>
                        </a:rPr>
                        <a:t>%</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nSpc>
                          <a:spcPct val="115000"/>
                        </a:lnSpc>
                        <a:spcAft>
                          <a:spcPts val="0"/>
                        </a:spcAft>
                      </a:pPr>
                      <a:r>
                        <a:rPr lang="de-DE" sz="1500" u="sng" dirty="0">
                          <a:solidFill>
                            <a:srgbClr val="FFFF00"/>
                          </a:solidFill>
                          <a:effectLst/>
                          <a:latin typeface="Times New Roman" panose="02020603050405020304" pitchFamily="18" charset="0"/>
                          <a:cs typeface="Times New Roman" panose="02020603050405020304" pitchFamily="18" charset="0"/>
                        </a:rPr>
                        <a:t>de </a:t>
                      </a:r>
                      <a:r>
                        <a:rPr lang="de-DE" sz="1500" u="sng" dirty="0" err="1">
                          <a:solidFill>
                            <a:srgbClr val="FFFF00"/>
                          </a:solidFill>
                          <a:effectLst/>
                          <a:latin typeface="Times New Roman" panose="02020603050405020304" pitchFamily="18" charset="0"/>
                          <a:cs typeface="Times New Roman" panose="02020603050405020304" pitchFamily="18" charset="0"/>
                        </a:rPr>
                        <a:t>declaroriis</a:t>
                      </a:r>
                      <a:endParaRPr lang="pl-PL" sz="1500" u="sng" dirty="0">
                        <a:solidFill>
                          <a:srgbClr val="FFFF0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de-DE" sz="1500" u="sng" dirty="0">
                          <a:solidFill>
                            <a:schemeClr val="bg1"/>
                          </a:solidFill>
                          <a:effectLst/>
                          <a:latin typeface="Times New Roman" panose="02020603050405020304" pitchFamily="18" charset="0"/>
                          <a:cs typeface="Times New Roman" panose="02020603050405020304" pitchFamily="18" charset="0"/>
                        </a:rPr>
                        <a:t> </a:t>
                      </a:r>
                      <a:endParaRPr lang="pl-PL" sz="1500" u="sng" dirty="0">
                        <a:solidFill>
                          <a:schemeClr val="bg1"/>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1"/>
                    </a:solidFill>
                  </a:tcPr>
                </a:tc>
                <a:tc>
                  <a:txBody>
                    <a:bodyPr/>
                    <a:lstStyle/>
                    <a:p>
                      <a:pPr algn="ctr">
                        <a:lnSpc>
                          <a:spcPct val="115000"/>
                        </a:lnSpc>
                        <a:spcAft>
                          <a:spcPts val="0"/>
                        </a:spcAft>
                      </a:pPr>
                      <a:r>
                        <a:rPr lang="de-DE" sz="1500" u="sng" dirty="0">
                          <a:effectLst/>
                          <a:latin typeface="Times New Roman" panose="02020603050405020304" pitchFamily="18" charset="0"/>
                          <a:cs typeface="Times New Roman" panose="02020603050405020304" pitchFamily="18" charset="0"/>
                        </a:rPr>
                        <a:t>23</a:t>
                      </a:r>
                      <a:r>
                        <a:rPr lang="pl-PL" sz="1500" u="sng" dirty="0">
                          <a:effectLst/>
                          <a:latin typeface="Times New Roman" panose="02020603050405020304" pitchFamily="18" charset="0"/>
                          <a:cs typeface="Times New Roman" panose="02020603050405020304" pitchFamily="18" charset="0"/>
                        </a:rPr>
                        <a:t>%</a:t>
                      </a:r>
                      <a:endParaRPr lang="pl-PL" sz="1500" u="sng"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886205">
                <a:tc>
                  <a:txBody>
                    <a:bodyPr/>
                    <a:lstStyle/>
                    <a:p>
                      <a:pPr>
                        <a:lnSpc>
                          <a:spcPct val="115000"/>
                        </a:lnSpc>
                        <a:spcAft>
                          <a:spcPts val="0"/>
                        </a:spcAft>
                      </a:pPr>
                      <a:r>
                        <a:rPr lang="de-DE" sz="1500" b="0" dirty="0">
                          <a:effectLst/>
                          <a:latin typeface="Times New Roman" panose="02020603050405020304" pitchFamily="18" charset="0"/>
                          <a:cs typeface="Times New Roman" panose="02020603050405020304" pitchFamily="18" charset="0"/>
                        </a:rPr>
                        <a:t>de </a:t>
                      </a:r>
                      <a:r>
                        <a:rPr lang="de-DE" sz="1500" b="0" dirty="0" err="1">
                          <a:effectLst/>
                          <a:latin typeface="Times New Roman" panose="02020603050405020304" pitchFamily="18" charset="0"/>
                          <a:cs typeface="Times New Roman" panose="02020603050405020304" pitchFamily="18" charset="0"/>
                        </a:rPr>
                        <a:t>defectu</a:t>
                      </a:r>
                      <a:r>
                        <a:rPr lang="de-DE" sz="1500" b="0" dirty="0">
                          <a:effectLst/>
                          <a:latin typeface="Times New Roman" panose="02020603050405020304" pitchFamily="18" charset="0"/>
                          <a:cs typeface="Times New Roman" panose="02020603050405020304" pitchFamily="18" charset="0"/>
                        </a:rPr>
                        <a:t> </a:t>
                      </a:r>
                      <a:r>
                        <a:rPr lang="de-DE" sz="1500" b="0" dirty="0" err="1">
                          <a:effectLst/>
                          <a:latin typeface="Times New Roman" panose="02020603050405020304" pitchFamily="18" charset="0"/>
                          <a:cs typeface="Times New Roman" panose="02020603050405020304" pitchFamily="18" charset="0"/>
                        </a:rPr>
                        <a:t>natalium</a:t>
                      </a:r>
                      <a:endParaRPr lang="pl-PL" sz="1500" b="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15000"/>
                        </a:lnSpc>
                        <a:spcAft>
                          <a:spcPts val="0"/>
                        </a:spcAft>
                      </a:pPr>
                      <a:r>
                        <a:rPr lang="de-DE" sz="1500" dirty="0">
                          <a:effectLst/>
                          <a:latin typeface="Times New Roman" panose="02020603050405020304" pitchFamily="18" charset="0"/>
                          <a:cs typeface="Times New Roman" panose="02020603050405020304" pitchFamily="18" charset="0"/>
                        </a:rPr>
                        <a:t>14</a:t>
                      </a:r>
                      <a:r>
                        <a:rPr lang="pl-PL" sz="1500" dirty="0">
                          <a:effectLst/>
                          <a:latin typeface="Times New Roman" panose="02020603050405020304" pitchFamily="18" charset="0"/>
                          <a:cs typeface="Times New Roman" panose="02020603050405020304" pitchFamily="18" charset="0"/>
                        </a:rPr>
                        <a:t>%</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nSpc>
                          <a:spcPct val="115000"/>
                        </a:lnSpc>
                        <a:spcAft>
                          <a:spcPts val="0"/>
                        </a:spcAft>
                      </a:pPr>
                      <a:r>
                        <a:rPr lang="de-DE" sz="1500" dirty="0">
                          <a:solidFill>
                            <a:schemeClr val="bg1"/>
                          </a:solidFill>
                          <a:effectLst/>
                          <a:latin typeface="Times New Roman" panose="02020603050405020304" pitchFamily="18" charset="0"/>
                          <a:cs typeface="Times New Roman" panose="02020603050405020304" pitchFamily="18" charset="0"/>
                        </a:rPr>
                        <a:t>de </a:t>
                      </a:r>
                      <a:r>
                        <a:rPr lang="de-DE" sz="1500" dirty="0" err="1">
                          <a:solidFill>
                            <a:schemeClr val="bg1"/>
                          </a:solidFill>
                          <a:effectLst/>
                          <a:latin typeface="Times New Roman" panose="02020603050405020304" pitchFamily="18" charset="0"/>
                          <a:cs typeface="Times New Roman" panose="02020603050405020304" pitchFamily="18" charset="0"/>
                        </a:rPr>
                        <a:t>confessionalibus</a:t>
                      </a:r>
                      <a:endParaRPr lang="pl-PL" sz="1500" dirty="0">
                        <a:solidFill>
                          <a:schemeClr val="bg1"/>
                        </a:solidFill>
                        <a:effectLst/>
                        <a:latin typeface="Times New Roman" panose="02020603050405020304" pitchFamily="18" charset="0"/>
                        <a:cs typeface="Times New Roman" panose="02020603050405020304" pitchFamily="18" charset="0"/>
                      </a:endParaRPr>
                    </a:p>
                  </a:txBody>
                  <a:tcPr marL="68580" marR="68580" marT="0" marB="0">
                    <a:solidFill>
                      <a:schemeClr val="accent1"/>
                    </a:solidFill>
                  </a:tcPr>
                </a:tc>
                <a:tc>
                  <a:txBody>
                    <a:bodyPr/>
                    <a:lstStyle/>
                    <a:p>
                      <a:pPr algn="ctr">
                        <a:lnSpc>
                          <a:spcPct val="115000"/>
                        </a:lnSpc>
                        <a:spcAft>
                          <a:spcPts val="0"/>
                        </a:spcAft>
                      </a:pPr>
                      <a:r>
                        <a:rPr lang="de-DE" sz="1500" dirty="0">
                          <a:effectLst/>
                          <a:latin typeface="Times New Roman" panose="02020603050405020304" pitchFamily="18" charset="0"/>
                          <a:cs typeface="Times New Roman" panose="02020603050405020304" pitchFamily="18" charset="0"/>
                        </a:rPr>
                        <a:t>18</a:t>
                      </a:r>
                      <a:r>
                        <a:rPr lang="pl-PL" sz="1500" dirty="0">
                          <a:effectLst/>
                          <a:latin typeface="Times New Roman" panose="02020603050405020304" pitchFamily="18" charset="0"/>
                          <a:cs typeface="Times New Roman" panose="02020603050405020304" pitchFamily="18" charset="0"/>
                        </a:rPr>
                        <a:t>%</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603841">
                <a:tc>
                  <a:txBody>
                    <a:bodyPr/>
                    <a:lstStyle/>
                    <a:p>
                      <a:pPr>
                        <a:lnSpc>
                          <a:spcPct val="115000"/>
                        </a:lnSpc>
                        <a:spcAft>
                          <a:spcPts val="0"/>
                        </a:spcAft>
                      </a:pPr>
                      <a:r>
                        <a:rPr lang="de-DE" sz="1500" b="0" dirty="0">
                          <a:effectLst/>
                          <a:latin typeface="Times New Roman" panose="02020603050405020304" pitchFamily="18" charset="0"/>
                          <a:cs typeface="Times New Roman" panose="02020603050405020304" pitchFamily="18" charset="0"/>
                        </a:rPr>
                        <a:t>de </a:t>
                      </a:r>
                      <a:r>
                        <a:rPr lang="de-DE" sz="1500" b="0" dirty="0" err="1">
                          <a:effectLst/>
                          <a:latin typeface="Times New Roman" panose="02020603050405020304" pitchFamily="18" charset="0"/>
                          <a:cs typeface="Times New Roman" panose="02020603050405020304" pitchFamily="18" charset="0"/>
                        </a:rPr>
                        <a:t>confessionalibus</a:t>
                      </a:r>
                      <a:endParaRPr lang="pl-PL" sz="1500" b="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de-DE" sz="1500" dirty="0">
                          <a:effectLst/>
                          <a:latin typeface="Times New Roman" panose="02020603050405020304" pitchFamily="18" charset="0"/>
                          <a:cs typeface="Times New Roman" panose="02020603050405020304" pitchFamily="18" charset="0"/>
                        </a:rPr>
                        <a:t>12</a:t>
                      </a:r>
                      <a:r>
                        <a:rPr lang="pl-PL" sz="1500" dirty="0">
                          <a:effectLst/>
                          <a:latin typeface="Times New Roman" panose="02020603050405020304" pitchFamily="18" charset="0"/>
                          <a:cs typeface="Times New Roman" panose="02020603050405020304" pitchFamily="18" charset="0"/>
                        </a:rPr>
                        <a:t>%</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nSpc>
                          <a:spcPct val="115000"/>
                        </a:lnSpc>
                        <a:spcAft>
                          <a:spcPts val="0"/>
                        </a:spcAft>
                      </a:pPr>
                      <a:r>
                        <a:rPr lang="de-DE" sz="1500" dirty="0">
                          <a:solidFill>
                            <a:schemeClr val="bg1"/>
                          </a:solidFill>
                          <a:effectLst/>
                          <a:latin typeface="Times New Roman" panose="02020603050405020304" pitchFamily="18" charset="0"/>
                          <a:cs typeface="Times New Roman" panose="02020603050405020304" pitchFamily="18" charset="0"/>
                        </a:rPr>
                        <a:t>de </a:t>
                      </a:r>
                      <a:r>
                        <a:rPr lang="de-DE" sz="1500" dirty="0" err="1">
                          <a:solidFill>
                            <a:schemeClr val="bg1"/>
                          </a:solidFill>
                          <a:effectLst/>
                          <a:latin typeface="Times New Roman" panose="02020603050405020304" pitchFamily="18" charset="0"/>
                          <a:cs typeface="Times New Roman" panose="02020603050405020304" pitchFamily="18" charset="0"/>
                        </a:rPr>
                        <a:t>defectu</a:t>
                      </a:r>
                      <a:r>
                        <a:rPr lang="de-DE" sz="1500" dirty="0">
                          <a:solidFill>
                            <a:schemeClr val="bg1"/>
                          </a:solidFill>
                          <a:effectLst/>
                          <a:latin typeface="Times New Roman" panose="02020603050405020304" pitchFamily="18" charset="0"/>
                          <a:cs typeface="Times New Roman" panose="02020603050405020304" pitchFamily="18" charset="0"/>
                        </a:rPr>
                        <a:t> </a:t>
                      </a:r>
                      <a:r>
                        <a:rPr lang="de-DE" sz="1500" dirty="0" err="1">
                          <a:solidFill>
                            <a:schemeClr val="bg1"/>
                          </a:solidFill>
                          <a:effectLst/>
                          <a:latin typeface="Times New Roman" panose="02020603050405020304" pitchFamily="18" charset="0"/>
                          <a:cs typeface="Times New Roman" panose="02020603050405020304" pitchFamily="18" charset="0"/>
                        </a:rPr>
                        <a:t>natalium</a:t>
                      </a:r>
                      <a:endParaRPr lang="pl-PL" sz="1500" dirty="0">
                        <a:solidFill>
                          <a:schemeClr val="bg1"/>
                        </a:solidFill>
                        <a:effectLst/>
                        <a:latin typeface="Times New Roman" panose="02020603050405020304" pitchFamily="18" charset="0"/>
                        <a:cs typeface="Times New Roman" panose="02020603050405020304" pitchFamily="18" charset="0"/>
                      </a:endParaRPr>
                    </a:p>
                  </a:txBody>
                  <a:tcPr marL="68580" marR="68580" marT="0" marB="0">
                    <a:solidFill>
                      <a:schemeClr val="accent1"/>
                    </a:solidFill>
                  </a:tcPr>
                </a:tc>
                <a:tc>
                  <a:txBody>
                    <a:bodyPr/>
                    <a:lstStyle/>
                    <a:p>
                      <a:pPr algn="ctr">
                        <a:lnSpc>
                          <a:spcPct val="115000"/>
                        </a:lnSpc>
                        <a:spcAft>
                          <a:spcPts val="0"/>
                        </a:spcAft>
                      </a:pPr>
                      <a:r>
                        <a:rPr lang="de-DE" sz="1500" dirty="0">
                          <a:effectLst/>
                          <a:latin typeface="Times New Roman" panose="02020603050405020304" pitchFamily="18" charset="0"/>
                          <a:cs typeface="Times New Roman" panose="02020603050405020304" pitchFamily="18" charset="0"/>
                        </a:rPr>
                        <a:t>9</a:t>
                      </a:r>
                      <a:r>
                        <a:rPr lang="pl-PL" sz="1500" dirty="0">
                          <a:effectLst/>
                          <a:latin typeface="Times New Roman" panose="02020603050405020304" pitchFamily="18" charset="0"/>
                          <a:cs typeface="Times New Roman" panose="02020603050405020304" pitchFamily="18" charset="0"/>
                        </a:rPr>
                        <a:t>%</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607450">
                <a:tc>
                  <a:txBody>
                    <a:bodyPr/>
                    <a:lstStyle/>
                    <a:p>
                      <a:pPr>
                        <a:lnSpc>
                          <a:spcPct val="115000"/>
                        </a:lnSpc>
                        <a:spcAft>
                          <a:spcPts val="0"/>
                        </a:spcAft>
                      </a:pPr>
                      <a:r>
                        <a:rPr lang="de-DE" sz="1500" b="0" dirty="0">
                          <a:effectLst/>
                          <a:latin typeface="Times New Roman" panose="02020603050405020304" pitchFamily="18" charset="0"/>
                          <a:cs typeface="Times New Roman" panose="02020603050405020304" pitchFamily="18" charset="0"/>
                        </a:rPr>
                        <a:t>de </a:t>
                      </a:r>
                      <a:r>
                        <a:rPr lang="de-DE" sz="1500" b="0" dirty="0" err="1">
                          <a:effectLst/>
                          <a:latin typeface="Times New Roman" panose="02020603050405020304" pitchFamily="18" charset="0"/>
                          <a:cs typeface="Times New Roman" panose="02020603050405020304" pitchFamily="18" charset="0"/>
                        </a:rPr>
                        <a:t>promotis</a:t>
                      </a:r>
                      <a:r>
                        <a:rPr lang="de-DE" sz="1500" b="0" dirty="0">
                          <a:effectLst/>
                          <a:latin typeface="Times New Roman" panose="02020603050405020304" pitchFamily="18" charset="0"/>
                          <a:cs typeface="Times New Roman" panose="02020603050405020304" pitchFamily="18" charset="0"/>
                        </a:rPr>
                        <a:t> et </a:t>
                      </a:r>
                      <a:r>
                        <a:rPr lang="de-DE" sz="1500" b="0" dirty="0" err="1">
                          <a:effectLst/>
                          <a:latin typeface="Times New Roman" panose="02020603050405020304" pitchFamily="18" charset="0"/>
                          <a:cs typeface="Times New Roman" panose="02020603050405020304" pitchFamily="18" charset="0"/>
                        </a:rPr>
                        <a:t>promovendis</a:t>
                      </a:r>
                      <a:endParaRPr lang="pl-PL" sz="1500" b="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de-DE" sz="1500" dirty="0">
                          <a:effectLst/>
                          <a:latin typeface="Times New Roman" panose="02020603050405020304" pitchFamily="18" charset="0"/>
                          <a:cs typeface="Times New Roman" panose="02020603050405020304" pitchFamily="18" charset="0"/>
                        </a:rPr>
                        <a:t>8</a:t>
                      </a:r>
                      <a:r>
                        <a:rPr lang="pl-PL" sz="1500" dirty="0">
                          <a:effectLst/>
                          <a:latin typeface="Times New Roman" panose="02020603050405020304" pitchFamily="18" charset="0"/>
                          <a:cs typeface="Times New Roman" panose="02020603050405020304" pitchFamily="18" charset="0"/>
                        </a:rPr>
                        <a:t>%</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nSpc>
                          <a:spcPct val="115000"/>
                        </a:lnSpc>
                        <a:spcAft>
                          <a:spcPts val="0"/>
                        </a:spcAft>
                      </a:pPr>
                      <a:r>
                        <a:rPr lang="de-DE" sz="1500" u="sng" dirty="0">
                          <a:solidFill>
                            <a:schemeClr val="tx1"/>
                          </a:solidFill>
                          <a:effectLst/>
                          <a:latin typeface="Times New Roman" panose="02020603050405020304" pitchFamily="18" charset="0"/>
                          <a:cs typeface="Times New Roman" panose="02020603050405020304" pitchFamily="18" charset="0"/>
                        </a:rPr>
                        <a:t>de </a:t>
                      </a:r>
                      <a:r>
                        <a:rPr lang="de-DE" sz="1500" u="sng" dirty="0" err="1">
                          <a:solidFill>
                            <a:schemeClr val="tx1"/>
                          </a:solidFill>
                          <a:effectLst/>
                          <a:latin typeface="Times New Roman" panose="02020603050405020304" pitchFamily="18" charset="0"/>
                          <a:cs typeface="Times New Roman" panose="02020603050405020304" pitchFamily="18" charset="0"/>
                        </a:rPr>
                        <a:t>matrimonialibus</a:t>
                      </a:r>
                      <a:endParaRPr lang="pl-PL" sz="1500" u="sng"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1"/>
                    </a:solidFill>
                  </a:tcPr>
                </a:tc>
                <a:tc>
                  <a:txBody>
                    <a:bodyPr/>
                    <a:lstStyle/>
                    <a:p>
                      <a:pPr algn="ctr">
                        <a:lnSpc>
                          <a:spcPct val="115000"/>
                        </a:lnSpc>
                        <a:spcAft>
                          <a:spcPts val="0"/>
                        </a:spcAft>
                      </a:pPr>
                      <a:r>
                        <a:rPr lang="de-DE" sz="1500" u="sng" dirty="0">
                          <a:effectLst/>
                          <a:latin typeface="Times New Roman" panose="02020603050405020304" pitchFamily="18" charset="0"/>
                          <a:cs typeface="Times New Roman" panose="02020603050405020304" pitchFamily="18" charset="0"/>
                        </a:rPr>
                        <a:t>7</a:t>
                      </a:r>
                      <a:r>
                        <a:rPr lang="pl-PL" sz="1500" u="sng" dirty="0">
                          <a:effectLst/>
                          <a:latin typeface="Times New Roman" panose="02020603050405020304" pitchFamily="18" charset="0"/>
                          <a:cs typeface="Times New Roman" panose="02020603050405020304" pitchFamily="18" charset="0"/>
                        </a:rPr>
                        <a:t>%</a:t>
                      </a:r>
                      <a:endParaRPr lang="pl-PL" sz="1500" u="sng"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539051">
                <a:tc>
                  <a:txBody>
                    <a:bodyPr/>
                    <a:lstStyle/>
                    <a:p>
                      <a:pPr>
                        <a:lnSpc>
                          <a:spcPct val="115000"/>
                        </a:lnSpc>
                        <a:spcAft>
                          <a:spcPts val="0"/>
                        </a:spcAft>
                      </a:pPr>
                      <a:r>
                        <a:rPr lang="de-DE" sz="1500" b="0" dirty="0">
                          <a:effectLst/>
                          <a:latin typeface="Times New Roman" panose="02020603050405020304" pitchFamily="18" charset="0"/>
                          <a:cs typeface="Times New Roman" panose="02020603050405020304" pitchFamily="18" charset="0"/>
                        </a:rPr>
                        <a:t>de </a:t>
                      </a:r>
                      <a:r>
                        <a:rPr lang="de-DE" sz="1500" b="0" dirty="0" err="1">
                          <a:effectLst/>
                          <a:latin typeface="Times New Roman" panose="02020603050405020304" pitchFamily="18" charset="0"/>
                          <a:cs typeface="Times New Roman" panose="02020603050405020304" pitchFamily="18" charset="0"/>
                        </a:rPr>
                        <a:t>uberiori</a:t>
                      </a:r>
                      <a:endParaRPr lang="pl-PL" sz="1500" b="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de-DE" sz="1500" dirty="0">
                          <a:effectLst/>
                          <a:latin typeface="Times New Roman" panose="02020603050405020304" pitchFamily="18" charset="0"/>
                          <a:cs typeface="Times New Roman" panose="02020603050405020304" pitchFamily="18" charset="0"/>
                        </a:rPr>
                        <a:t>5</a:t>
                      </a:r>
                      <a:r>
                        <a:rPr lang="pl-PL" sz="1500" dirty="0">
                          <a:effectLst/>
                          <a:latin typeface="Times New Roman" panose="02020603050405020304" pitchFamily="18" charset="0"/>
                          <a:cs typeface="Times New Roman" panose="02020603050405020304" pitchFamily="18" charset="0"/>
                        </a:rPr>
                        <a:t>%</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nSpc>
                          <a:spcPct val="115000"/>
                        </a:lnSpc>
                        <a:spcAft>
                          <a:spcPts val="0"/>
                        </a:spcAft>
                      </a:pPr>
                      <a:r>
                        <a:rPr lang="de-DE" sz="1500" dirty="0">
                          <a:solidFill>
                            <a:schemeClr val="bg1"/>
                          </a:solidFill>
                          <a:effectLst/>
                          <a:latin typeface="Times New Roman" panose="02020603050405020304" pitchFamily="18" charset="0"/>
                          <a:cs typeface="Times New Roman" panose="02020603050405020304" pitchFamily="18" charset="0"/>
                        </a:rPr>
                        <a:t>de </a:t>
                      </a:r>
                      <a:r>
                        <a:rPr lang="de-DE" sz="1500" dirty="0" err="1">
                          <a:solidFill>
                            <a:schemeClr val="bg1"/>
                          </a:solidFill>
                          <a:effectLst/>
                          <a:latin typeface="Times New Roman" panose="02020603050405020304" pitchFamily="18" charset="0"/>
                          <a:cs typeface="Times New Roman" panose="02020603050405020304" pitchFamily="18" charset="0"/>
                        </a:rPr>
                        <a:t>promotis</a:t>
                      </a:r>
                      <a:r>
                        <a:rPr lang="de-DE" sz="1500" dirty="0">
                          <a:solidFill>
                            <a:schemeClr val="bg1"/>
                          </a:solidFill>
                          <a:effectLst/>
                          <a:latin typeface="Times New Roman" panose="02020603050405020304" pitchFamily="18" charset="0"/>
                          <a:cs typeface="Times New Roman" panose="02020603050405020304" pitchFamily="18" charset="0"/>
                        </a:rPr>
                        <a:t> et </a:t>
                      </a:r>
                      <a:r>
                        <a:rPr lang="de-DE" sz="1500" dirty="0" err="1">
                          <a:solidFill>
                            <a:schemeClr val="bg1"/>
                          </a:solidFill>
                          <a:effectLst/>
                          <a:latin typeface="Times New Roman" panose="02020603050405020304" pitchFamily="18" charset="0"/>
                          <a:cs typeface="Times New Roman" panose="02020603050405020304" pitchFamily="18" charset="0"/>
                        </a:rPr>
                        <a:t>promovendis</a:t>
                      </a:r>
                      <a:endParaRPr lang="pl-PL" sz="1500" dirty="0">
                        <a:solidFill>
                          <a:schemeClr val="bg1"/>
                        </a:solidFill>
                        <a:effectLst/>
                        <a:latin typeface="Times New Roman" panose="02020603050405020304" pitchFamily="18" charset="0"/>
                        <a:cs typeface="Times New Roman" panose="02020603050405020304" pitchFamily="18" charset="0"/>
                      </a:endParaRPr>
                    </a:p>
                    <a:p>
                      <a:pPr>
                        <a:lnSpc>
                          <a:spcPct val="115000"/>
                        </a:lnSpc>
                        <a:spcAft>
                          <a:spcPts val="0"/>
                        </a:spcAft>
                      </a:pPr>
                      <a:endParaRPr lang="pl-PL" sz="1500" dirty="0">
                        <a:solidFill>
                          <a:schemeClr val="bg1"/>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1"/>
                    </a:solidFill>
                  </a:tcPr>
                </a:tc>
                <a:tc>
                  <a:txBody>
                    <a:bodyPr/>
                    <a:lstStyle/>
                    <a:p>
                      <a:pPr algn="ctr">
                        <a:lnSpc>
                          <a:spcPct val="115000"/>
                        </a:lnSpc>
                        <a:spcAft>
                          <a:spcPts val="0"/>
                        </a:spcAft>
                      </a:pPr>
                      <a:r>
                        <a:rPr lang="de-DE" sz="1500" dirty="0">
                          <a:effectLst/>
                          <a:latin typeface="Times New Roman" panose="02020603050405020304" pitchFamily="18" charset="0"/>
                          <a:cs typeface="Times New Roman" panose="02020603050405020304" pitchFamily="18" charset="0"/>
                        </a:rPr>
                        <a:t>6</a:t>
                      </a:r>
                      <a:r>
                        <a:rPr lang="pl-PL" sz="1500" dirty="0">
                          <a:effectLst/>
                          <a:latin typeface="Times New Roman" panose="02020603050405020304" pitchFamily="18" charset="0"/>
                          <a:cs typeface="Times New Roman" panose="02020603050405020304" pitchFamily="18" charset="0"/>
                        </a:rPr>
                        <a:t>%</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385760">
                <a:tc>
                  <a:txBody>
                    <a:bodyPr/>
                    <a:lstStyle/>
                    <a:p>
                      <a:pPr>
                        <a:lnSpc>
                          <a:spcPct val="115000"/>
                        </a:lnSpc>
                        <a:spcAft>
                          <a:spcPts val="0"/>
                        </a:spcAft>
                      </a:pPr>
                      <a:r>
                        <a:rPr lang="de-DE" sz="1500" b="0" u="sng" dirty="0">
                          <a:solidFill>
                            <a:srgbClr val="FFFF00"/>
                          </a:solidFill>
                          <a:effectLst/>
                          <a:latin typeface="Times New Roman" panose="02020603050405020304" pitchFamily="18" charset="0"/>
                          <a:cs typeface="Times New Roman" panose="02020603050405020304" pitchFamily="18" charset="0"/>
                        </a:rPr>
                        <a:t>de </a:t>
                      </a:r>
                      <a:r>
                        <a:rPr lang="de-DE" sz="1500" b="0" u="sng" dirty="0" err="1">
                          <a:solidFill>
                            <a:srgbClr val="FFFF00"/>
                          </a:solidFill>
                          <a:effectLst/>
                          <a:latin typeface="Times New Roman" panose="02020603050405020304" pitchFamily="18" charset="0"/>
                          <a:cs typeface="Times New Roman" panose="02020603050405020304" pitchFamily="18" charset="0"/>
                        </a:rPr>
                        <a:t>declaratoriis</a:t>
                      </a:r>
                      <a:r>
                        <a:rPr lang="de-DE" sz="1500" b="0" u="sng" dirty="0">
                          <a:effectLst/>
                          <a:latin typeface="Times New Roman" panose="02020603050405020304" pitchFamily="18" charset="0"/>
                          <a:cs typeface="Times New Roman" panose="02020603050405020304" pitchFamily="18" charset="0"/>
                        </a:rPr>
                        <a:t> </a:t>
                      </a:r>
                      <a:endParaRPr lang="pl-PL" sz="1500" b="0" u="sng"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15000"/>
                        </a:lnSpc>
                        <a:spcAft>
                          <a:spcPts val="0"/>
                        </a:spcAft>
                      </a:pPr>
                      <a:r>
                        <a:rPr lang="de-DE" sz="1500" u="sng" dirty="0">
                          <a:effectLst/>
                          <a:latin typeface="Times New Roman" panose="02020603050405020304" pitchFamily="18" charset="0"/>
                          <a:cs typeface="Times New Roman" panose="02020603050405020304" pitchFamily="18" charset="0"/>
                        </a:rPr>
                        <a:t>4</a:t>
                      </a:r>
                      <a:r>
                        <a:rPr lang="pl-PL" sz="1500" u="sng" dirty="0">
                          <a:effectLst/>
                          <a:latin typeface="Times New Roman" panose="02020603050405020304" pitchFamily="18" charset="0"/>
                          <a:cs typeface="Times New Roman" panose="02020603050405020304" pitchFamily="18" charset="0"/>
                        </a:rPr>
                        <a:t>%</a:t>
                      </a:r>
                      <a:endParaRPr lang="pl-PL" sz="1500" u="sng"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nSpc>
                          <a:spcPct val="115000"/>
                        </a:lnSpc>
                        <a:spcAft>
                          <a:spcPts val="0"/>
                        </a:spcAft>
                      </a:pPr>
                      <a:r>
                        <a:rPr lang="de-DE" sz="1500" dirty="0">
                          <a:solidFill>
                            <a:schemeClr val="bg1"/>
                          </a:solidFill>
                          <a:effectLst/>
                          <a:latin typeface="Times New Roman" panose="02020603050405020304" pitchFamily="18" charset="0"/>
                          <a:cs typeface="Times New Roman" panose="02020603050405020304" pitchFamily="18" charset="0"/>
                        </a:rPr>
                        <a:t>de </a:t>
                      </a:r>
                      <a:r>
                        <a:rPr lang="de-DE" sz="1500" dirty="0" err="1">
                          <a:solidFill>
                            <a:schemeClr val="bg1"/>
                          </a:solidFill>
                          <a:effectLst/>
                          <a:latin typeface="Times New Roman" panose="02020603050405020304" pitchFamily="18" charset="0"/>
                          <a:cs typeface="Times New Roman" panose="02020603050405020304" pitchFamily="18" charset="0"/>
                        </a:rPr>
                        <a:t>uberiori</a:t>
                      </a:r>
                      <a:endParaRPr lang="pl-PL" sz="1500" dirty="0">
                        <a:solidFill>
                          <a:schemeClr val="bg1"/>
                        </a:solidFill>
                        <a:effectLst/>
                        <a:latin typeface="Times New Roman" panose="02020603050405020304" pitchFamily="18" charset="0"/>
                        <a:cs typeface="Times New Roman" panose="02020603050405020304" pitchFamily="18" charset="0"/>
                      </a:endParaRPr>
                    </a:p>
                  </a:txBody>
                  <a:tcPr marL="68580" marR="68580" marT="0" marB="0">
                    <a:solidFill>
                      <a:schemeClr val="accent1"/>
                    </a:solidFill>
                  </a:tcPr>
                </a:tc>
                <a:tc>
                  <a:txBody>
                    <a:bodyPr/>
                    <a:lstStyle/>
                    <a:p>
                      <a:pPr algn="ctr">
                        <a:lnSpc>
                          <a:spcPct val="115000"/>
                        </a:lnSpc>
                        <a:spcAft>
                          <a:spcPts val="0"/>
                        </a:spcAft>
                      </a:pPr>
                      <a:r>
                        <a:rPr lang="de-DE" sz="1500" dirty="0">
                          <a:effectLst/>
                          <a:latin typeface="Times New Roman" panose="02020603050405020304" pitchFamily="18" charset="0"/>
                          <a:cs typeface="Times New Roman" panose="02020603050405020304" pitchFamily="18" charset="0"/>
                        </a:rPr>
                        <a:t>0</a:t>
                      </a:r>
                      <a:r>
                        <a:rPr lang="pl-PL" sz="1500" dirty="0">
                          <a:effectLst/>
                          <a:latin typeface="Times New Roman" panose="02020603050405020304" pitchFamily="18" charset="0"/>
                          <a:cs typeface="Times New Roman" panose="02020603050405020304" pitchFamily="18" charset="0"/>
                        </a:rPr>
                        <a:t>%</a:t>
                      </a:r>
                      <a:endParaRPr lang="pl-PL" sz="15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bl>
          </a:graphicData>
        </a:graphic>
      </p:graphicFrame>
      <p:sp>
        <p:nvSpPr>
          <p:cNvPr id="4" name="Prostokąt 3"/>
          <p:cNvSpPr/>
          <p:nvPr/>
        </p:nvSpPr>
        <p:spPr>
          <a:xfrm>
            <a:off x="4427984" y="116632"/>
            <a:ext cx="4716016" cy="830997"/>
          </a:xfrm>
          <a:prstGeom prst="rect">
            <a:avLst/>
          </a:prstGeom>
        </p:spPr>
        <p:txBody>
          <a:bodyPr wrap="square">
            <a:spAutoFit/>
          </a:bodyPr>
          <a:lstStyle/>
          <a:p>
            <a:r>
              <a:rPr lang="de-DE" sz="1600" dirty="0">
                <a:latin typeface="Times New Roman" panose="02020603050405020304" pitchFamily="18" charset="0"/>
                <a:cs typeface="Times New Roman" panose="02020603050405020304" pitchFamily="18" charset="0"/>
              </a:rPr>
              <a:t>Tab</a:t>
            </a:r>
            <a:r>
              <a:rPr lang="pl-PL" sz="1600" dirty="0" err="1">
                <a:latin typeface="Times New Roman" panose="02020603050405020304" pitchFamily="18" charset="0"/>
                <a:cs typeface="Times New Roman" panose="02020603050405020304" pitchFamily="18" charset="0"/>
              </a:rPr>
              <a:t>elle</a:t>
            </a:r>
            <a:r>
              <a:rPr lang="de-DE" sz="1600" dirty="0">
                <a:latin typeface="Times New Roman" panose="02020603050405020304" pitchFamily="18" charset="0"/>
                <a:cs typeface="Times New Roman" panose="02020603050405020304" pitchFamily="18" charset="0"/>
              </a:rPr>
              <a:t> </a:t>
            </a:r>
            <a:r>
              <a:rPr lang="pl-PL" sz="1600" dirty="0">
                <a:latin typeface="Times New Roman" panose="02020603050405020304" pitchFamily="18" charset="0"/>
                <a:cs typeface="Times New Roman" panose="02020603050405020304" pitchFamily="18" charset="0"/>
              </a:rPr>
              <a:t>4</a:t>
            </a:r>
            <a:r>
              <a:rPr lang="de-DE" sz="1600" dirty="0">
                <a:latin typeface="Times New Roman" panose="02020603050405020304" pitchFamily="18" charset="0"/>
                <a:cs typeface="Times New Roman" panose="02020603050405020304" pitchFamily="18" charset="0"/>
              </a:rPr>
              <a:t>: Die Suppliken aus der </a:t>
            </a:r>
            <a:r>
              <a:rPr lang="pl-PL" sz="1600" dirty="0" err="1">
                <a:latin typeface="Times New Roman" panose="02020603050405020304" pitchFamily="18" charset="0"/>
                <a:cs typeface="Times New Roman" panose="02020603050405020304" pitchFamily="18" charset="0"/>
              </a:rPr>
              <a:t>Kirchenprovinz</a:t>
            </a:r>
            <a:r>
              <a:rPr lang="de-DE" sz="1600" dirty="0">
                <a:latin typeface="Times New Roman" panose="02020603050405020304" pitchFamily="18" charset="0"/>
                <a:cs typeface="Times New Roman" panose="02020603050405020304" pitchFamily="18" charset="0"/>
              </a:rPr>
              <a:t> </a:t>
            </a:r>
            <a:r>
              <a:rPr lang="de-DE" sz="1600" dirty="0" err="1">
                <a:latin typeface="Times New Roman" panose="02020603050405020304" pitchFamily="18" charset="0"/>
                <a:cs typeface="Times New Roman" panose="02020603050405020304" pitchFamily="18" charset="0"/>
              </a:rPr>
              <a:t>Gnesen</a:t>
            </a:r>
            <a:r>
              <a:rPr lang="de-DE" sz="1600" dirty="0">
                <a:latin typeface="Times New Roman" panose="02020603050405020304" pitchFamily="18" charset="0"/>
                <a:cs typeface="Times New Roman" panose="02020603050405020304" pitchFamily="18" charset="0"/>
              </a:rPr>
              <a:t> im </a:t>
            </a:r>
            <a:r>
              <a:rPr lang="de-DE" sz="1600" dirty="0" err="1">
                <a:latin typeface="Times New Roman" panose="02020603050405020304" pitchFamily="18" charset="0"/>
                <a:cs typeface="Times New Roman" panose="02020603050405020304" pitchFamily="18" charset="0"/>
              </a:rPr>
              <a:t>europ</a:t>
            </a:r>
            <a:r>
              <a:rPr lang="pl-PL" sz="1600" dirty="0">
                <a:latin typeface="Times New Roman" panose="02020603050405020304" pitchFamily="18" charset="0"/>
                <a:cs typeface="Times New Roman" panose="02020603050405020304" pitchFamily="18" charset="0"/>
              </a:rPr>
              <a:t>.</a:t>
            </a:r>
            <a:r>
              <a:rPr lang="de-DE" sz="1600" dirty="0">
                <a:latin typeface="Times New Roman" panose="02020603050405020304" pitchFamily="18" charset="0"/>
                <a:cs typeface="Times New Roman" panose="02020603050405020304" pitchFamily="18" charset="0"/>
              </a:rPr>
              <a:t> Vergleich nach Rubriken und absteigend nach dem Prozentanteil geordnet(1455-92)</a:t>
            </a:r>
            <a:endParaRPr lang="pl-PL" sz="1600" dirty="0">
              <a:latin typeface="Times New Roman" panose="02020603050405020304" pitchFamily="18" charset="0"/>
              <a:cs typeface="Times New Roman" panose="02020603050405020304" pitchFamily="18" charset="0"/>
            </a:endParaRPr>
          </a:p>
        </p:txBody>
      </p:sp>
      <p:pic>
        <p:nvPicPr>
          <p:cNvPr id="8" name="Dźwięk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74697525"/>
      </p:ext>
    </p:extLst>
  </p:cSld>
  <p:clrMapOvr>
    <a:masterClrMapping/>
  </p:clrMapOvr>
  <mc:AlternateContent xmlns:mc="http://schemas.openxmlformats.org/markup-compatibility/2006" xmlns:p14="http://schemas.microsoft.com/office/powerpoint/2010/main">
    <mc:Choice Requires="p14">
      <p:transition spd="slow" p14:dur="2000" advTm="42694"/>
    </mc:Choice>
    <mc:Fallback xmlns="">
      <p:transition spd="slow" advTm="42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251520" y="188641"/>
            <a:ext cx="8640960" cy="576063"/>
          </a:xfrm>
        </p:spPr>
        <p:txBody>
          <a:bodyPr>
            <a:noAutofit/>
          </a:bodyPr>
          <a:lstStyle/>
          <a:p>
            <a:pPr algn="l"/>
            <a:r>
              <a:rPr lang="de-DE" sz="1600" dirty="0">
                <a:latin typeface="Times New Roman" panose="02020603050405020304" pitchFamily="18" charset="0"/>
                <a:cs typeface="Times New Roman" panose="02020603050405020304" pitchFamily="18" charset="0"/>
              </a:rPr>
              <a:t>Tabelle </a:t>
            </a:r>
            <a:r>
              <a:rPr lang="pl-PL" sz="1600" dirty="0">
                <a:latin typeface="Times New Roman" panose="02020603050405020304" pitchFamily="18" charset="0"/>
                <a:cs typeface="Times New Roman" panose="02020603050405020304" pitchFamily="18" charset="0"/>
              </a:rPr>
              <a:t>5</a:t>
            </a:r>
            <a:r>
              <a:rPr lang="de-DE" sz="1600" dirty="0">
                <a:latin typeface="Times New Roman" panose="02020603050405020304" pitchFamily="18" charset="0"/>
                <a:cs typeface="Times New Roman" panose="02020603050405020304" pitchFamily="18" charset="0"/>
              </a:rPr>
              <a:t>: Die Suppliken der </a:t>
            </a:r>
            <a:r>
              <a:rPr lang="pl-PL" sz="1600" dirty="0" err="1">
                <a:latin typeface="Times New Roman" panose="02020603050405020304" pitchFamily="18" charset="0"/>
                <a:cs typeface="Times New Roman" panose="02020603050405020304" pitchFamily="18" charset="0"/>
              </a:rPr>
              <a:t>Kirchenprovinz</a:t>
            </a:r>
            <a:r>
              <a:rPr lang="de-DE" sz="1600" dirty="0">
                <a:latin typeface="Times New Roman" panose="02020603050405020304" pitchFamily="18" charset="0"/>
                <a:cs typeface="Times New Roman" panose="02020603050405020304" pitchFamily="18" charset="0"/>
              </a:rPr>
              <a:t> </a:t>
            </a:r>
            <a:r>
              <a:rPr lang="de-DE" sz="1600" dirty="0" err="1">
                <a:latin typeface="Times New Roman" panose="02020603050405020304" pitchFamily="18" charset="0"/>
                <a:cs typeface="Times New Roman" panose="02020603050405020304" pitchFamily="18" charset="0"/>
              </a:rPr>
              <a:t>Gnesen</a:t>
            </a:r>
            <a:r>
              <a:rPr lang="de-DE" sz="1600" dirty="0">
                <a:latin typeface="Times New Roman" panose="02020603050405020304" pitchFamily="18" charset="0"/>
                <a:cs typeface="Times New Roman" panose="02020603050405020304" pitchFamily="18" charset="0"/>
              </a:rPr>
              <a:t> in 15. Jahrhundert – die </a:t>
            </a:r>
            <a:r>
              <a:rPr lang="de-DE" sz="1600" dirty="0" err="1">
                <a:latin typeface="Times New Roman" panose="02020603050405020304" pitchFamily="18" charset="0"/>
                <a:cs typeface="Times New Roman" panose="02020603050405020304" pitchFamily="18" charset="0"/>
              </a:rPr>
              <a:t>teritorialische</a:t>
            </a:r>
            <a:r>
              <a:rPr lang="de-DE" sz="1600" dirty="0">
                <a:latin typeface="Times New Roman" panose="02020603050405020304" pitchFamily="18" charset="0"/>
                <a:cs typeface="Times New Roman" panose="02020603050405020304" pitchFamily="18" charset="0"/>
              </a:rPr>
              <a:t> (die Diözesen) und chronologische (die Päpste) </a:t>
            </a:r>
            <a:r>
              <a:rPr lang="de-DE" sz="1600" dirty="0" err="1">
                <a:latin typeface="Times New Roman" panose="02020603050405020304" pitchFamily="18" charset="0"/>
                <a:cs typeface="Times New Roman" panose="02020603050405020304" pitchFamily="18" charset="0"/>
              </a:rPr>
              <a:t>Enteilung</a:t>
            </a:r>
            <a:r>
              <a:rPr lang="de-DE" sz="1600" dirty="0">
                <a:latin typeface="Times New Roman" panose="02020603050405020304" pitchFamily="18" charset="0"/>
                <a:cs typeface="Times New Roman" panose="02020603050405020304" pitchFamily="18" charset="0"/>
              </a:rPr>
              <a:t>. </a:t>
            </a:r>
            <a:endParaRPr lang="pl-PL" sz="1600" dirty="0">
              <a:latin typeface="Times New Roman" panose="02020603050405020304" pitchFamily="18" charset="0"/>
              <a:cs typeface="Times New Roman" panose="02020603050405020304" pitchFamily="18" charset="0"/>
            </a:endParaRPr>
          </a:p>
        </p:txBody>
      </p:sp>
      <p:sp>
        <p:nvSpPr>
          <p:cNvPr id="6" name="Rectangle 3"/>
          <p:cNvSpPr>
            <a:spLocks noChangeArrowheads="1"/>
          </p:cNvSpPr>
          <p:nvPr/>
        </p:nvSpPr>
        <p:spPr bwMode="auto">
          <a:xfrm>
            <a:off x="0" y="3705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altLang="pl-PL" sz="1800" b="0" i="0" u="none" strike="noStrike" cap="none" normalizeH="0" baseline="0">
              <a:ln>
                <a:noFill/>
              </a:ln>
              <a:solidFill>
                <a:schemeClr val="tx1"/>
              </a:solidFill>
              <a:effectLst/>
              <a:latin typeface="Arial" pitchFamily="34" charset="0"/>
              <a:cs typeface="Arial" pitchFamily="34" charset="0"/>
            </a:endParaRPr>
          </a:p>
        </p:txBody>
      </p:sp>
      <p:graphicFrame>
        <p:nvGraphicFramePr>
          <p:cNvPr id="3" name="Tabela 2"/>
          <p:cNvGraphicFramePr>
            <a:graphicFrameLocks noGrp="1"/>
          </p:cNvGraphicFramePr>
          <p:nvPr>
            <p:extLst>
              <p:ext uri="{D42A27DB-BD31-4B8C-83A1-F6EECF244321}">
                <p14:modId xmlns:p14="http://schemas.microsoft.com/office/powerpoint/2010/main" val="2224582394"/>
              </p:ext>
            </p:extLst>
          </p:nvPr>
        </p:nvGraphicFramePr>
        <p:xfrm>
          <a:off x="323529" y="836712"/>
          <a:ext cx="8496943" cy="5716083"/>
        </p:xfrm>
        <a:graphic>
          <a:graphicData uri="http://schemas.openxmlformats.org/drawingml/2006/table">
            <a:tbl>
              <a:tblPr firstRow="1" firstCol="1" bandRow="1">
                <a:tableStyleId>{5C22544A-7EE6-4342-B048-85BDC9FD1C3A}</a:tableStyleId>
              </a:tblPr>
              <a:tblGrid>
                <a:gridCol w="1656183">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936104">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1152128">
                  <a:extLst>
                    <a:ext uri="{9D8B030D-6E8A-4147-A177-3AD203B41FA5}">
                      <a16:colId xmlns:a16="http://schemas.microsoft.com/office/drawing/2014/main" val="20005"/>
                    </a:ext>
                  </a:extLst>
                </a:gridCol>
                <a:gridCol w="792088">
                  <a:extLst>
                    <a:ext uri="{9D8B030D-6E8A-4147-A177-3AD203B41FA5}">
                      <a16:colId xmlns:a16="http://schemas.microsoft.com/office/drawing/2014/main" val="20006"/>
                    </a:ext>
                  </a:extLst>
                </a:gridCol>
                <a:gridCol w="1152128">
                  <a:extLst>
                    <a:ext uri="{9D8B030D-6E8A-4147-A177-3AD203B41FA5}">
                      <a16:colId xmlns:a16="http://schemas.microsoft.com/office/drawing/2014/main" val="20007"/>
                    </a:ext>
                  </a:extLst>
                </a:gridCol>
              </a:tblGrid>
              <a:tr h="404903">
                <a:tc>
                  <a:txBody>
                    <a:bodyPr/>
                    <a:lstStyle/>
                    <a:p>
                      <a:pPr algn="just">
                        <a:lnSpc>
                          <a:spcPct val="115000"/>
                        </a:lnSpc>
                        <a:spcAft>
                          <a:spcPts val="0"/>
                        </a:spcAft>
                      </a:pPr>
                      <a:r>
                        <a:rPr lang="de-DE" sz="1600" dirty="0">
                          <a:effectLst/>
                          <a:latin typeface="Times New Roman" panose="02020603050405020304" pitchFamily="18" charset="0"/>
                          <a:cs typeface="Times New Roman" panose="02020603050405020304" pitchFamily="18" charset="0"/>
                        </a:rPr>
                        <a:t> </a:t>
                      </a:r>
                      <a:endParaRPr lang="pl-PL" sz="16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Gnesen</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Krakau</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Posen</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dirty="0">
                          <a:effectLst/>
                          <a:latin typeface="Times New Roman" panose="02020603050405020304" pitchFamily="18" charset="0"/>
                          <a:cs typeface="Times New Roman" panose="02020603050405020304" pitchFamily="18" charset="0"/>
                        </a:rPr>
                        <a:t>Płock</a:t>
                      </a:r>
                      <a:endParaRPr lang="pl-PL" sz="16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dirty="0">
                          <a:effectLst/>
                          <a:latin typeface="Times New Roman" panose="02020603050405020304" pitchFamily="18" charset="0"/>
                          <a:cs typeface="Times New Roman" panose="02020603050405020304" pitchFamily="18" charset="0"/>
                        </a:rPr>
                        <a:t>Włocławek</a:t>
                      </a:r>
                      <a:endParaRPr lang="pl-PL" sz="16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Vilnius</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dirty="0">
                          <a:effectLst/>
                          <a:latin typeface="Times New Roman" panose="02020603050405020304" pitchFamily="18" charset="0"/>
                          <a:cs typeface="Times New Roman" panose="02020603050405020304" pitchFamily="18" charset="0"/>
                        </a:rPr>
                        <a:t>Zusammen</a:t>
                      </a:r>
                      <a:endParaRPr lang="pl-PL" sz="16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204830">
                <a:tc>
                  <a:txBody>
                    <a:bodyPr/>
                    <a:lstStyle/>
                    <a:p>
                      <a:pPr algn="just">
                        <a:lnSpc>
                          <a:spcPct val="115000"/>
                        </a:lnSpc>
                        <a:spcAft>
                          <a:spcPts val="0"/>
                        </a:spcAft>
                      </a:pPr>
                      <a:r>
                        <a:rPr lang="pl-PL" sz="1600">
                          <a:effectLst/>
                          <a:latin typeface="Times New Roman" panose="02020603050405020304" pitchFamily="18" charset="0"/>
                          <a:cs typeface="Times New Roman" panose="02020603050405020304" pitchFamily="18" charset="0"/>
                        </a:rPr>
                        <a:t>1410-11</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5</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3</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dirty="0">
                          <a:effectLst/>
                          <a:latin typeface="Times New Roman" panose="02020603050405020304" pitchFamily="18" charset="0"/>
                          <a:cs typeface="Times New Roman" panose="02020603050405020304" pitchFamily="18" charset="0"/>
                        </a:rPr>
                        <a:t>6</a:t>
                      </a:r>
                      <a:endParaRPr lang="pl-PL" sz="16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2</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2</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0</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dirty="0">
                          <a:effectLst/>
                          <a:latin typeface="Times New Roman" panose="02020603050405020304" pitchFamily="18" charset="0"/>
                          <a:cs typeface="Times New Roman" panose="02020603050405020304" pitchFamily="18" charset="0"/>
                        </a:rPr>
                        <a:t>18</a:t>
                      </a:r>
                      <a:endParaRPr lang="pl-PL" sz="16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487852">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Eugen IV (1431-47)</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45</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36</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44</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2</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dirty="0">
                          <a:effectLst/>
                          <a:latin typeface="Times New Roman" panose="02020603050405020304" pitchFamily="18" charset="0"/>
                          <a:cs typeface="Times New Roman" panose="02020603050405020304" pitchFamily="18" charset="0"/>
                        </a:rPr>
                        <a:t>11</a:t>
                      </a:r>
                      <a:endParaRPr lang="pl-PL" sz="16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0</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dirty="0">
                          <a:effectLst/>
                          <a:latin typeface="Times New Roman" panose="02020603050405020304" pitchFamily="18" charset="0"/>
                          <a:cs typeface="Times New Roman" panose="02020603050405020304" pitchFamily="18" charset="0"/>
                        </a:rPr>
                        <a:t>138</a:t>
                      </a:r>
                      <a:endParaRPr lang="pl-PL" sz="16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479153">
                <a:tc>
                  <a:txBody>
                    <a:bodyPr/>
                    <a:lstStyle/>
                    <a:p>
                      <a:pPr algn="just">
                        <a:lnSpc>
                          <a:spcPct val="115000"/>
                        </a:lnSpc>
                        <a:spcAft>
                          <a:spcPts val="0"/>
                        </a:spcAft>
                      </a:pPr>
                      <a:r>
                        <a:rPr lang="de-DE" sz="1600" dirty="0">
                          <a:effectLst/>
                          <a:latin typeface="Times New Roman" panose="02020603050405020304" pitchFamily="18" charset="0"/>
                          <a:cs typeface="Times New Roman" panose="02020603050405020304" pitchFamily="18" charset="0"/>
                        </a:rPr>
                        <a:t>Nikolaus V (1447-55)</a:t>
                      </a:r>
                      <a:endParaRPr lang="pl-PL" sz="16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31</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19</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26</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15</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15</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0</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dirty="0">
                          <a:effectLst/>
                          <a:latin typeface="Times New Roman" panose="02020603050405020304" pitchFamily="18" charset="0"/>
                          <a:cs typeface="Times New Roman" panose="02020603050405020304" pitchFamily="18" charset="0"/>
                        </a:rPr>
                        <a:t>106</a:t>
                      </a:r>
                      <a:endParaRPr lang="pl-PL" sz="16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616053">
                <a:tc>
                  <a:txBody>
                    <a:bodyPr/>
                    <a:lstStyle/>
                    <a:p>
                      <a:pPr>
                        <a:lnSpc>
                          <a:spcPct val="115000"/>
                        </a:lnSpc>
                        <a:spcAft>
                          <a:spcPts val="0"/>
                        </a:spcAft>
                      </a:pPr>
                      <a:r>
                        <a:rPr lang="de-DE" sz="1600" dirty="0" err="1">
                          <a:effectLst/>
                          <a:latin typeface="Times New Roman" panose="02020603050405020304" pitchFamily="18" charset="0"/>
                          <a:cs typeface="Times New Roman" panose="02020603050405020304" pitchFamily="18" charset="0"/>
                        </a:rPr>
                        <a:t>Kalixt</a:t>
                      </a:r>
                      <a:r>
                        <a:rPr lang="de-DE" sz="1600" dirty="0">
                          <a:effectLst/>
                          <a:latin typeface="Times New Roman" panose="02020603050405020304" pitchFamily="18" charset="0"/>
                          <a:cs typeface="Times New Roman" panose="02020603050405020304" pitchFamily="18" charset="0"/>
                        </a:rPr>
                        <a:t> III (1455-58)</a:t>
                      </a:r>
                      <a:endParaRPr lang="pl-PL" sz="16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12</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dirty="0">
                          <a:effectLst/>
                          <a:latin typeface="Times New Roman" panose="02020603050405020304" pitchFamily="18" charset="0"/>
                          <a:cs typeface="Times New Roman" panose="02020603050405020304" pitchFamily="18" charset="0"/>
                        </a:rPr>
                        <a:t>33</a:t>
                      </a:r>
                      <a:endParaRPr lang="pl-PL" sz="16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15</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6</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11</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1</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dirty="0">
                          <a:effectLst/>
                          <a:latin typeface="Times New Roman" panose="02020603050405020304" pitchFamily="18" charset="0"/>
                          <a:cs typeface="Times New Roman" panose="02020603050405020304" pitchFamily="18" charset="0"/>
                        </a:rPr>
                        <a:t>78</a:t>
                      </a:r>
                      <a:endParaRPr lang="pl-PL" sz="16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547603">
                <a:tc>
                  <a:txBody>
                    <a:bodyPr/>
                    <a:lstStyle/>
                    <a:p>
                      <a:pPr>
                        <a:lnSpc>
                          <a:spcPct val="115000"/>
                        </a:lnSpc>
                        <a:spcAft>
                          <a:spcPts val="0"/>
                        </a:spcAft>
                      </a:pPr>
                      <a:r>
                        <a:rPr lang="de-DE" sz="1600" dirty="0">
                          <a:effectLst/>
                          <a:latin typeface="Times New Roman" panose="02020603050405020304" pitchFamily="18" charset="0"/>
                          <a:cs typeface="Times New Roman" panose="02020603050405020304" pitchFamily="18" charset="0"/>
                        </a:rPr>
                        <a:t>Pius II (1458-64)</a:t>
                      </a:r>
                      <a:endParaRPr lang="pl-PL" sz="16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41</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43</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27</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12</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16</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9</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dirty="0">
                          <a:effectLst/>
                          <a:latin typeface="Times New Roman" panose="02020603050405020304" pitchFamily="18" charset="0"/>
                          <a:cs typeface="Times New Roman" panose="02020603050405020304" pitchFamily="18" charset="0"/>
                        </a:rPr>
                        <a:t>148</a:t>
                      </a:r>
                      <a:endParaRPr lang="pl-PL" sz="16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479153">
                <a:tc>
                  <a:txBody>
                    <a:bodyPr/>
                    <a:lstStyle/>
                    <a:p>
                      <a:pPr>
                        <a:lnSpc>
                          <a:spcPct val="115000"/>
                        </a:lnSpc>
                        <a:spcAft>
                          <a:spcPts val="0"/>
                        </a:spcAft>
                      </a:pPr>
                      <a:r>
                        <a:rPr lang="de-DE" sz="1600" dirty="0">
                          <a:effectLst/>
                          <a:latin typeface="Times New Roman" panose="02020603050405020304" pitchFamily="18" charset="0"/>
                          <a:cs typeface="Times New Roman" panose="02020603050405020304" pitchFamily="18" charset="0"/>
                        </a:rPr>
                        <a:t>Paul II (1464-71)</a:t>
                      </a:r>
                      <a:endParaRPr lang="pl-PL" sz="16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26</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31</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26</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17</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23</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5</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dirty="0">
                          <a:effectLst/>
                          <a:latin typeface="Times New Roman" panose="02020603050405020304" pitchFamily="18" charset="0"/>
                          <a:cs typeface="Times New Roman" panose="02020603050405020304" pitchFamily="18" charset="0"/>
                        </a:rPr>
                        <a:t>128</a:t>
                      </a:r>
                      <a:endParaRPr lang="pl-PL" sz="16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547603">
                <a:tc>
                  <a:txBody>
                    <a:bodyPr/>
                    <a:lstStyle/>
                    <a:p>
                      <a:pPr>
                        <a:lnSpc>
                          <a:spcPct val="115000"/>
                        </a:lnSpc>
                        <a:spcAft>
                          <a:spcPts val="0"/>
                        </a:spcAft>
                      </a:pPr>
                      <a:r>
                        <a:rPr lang="de-DE" sz="1600" dirty="0">
                          <a:effectLst/>
                          <a:latin typeface="Times New Roman" panose="02020603050405020304" pitchFamily="18" charset="0"/>
                          <a:cs typeface="Times New Roman" panose="02020603050405020304" pitchFamily="18" charset="0"/>
                        </a:rPr>
                        <a:t>Sixtus IV (1471-84)</a:t>
                      </a:r>
                      <a:endParaRPr lang="pl-PL" sz="16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53</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67</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68</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25</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30</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26</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dirty="0">
                          <a:effectLst/>
                          <a:latin typeface="Times New Roman" panose="02020603050405020304" pitchFamily="18" charset="0"/>
                          <a:cs typeface="Times New Roman" panose="02020603050405020304" pitchFamily="18" charset="0"/>
                        </a:rPr>
                        <a:t>269</a:t>
                      </a:r>
                      <a:endParaRPr lang="pl-PL" sz="16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616053">
                <a:tc>
                  <a:txBody>
                    <a:bodyPr/>
                    <a:lstStyle/>
                    <a:p>
                      <a:pPr>
                        <a:lnSpc>
                          <a:spcPct val="115000"/>
                        </a:lnSpc>
                        <a:spcAft>
                          <a:spcPts val="0"/>
                        </a:spcAft>
                      </a:pPr>
                      <a:r>
                        <a:rPr lang="de-DE" sz="1600" dirty="0" err="1">
                          <a:effectLst/>
                          <a:latin typeface="Times New Roman" panose="02020603050405020304" pitchFamily="18" charset="0"/>
                          <a:cs typeface="Times New Roman" panose="02020603050405020304" pitchFamily="18" charset="0"/>
                        </a:rPr>
                        <a:t>Inno</a:t>
                      </a:r>
                      <a:r>
                        <a:rPr lang="pl-PL" sz="1600" dirty="0">
                          <a:effectLst/>
                          <a:latin typeface="Times New Roman" panose="02020603050405020304" pitchFamily="18" charset="0"/>
                          <a:cs typeface="Times New Roman" panose="02020603050405020304" pitchFamily="18" charset="0"/>
                        </a:rPr>
                        <a:t>z</a:t>
                      </a:r>
                      <a:r>
                        <a:rPr lang="de-DE" sz="1600" dirty="0">
                          <a:effectLst/>
                          <a:latin typeface="Times New Roman" panose="02020603050405020304" pitchFamily="18" charset="0"/>
                          <a:cs typeface="Times New Roman" panose="02020603050405020304" pitchFamily="18" charset="0"/>
                        </a:rPr>
                        <a:t>en</a:t>
                      </a:r>
                      <a:r>
                        <a:rPr lang="pl-PL" sz="1600" dirty="0">
                          <a:effectLst/>
                          <a:latin typeface="Times New Roman" panose="02020603050405020304" pitchFamily="18" charset="0"/>
                          <a:cs typeface="Times New Roman" panose="02020603050405020304" pitchFamily="18" charset="0"/>
                        </a:rPr>
                        <a:t>z</a:t>
                      </a:r>
                      <a:r>
                        <a:rPr lang="de-DE" sz="1600" dirty="0">
                          <a:effectLst/>
                          <a:latin typeface="Times New Roman" panose="02020603050405020304" pitchFamily="18" charset="0"/>
                          <a:cs typeface="Times New Roman" panose="02020603050405020304" pitchFamily="18" charset="0"/>
                        </a:rPr>
                        <a:t> VIII (1484-92)</a:t>
                      </a:r>
                      <a:endParaRPr lang="pl-PL" sz="16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21</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30</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40</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30</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17</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9</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dirty="0">
                          <a:effectLst/>
                          <a:latin typeface="Times New Roman" panose="02020603050405020304" pitchFamily="18" charset="0"/>
                          <a:cs typeface="Times New Roman" panose="02020603050405020304" pitchFamily="18" charset="0"/>
                        </a:rPr>
                        <a:t>147</a:t>
                      </a:r>
                      <a:endParaRPr lang="pl-PL" sz="16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684503">
                <a:tc>
                  <a:txBody>
                    <a:bodyPr/>
                    <a:lstStyle/>
                    <a:p>
                      <a:pPr>
                        <a:lnSpc>
                          <a:spcPct val="115000"/>
                        </a:lnSpc>
                        <a:spcAft>
                          <a:spcPts val="0"/>
                        </a:spcAft>
                      </a:pPr>
                      <a:r>
                        <a:rPr lang="de-DE" sz="1600" dirty="0">
                          <a:effectLst/>
                          <a:latin typeface="Times New Roman" panose="02020603050405020304" pitchFamily="18" charset="0"/>
                          <a:cs typeface="Times New Roman" panose="02020603050405020304" pitchFamily="18" charset="0"/>
                        </a:rPr>
                        <a:t>Alex</a:t>
                      </a:r>
                      <a:r>
                        <a:rPr lang="pl-PL" sz="1600" dirty="0">
                          <a:effectLst/>
                          <a:latin typeface="Times New Roman" panose="02020603050405020304" pitchFamily="18" charset="0"/>
                          <a:cs typeface="Times New Roman" panose="02020603050405020304" pitchFamily="18" charset="0"/>
                        </a:rPr>
                        <a:t>.</a:t>
                      </a:r>
                      <a:r>
                        <a:rPr lang="de-DE" sz="1600" dirty="0">
                          <a:effectLst/>
                          <a:latin typeface="Times New Roman" panose="02020603050405020304" pitchFamily="18" charset="0"/>
                          <a:cs typeface="Times New Roman" panose="02020603050405020304" pitchFamily="18" charset="0"/>
                        </a:rPr>
                        <a:t> VI (1492-1503)</a:t>
                      </a:r>
                      <a:endParaRPr lang="pl-PL" sz="16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46</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33</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49</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23</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28</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a:effectLst/>
                          <a:latin typeface="Times New Roman" panose="02020603050405020304" pitchFamily="18" charset="0"/>
                          <a:cs typeface="Times New Roman" panose="02020603050405020304" pitchFamily="18" charset="0"/>
                        </a:rPr>
                        <a:t>66</a:t>
                      </a:r>
                      <a:endParaRPr lang="pl-PL" sz="16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dirty="0">
                          <a:effectLst/>
                          <a:latin typeface="Times New Roman" panose="02020603050405020304" pitchFamily="18" charset="0"/>
                          <a:cs typeface="Times New Roman" panose="02020603050405020304" pitchFamily="18" charset="0"/>
                        </a:rPr>
                        <a:t>245</a:t>
                      </a:r>
                      <a:endParaRPr lang="pl-PL" sz="16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9"/>
                  </a:ext>
                </a:extLst>
              </a:tr>
              <a:tr h="404903">
                <a:tc>
                  <a:txBody>
                    <a:bodyPr/>
                    <a:lstStyle/>
                    <a:p>
                      <a:pPr algn="just">
                        <a:lnSpc>
                          <a:spcPct val="115000"/>
                        </a:lnSpc>
                        <a:spcAft>
                          <a:spcPts val="0"/>
                        </a:spcAft>
                      </a:pPr>
                      <a:r>
                        <a:rPr lang="de-DE" sz="1600" dirty="0">
                          <a:effectLst/>
                          <a:latin typeface="Times New Roman" panose="02020603050405020304" pitchFamily="18" charset="0"/>
                          <a:cs typeface="Times New Roman" panose="02020603050405020304" pitchFamily="18" charset="0"/>
                        </a:rPr>
                        <a:t>Zusammen</a:t>
                      </a:r>
                      <a:endParaRPr lang="pl-PL" sz="16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dirty="0">
                          <a:effectLst/>
                          <a:latin typeface="Times New Roman" panose="02020603050405020304" pitchFamily="18" charset="0"/>
                          <a:cs typeface="Times New Roman" panose="02020603050405020304" pitchFamily="18" charset="0"/>
                        </a:rPr>
                        <a:t>280</a:t>
                      </a:r>
                      <a:endParaRPr lang="pl-PL" sz="16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dirty="0">
                          <a:effectLst/>
                          <a:latin typeface="Times New Roman" panose="02020603050405020304" pitchFamily="18" charset="0"/>
                          <a:cs typeface="Times New Roman" panose="02020603050405020304" pitchFamily="18" charset="0"/>
                        </a:rPr>
                        <a:t>295</a:t>
                      </a:r>
                      <a:endParaRPr lang="pl-PL" sz="16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dirty="0">
                          <a:effectLst/>
                          <a:latin typeface="Times New Roman" panose="02020603050405020304" pitchFamily="18" charset="0"/>
                          <a:cs typeface="Times New Roman" panose="02020603050405020304" pitchFamily="18" charset="0"/>
                        </a:rPr>
                        <a:t>301</a:t>
                      </a:r>
                      <a:endParaRPr lang="pl-PL" sz="16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dirty="0">
                          <a:effectLst/>
                          <a:latin typeface="Times New Roman" panose="02020603050405020304" pitchFamily="18" charset="0"/>
                          <a:cs typeface="Times New Roman" panose="02020603050405020304" pitchFamily="18" charset="0"/>
                        </a:rPr>
                        <a:t>132</a:t>
                      </a:r>
                      <a:endParaRPr lang="pl-PL" sz="16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dirty="0">
                          <a:effectLst/>
                          <a:latin typeface="Times New Roman" panose="02020603050405020304" pitchFamily="18" charset="0"/>
                          <a:cs typeface="Times New Roman" panose="02020603050405020304" pitchFamily="18" charset="0"/>
                        </a:rPr>
                        <a:t>153</a:t>
                      </a:r>
                      <a:endParaRPr lang="pl-PL" sz="16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dirty="0">
                          <a:effectLst/>
                          <a:latin typeface="Times New Roman" panose="02020603050405020304" pitchFamily="18" charset="0"/>
                          <a:cs typeface="Times New Roman" panose="02020603050405020304" pitchFamily="18" charset="0"/>
                        </a:rPr>
                        <a:t>116</a:t>
                      </a:r>
                      <a:endParaRPr lang="pl-PL" sz="16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de-DE" sz="1600" dirty="0">
                          <a:effectLst/>
                          <a:latin typeface="Times New Roman" panose="02020603050405020304" pitchFamily="18" charset="0"/>
                          <a:cs typeface="Times New Roman" panose="02020603050405020304" pitchFamily="18" charset="0"/>
                        </a:rPr>
                        <a:t>1277</a:t>
                      </a:r>
                      <a:endParaRPr lang="pl-PL" sz="160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10"/>
                  </a:ext>
                </a:extLst>
              </a:tr>
            </a:tbl>
          </a:graphicData>
        </a:graphic>
      </p:graphicFrame>
      <p:pic>
        <p:nvPicPr>
          <p:cNvPr id="4" name="Dźwię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72564901"/>
      </p:ext>
    </p:extLst>
  </p:cSld>
  <p:clrMapOvr>
    <a:masterClrMapping/>
  </p:clrMapOvr>
  <mc:AlternateContent xmlns:mc="http://schemas.openxmlformats.org/markup-compatibility/2006" xmlns:p14="http://schemas.microsoft.com/office/powerpoint/2010/main">
    <mc:Choice Requires="p14">
      <p:transition spd="slow" p14:dur="2000" advTm="46645"/>
    </mc:Choice>
    <mc:Fallback xmlns="">
      <p:transition spd="slow" advTm="46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2469</Words>
  <Application>Microsoft Macintosh PowerPoint</Application>
  <PresentationFormat>Bildschirmpräsentation (4:3)</PresentationFormat>
  <Paragraphs>716</Paragraphs>
  <Slides>19</Slides>
  <Notes>0</Notes>
  <HiddenSlides>0</HiddenSlides>
  <MMClips>19</MMClips>
  <ScaleCrop>false</ScaleCrop>
  <HeadingPairs>
    <vt:vector size="8" baseType="variant">
      <vt:variant>
        <vt:lpstr>Verwendete Schriftarten</vt:lpstr>
      </vt:variant>
      <vt:variant>
        <vt:i4>3</vt:i4>
      </vt:variant>
      <vt:variant>
        <vt:lpstr>Design</vt:lpstr>
      </vt:variant>
      <vt:variant>
        <vt:i4>1</vt:i4>
      </vt:variant>
      <vt:variant>
        <vt:lpstr>Eingebettete OLE-Server</vt:lpstr>
      </vt:variant>
      <vt:variant>
        <vt:i4>1</vt:i4>
      </vt:variant>
      <vt:variant>
        <vt:lpstr>Folientitel</vt:lpstr>
      </vt:variant>
      <vt:variant>
        <vt:i4>19</vt:i4>
      </vt:variant>
    </vt:vector>
  </HeadingPairs>
  <TitlesOfParts>
    <vt:vector size="24" baseType="lpstr">
      <vt:lpstr>Arial</vt:lpstr>
      <vt:lpstr>Calibri</vt:lpstr>
      <vt:lpstr>Times New Roman</vt:lpstr>
      <vt:lpstr>Motyw pakietu Office</vt:lpstr>
      <vt:lpstr>Wykres</vt:lpstr>
      <vt:lpstr>PowerPoint-Präsentation</vt:lpstr>
      <vt:lpstr>Rubriken (nach den Zuständigkeitsbereichen der Pönitentiarie)  Seit dem Pontifikat Kalixt III. (1455-1458) etablierten sich 6 Rubriken (Kategorien); seit dem Pontifikat Pius II. (1458-64) – 7 Rubriken (Kategorien):    de matrimonialibus – Eheangelegenheiten (hauptsächlich Dispense bezüglich Hindernissen bei der Eheschließung).  de diversis formis – alles, was unter anderen Rubriken (Kategorien) nicht registriert wurde. Die quantitative Analyse dieser Problemkategorie zeigt, dass Bitten um Aufhebung von Strafen, die wegen Gewaltanwendung gegen einen Geistlichen auferlegt worden sind (Tötung, Verletzung), in der Mehrzahl waren. de declaratoriis – päpstliche Deklarationen; diese Kategorie wurde seit dem Pontifikat Pius II. eingeführt; eine relativ große Gruppe dieser Kategorie waren Bitten von Geistlichen um Schuldbefreiung bei Verdacht zu dem Tod von Jemandem beigetragen zu haben (demnach waren es also Bitten in der Art von „Unschuldsdeklarationen”).  de defectu natalium – Bitten um Erteilung eines Dispens für eine Pfründe bei jeglicher Art von illegitimer Geburt. de uberiori – Dispens, dass bei illegitimer Geburt gleichzeitig zwei oder drei Pfründen übernehmen werden können (eine relativ kleine Gruppe). de promotis et promovendis –Angelegenheiten verschiedener Art, die Ordination betreffend: Empfang von Priesterweihen und Übernahme von Pfründen durch Geistliche. de confessionalibus – Beichtbriefe, aber auch Genehmigungen zum Besitz eines Tragaltars.</vt:lpstr>
      <vt:lpstr>Die Kirchenprovinz Gnesen im 14.-15. Jahrhundert: Erzdiözese Gnesen (grün), Diözese Krakau (hell blau), Diözese Posen (gelb), Diözese Wlocławek/Leslau (dunkel blau), Diözese Płock (rot) </vt:lpstr>
      <vt:lpstr>Das Großfürstentum Litauen: katholische Diözesen:  aus der Kirchenprovinz Gnesnen:  - Diözese Vilnius (Wilno) - Diözese Samogitien (Żmudź)  aus der Kirchenprovinz Lemberg:  - Diözese Łuck - Diözese Kiew (Kijów)</vt:lpstr>
      <vt:lpstr>Das polnisch-litauische Reich (das polnische Königreich und das Großfürstentum Litauen) in der Zeit von Władysław Jagiełło (1386-1434)</vt:lpstr>
      <vt:lpstr>Tabelle 1: Die Suppliken aus die Kirchenprovinz Gnesen (also Königreich Polen und Großfürstentum Litauen) der Pönitentiarie im europäischen Vergleich im 15. Jahrhundert.</vt:lpstr>
      <vt:lpstr>Tabelle 2: Vergleich der Zahlen von Suppliken aus den ausgewählten Gebieten des römisch-katholischen Christentums für die Jahre  1438-1443, 1447-1492. </vt:lpstr>
      <vt:lpstr>Tabelle 3: Suppliken aus der Kirchenprovinz Gneznen vor europäischem Hintergrund nach Rubriken (1455-1492: Kalixt III.-Innozenz VIII.) </vt:lpstr>
      <vt:lpstr>Tabelle 5: Die Suppliken der Kirchenprovinz Gnesen in 15. Jahrhundert – die teritorialische (die Diözesen) und chronologische (die Päpste) Enteilung. </vt:lpstr>
      <vt:lpstr>Tabelle 6a: Die Stratifikation von den polnischen und litauischen Suppliken gemäß der Kategorien; 1455-1503 (Kalixt III.-Alexander VI.)</vt:lpstr>
      <vt:lpstr>Tabelle 6b: Die Stratifikation von der polnischen und litauischen Suppliken (gemäß) nach der Kategorie; 1455-1503 (Kalixt III.-Alexander VI.) - ein Diagramm</vt:lpstr>
      <vt:lpstr>* Auf dem Grund der Simulation entwickelt von Dr. Piotr Guzowski (Białystok)</vt:lpstr>
      <vt:lpstr>Tabelle 8: Die Zahl der Pfarrbezirke in den Diözesen im Vergleich zur Zahl der Bevölkerung und die Suppliken, 1450-1500 </vt:lpstr>
      <vt:lpstr>Tabelle 6b: Die Stratifikation von der polnischen und litauischen Suppliken (gemäß) nach der Kategorie; 1455-1503 (Kalixt III.-Alexander VI.) - ein Diagramm</vt:lpstr>
      <vt:lpstr>PowerPoint-Präsentation</vt:lpstr>
      <vt:lpstr>Tabelle 6b: Die Stratifikation von der polnischen und litauischen Suppliken (gemäß) nach der Kategorie; 1455-1503 (Kalixt III.-Alexander VI.) - ein Diagramm</vt:lpstr>
      <vt:lpstr>Tabelle 3: Suppliken aus der Kirchenprovinz Gneznen vor europäischem Hintergrund nach Rubriken (1455-1492: Kalixt III.-Innozenz VIII.) </vt:lpstr>
      <vt:lpstr>Als Ergebnisse lassen sich aus dem Gesagten festhalten:   1. Die Zahl und Art der Suppliken aus dem besprochenen Territorium muss als Resultat einiger Faktoren gesehen werden: der geographischen Entfernung, der Größe des Territoriums und der Bevölkerungszahl, der konfessionellen Durchmischung (Katholisch vs. Orthodox), der kulturellen Distanz und letztlich des Rezeptionsgrades der christlichen Normen.  2. Die Suppliken, die sich aus der Zentrum-Peripherie-Beziehung ergeben und gleichzeitig diese Beziehung mitgestalten, werden dann zu einem Maß für weitere Phänomene: das Niveau des Christentums einer gegebenen Gemeinschaft als Gradmesser für die Annahme christlicher Normen in einer bestimmten Gesellschaft. Dieses geht einher mit der Rezeption kanonischen Rechts und seiner lokalen Auslegung und damit auch der Einflussfähigkeit, welche die lokalen Kleriker auf ihre Gemeinden hatten.</vt:lpstr>
      <vt:lpstr>Ein gewisser Nikolaus, ein Priester in Gnesen, wendet sich mit eine Supplik an die Pönitentiarie, in der er folgende Ereignisse beschreibt. Er war einmal bei den Ratsherren von Tuchel im Haus eines von ihnen, als eine Frau levis fame (mit zweifelhaftem Ruf) kam und ihn derbe beschimpftet. Nicholas verärgert dieses und er warf seinen Kelch nach ihr und es floß Blut (usque ad effusione sangue). Später war die Frau derart betrunken und fiel daher unter den Tisch und "ihr Rausch hielt für die nächsten zwei Tage an" (ac ebrietatem suam per duos continuos dies continuavit). Am zweiten oder dritten Tag starb sie schließlich, aber wie wir lesen, war das wegen der Pest geschehen, die damals grassierte, oder zumindest wegen des Sturzes während ihrer Trunkenheit – garantiert nicht wegen des Schlages des Priesters Nikolaus (non ex ictu). Nicholas wendet sich daher an der Pönitentiarie und bat darum, dass er für diesen Tod nicht verantwortlich sei. Seine Bitte wurde erfüllt!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Monika</dc:creator>
  <cp:lastModifiedBy>Grischa Vercamer</cp:lastModifiedBy>
  <cp:revision>122</cp:revision>
  <dcterms:created xsi:type="dcterms:W3CDTF">2018-12-11T17:32:08Z</dcterms:created>
  <dcterms:modified xsi:type="dcterms:W3CDTF">2021-01-17T07:44:04Z</dcterms:modified>
</cp:coreProperties>
</file>