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74" r:id="rId14"/>
    <p:sldId id="275" r:id="rId15"/>
    <p:sldId id="276" r:id="rId16"/>
    <p:sldId id="277" r:id="rId17"/>
    <p:sldId id="278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4837-739D-417D-87C1-14100B5C94A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29010-9A21-4644-A4BD-395523149A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722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C29010-9A21-4644-A4BD-395523149A1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713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9239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411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7484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9336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0809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2954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2276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281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62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8122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036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1966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96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9960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482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80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6CE08-174F-4808-81D4-2DA194F2534A}" type="datetimeFigureOut">
              <a:rPr lang="de-DE" smtClean="0"/>
              <a:t>20.05.2022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7CB210C-83E9-4962-8F50-DD2543B0D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5608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436C-4A54-4D0C-9848-9DD91F56FB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4400" dirty="0"/>
              <a:t>Algorithmen im Alltag und Programmierung mit Calliope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6DC8B1-0884-42D8-9772-A47FC780AC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de-DE" sz="3600" dirty="0"/>
              <a:t>Herr Probst</a:t>
            </a:r>
          </a:p>
        </p:txBody>
      </p:sp>
    </p:spTree>
    <p:extLst>
      <p:ext uri="{BB962C8B-B14F-4D97-AF65-F5344CB8AC3E}">
        <p14:creationId xmlns:p14="http://schemas.microsoft.com/office/powerpoint/2010/main" val="3744176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4058C-AAB8-4B50-8A62-2A4DAA9A1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Beispiele und Gegenbeispiele für Algorithmen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11BF8-6F4A-475F-994F-7BAEF13E4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b="1" dirty="0"/>
              <a:t>Für welche dieser Tätigkeiten ist ein Algorithmus anwendbar?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dirty="0"/>
              <a:t>Nach Norwegen fahren</a:t>
            </a:r>
          </a:p>
          <a:p>
            <a:pPr marL="0" indent="0">
              <a:buNone/>
            </a:pPr>
            <a:r>
              <a:rPr lang="de-DE" sz="2000" dirty="0"/>
              <a:t>Ein Computerspiel spielen</a:t>
            </a:r>
          </a:p>
          <a:p>
            <a:pPr marL="0" indent="0">
              <a:buNone/>
            </a:pPr>
            <a:r>
              <a:rPr lang="de-DE" sz="2000" dirty="0"/>
              <a:t>Einem Hund das Sprechen beibringen</a:t>
            </a:r>
          </a:p>
          <a:p>
            <a:pPr marL="0" indent="0">
              <a:buNone/>
            </a:pPr>
            <a:r>
              <a:rPr lang="de-DE" sz="2000" dirty="0"/>
              <a:t>Spaß am Fußballspielen haben</a:t>
            </a:r>
          </a:p>
          <a:p>
            <a:pPr marL="0" indent="0">
              <a:buNone/>
            </a:pPr>
            <a:r>
              <a:rPr lang="de-DE" sz="2000" dirty="0"/>
              <a:t>Sich gesund ernähren</a:t>
            </a:r>
          </a:p>
          <a:p>
            <a:pPr marL="0" indent="0">
              <a:buNone/>
            </a:pPr>
            <a:r>
              <a:rPr lang="de-DE" sz="2000" dirty="0"/>
              <a:t>Zitronen züchten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2006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562E-F7FF-44F0-9566-D725A1B06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Programmieren mit Calliope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E980E-8156-4D8A-9828-E2A84D457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9207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562E-F7FF-44F0-9566-D725A1B06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Programmieren mit Calliope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E980E-8156-4D8A-9828-E2A84D457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de-DE" sz="2000" dirty="0"/>
              <a:t>Erstelle ein Programm, welches im 500-Millisekunden-Takt zwischen drei Bildern hin- und herwechselt.</a:t>
            </a:r>
          </a:p>
        </p:txBody>
      </p:sp>
    </p:spTree>
    <p:extLst>
      <p:ext uri="{BB962C8B-B14F-4D97-AF65-F5344CB8AC3E}">
        <p14:creationId xmlns:p14="http://schemas.microsoft.com/office/powerpoint/2010/main" val="1627594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562E-F7FF-44F0-9566-D725A1B06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Programmieren mit Calliope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E980E-8156-4D8A-9828-E2A84D457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de-DE" sz="2000" dirty="0"/>
              <a:t>Erstelle ein Programm, welches im 500-Millisekunden-Takt zwischen drei Bildern hin- und herwechselt.</a:t>
            </a:r>
          </a:p>
          <a:p>
            <a:pPr marL="457200" indent="-457200">
              <a:buFont typeface="Wingdings 3" charset="2"/>
              <a:buAutoNum type="arabicPeriod"/>
            </a:pPr>
            <a:r>
              <a:rPr lang="de-DE" sz="2000" dirty="0"/>
              <a:t>Erweitere dein Programm, indem die Bilder nur sichtbar sein sollen, wenn der Knopf A gedrückt wird.</a:t>
            </a:r>
          </a:p>
        </p:txBody>
      </p:sp>
    </p:spTree>
    <p:extLst>
      <p:ext uri="{BB962C8B-B14F-4D97-AF65-F5344CB8AC3E}">
        <p14:creationId xmlns:p14="http://schemas.microsoft.com/office/powerpoint/2010/main" val="3217356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562E-F7FF-44F0-9566-D725A1B06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Programmieren mit Calliope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E980E-8156-4D8A-9828-E2A84D457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de-DE" sz="2000" dirty="0"/>
              <a:t>Erstelle ein Programm, welches im 500-Millisekunden-Takt zwischen drei Bildern hin- und herwechselt.</a:t>
            </a:r>
          </a:p>
          <a:p>
            <a:pPr marL="457200" indent="-457200">
              <a:buFont typeface="Wingdings 3" charset="2"/>
              <a:buAutoNum type="arabicPeriod"/>
            </a:pPr>
            <a:r>
              <a:rPr lang="de-DE" sz="2000" dirty="0"/>
              <a:t>Erweitere dein Programm, indem die Bilder nur sichtbar sein sollen, wenn der Knopf A gedrückt wird.</a:t>
            </a:r>
          </a:p>
          <a:p>
            <a:pPr marL="457200" indent="-457200">
              <a:buAutoNum type="arabicPeriod"/>
            </a:pPr>
            <a:r>
              <a:rPr lang="de-DE" sz="2000" dirty="0"/>
              <a:t>Wird Knopf B gedrückt, sollen drei andere Bilder sichtbar sein.</a:t>
            </a:r>
          </a:p>
        </p:txBody>
      </p:sp>
    </p:spTree>
    <p:extLst>
      <p:ext uri="{BB962C8B-B14F-4D97-AF65-F5344CB8AC3E}">
        <p14:creationId xmlns:p14="http://schemas.microsoft.com/office/powerpoint/2010/main" val="3091242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562E-F7FF-44F0-9566-D725A1B06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Programmieren mit Calliope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E980E-8156-4D8A-9828-E2A84D457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de-DE" sz="2000" dirty="0"/>
              <a:t>Erstelle ein Programm, welches im 500-Millisekunden-Takt zwischen drei Bildern hin- und herwechselt.</a:t>
            </a:r>
          </a:p>
          <a:p>
            <a:pPr marL="457200" indent="-457200">
              <a:buFont typeface="Wingdings 3" charset="2"/>
              <a:buAutoNum type="arabicPeriod"/>
            </a:pPr>
            <a:r>
              <a:rPr lang="de-DE" sz="2000" dirty="0"/>
              <a:t>Erweitere dein Programm, indem die Bilder nur sichtbar sein sollen, wenn der Knopf A gedrückt wird.</a:t>
            </a:r>
          </a:p>
          <a:p>
            <a:pPr marL="457200" indent="-457200">
              <a:buAutoNum type="arabicPeriod"/>
            </a:pPr>
            <a:r>
              <a:rPr lang="de-DE" sz="2000" dirty="0"/>
              <a:t>Wird Knopf B gedrückt, sollen drei andere Bilder sichtbar sein.</a:t>
            </a:r>
          </a:p>
          <a:p>
            <a:pPr marL="457200" indent="-457200">
              <a:buAutoNum type="arabicPeriod"/>
            </a:pPr>
            <a:r>
              <a:rPr lang="de-DE" sz="2000" dirty="0"/>
              <a:t>Wird Pin 1 berührt, soll die LED im 500-Millisekunden-Takt zwischen zwei Farben hin- und herwechseln.</a:t>
            </a:r>
          </a:p>
        </p:txBody>
      </p:sp>
    </p:spTree>
    <p:extLst>
      <p:ext uri="{BB962C8B-B14F-4D97-AF65-F5344CB8AC3E}">
        <p14:creationId xmlns:p14="http://schemas.microsoft.com/office/powerpoint/2010/main" val="3963245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562E-F7FF-44F0-9566-D725A1B06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Programmieren mit Calliope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E980E-8156-4D8A-9828-E2A84D457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de-DE" sz="2000" dirty="0"/>
              <a:t>Erstelle ein Programm, welches im 500-Millisekunden-Takt zwischen drei Bildern hin- und herwechselt.</a:t>
            </a:r>
          </a:p>
          <a:p>
            <a:pPr marL="457200" indent="-457200">
              <a:buFont typeface="Wingdings 3" charset="2"/>
              <a:buAutoNum type="arabicPeriod"/>
            </a:pPr>
            <a:r>
              <a:rPr lang="de-DE" sz="2000" dirty="0"/>
              <a:t>Erweitere dein Programm, indem die Bilder nur sichtbar sein sollen, wenn der Knopf A gedrückt wird.</a:t>
            </a:r>
          </a:p>
          <a:p>
            <a:pPr marL="457200" indent="-457200">
              <a:buAutoNum type="arabicPeriod"/>
            </a:pPr>
            <a:r>
              <a:rPr lang="de-DE" sz="2000" dirty="0"/>
              <a:t>Wird Knopf B gedrückt, sollen drei andere Bilder sichtbar sein.</a:t>
            </a:r>
          </a:p>
          <a:p>
            <a:pPr marL="457200" indent="-457200">
              <a:buAutoNum type="arabicPeriod"/>
            </a:pPr>
            <a:r>
              <a:rPr lang="de-DE" sz="2000" dirty="0"/>
              <a:t>Wird Pin 1 berührt, soll die LED im 500-Millisekunden-Takt zwischen zwei Farben hin- und herwechseln.</a:t>
            </a:r>
          </a:p>
          <a:p>
            <a:pPr marL="457200" indent="-457200">
              <a:buAutoNum type="arabicPeriod"/>
            </a:pPr>
            <a:r>
              <a:rPr lang="de-DE" sz="2000" dirty="0"/>
              <a:t>Erzeuge eine Variable, in welcher der Takt gespeichert wird. Ersetze alle 500-Millisekunden-Anweisungen durch diese Variable.</a:t>
            </a:r>
          </a:p>
        </p:txBody>
      </p:sp>
    </p:spTree>
    <p:extLst>
      <p:ext uri="{BB962C8B-B14F-4D97-AF65-F5344CB8AC3E}">
        <p14:creationId xmlns:p14="http://schemas.microsoft.com/office/powerpoint/2010/main" val="3275565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562E-F7FF-44F0-9566-D725A1B06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Programmieren mit Calliope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E980E-8156-4D8A-9828-E2A84D457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de-DE" sz="2000" dirty="0"/>
              <a:t>Erstelle ein Programm, welches im 500-Millisekunden-Takt zwischen drei Bildern hin- und herwechselt.</a:t>
            </a:r>
          </a:p>
          <a:p>
            <a:pPr marL="457200" indent="-457200">
              <a:buFont typeface="Wingdings 3" charset="2"/>
              <a:buAutoNum type="arabicPeriod"/>
            </a:pPr>
            <a:r>
              <a:rPr lang="de-DE" sz="2000" dirty="0"/>
              <a:t>Erweitere dein Programm, indem die Bilder nur sichtbar sein sollen, wenn der Knopf A gedrückt wird.</a:t>
            </a:r>
          </a:p>
          <a:p>
            <a:pPr marL="457200" indent="-457200">
              <a:buAutoNum type="arabicPeriod"/>
            </a:pPr>
            <a:r>
              <a:rPr lang="de-DE" sz="2000" dirty="0"/>
              <a:t>Wird Knopf B gedrückt, sollen drei andere Bilder sichtbar sein.</a:t>
            </a:r>
          </a:p>
          <a:p>
            <a:pPr marL="457200" indent="-457200">
              <a:buAutoNum type="arabicPeriod"/>
            </a:pPr>
            <a:r>
              <a:rPr lang="de-DE" sz="2000" dirty="0"/>
              <a:t>Wird Pin 1 berührt, soll die LED im 500-Millisekunden-Takt zwischen zwei Farben hin- und herwechseln.</a:t>
            </a:r>
          </a:p>
          <a:p>
            <a:pPr marL="457200" indent="-457200">
              <a:buAutoNum type="arabicPeriod"/>
            </a:pPr>
            <a:r>
              <a:rPr lang="de-DE" sz="2000" dirty="0"/>
              <a:t>Erzeuge eine Variable, in welcher der Takt gespeichert wird. Ersetze alle 500-Millisekunden-Anweisungen durch diese Variable.</a:t>
            </a:r>
          </a:p>
          <a:p>
            <a:pPr marL="457200" indent="-457200">
              <a:buAutoNum type="arabicPeriod"/>
            </a:pPr>
            <a:r>
              <a:rPr lang="de-DE" sz="2000" dirty="0"/>
              <a:t>Durch Berührung von Pin 0 und 3 soll der Takt verlangsamt beziehungsweise beschleunigt werden können.</a:t>
            </a:r>
          </a:p>
        </p:txBody>
      </p:sp>
    </p:spTree>
    <p:extLst>
      <p:ext uri="{BB962C8B-B14F-4D97-AF65-F5344CB8AC3E}">
        <p14:creationId xmlns:p14="http://schemas.microsoft.com/office/powerpoint/2010/main" val="2968714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562E-F7FF-44F0-9566-D725A1B06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oder Gegenbeispiel?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E980E-8156-4D8A-9828-E2A84D457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Ist das eben erzeugte Programm ein Algorithmus?</a:t>
            </a:r>
          </a:p>
        </p:txBody>
      </p:sp>
    </p:spTree>
    <p:extLst>
      <p:ext uri="{BB962C8B-B14F-4D97-AF65-F5344CB8AC3E}">
        <p14:creationId xmlns:p14="http://schemas.microsoft.com/office/powerpoint/2010/main" val="3501436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54E5-B966-427A-BC91-783C97D6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ein Algorithmus?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316BA-9974-47D7-AB0B-CF85D207E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3160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54E5-B966-427A-BC91-783C97D6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ein Algorithmus?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316BA-9974-47D7-AB0B-CF85D207E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/>
              <a:t>Definition: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86359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54E5-B966-427A-BC91-783C97D6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ein Algorithmus?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316BA-9974-47D7-AB0B-CF85D207E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b="1" dirty="0"/>
              <a:t>Definition: </a:t>
            </a:r>
            <a:r>
              <a:rPr lang="de-DE" sz="2000" dirty="0"/>
              <a:t>Ein Algorithmus ist eine eindeutige Handlungsvorschrift zur Lösung eines Problems oder einer Klasse von Problemen.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9426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54E5-B966-427A-BC91-783C97D6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ein Algorithmus?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316BA-9974-47D7-AB0B-CF85D207E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b="1" dirty="0"/>
              <a:t>Eigenschaften:</a:t>
            </a:r>
            <a:endParaRPr lang="de-DE" sz="2000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2316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54E5-B966-427A-BC91-783C97D6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ein Algorithmus?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316BA-9974-47D7-AB0B-CF85D207E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b="1" dirty="0"/>
              <a:t>Eigenschaften:</a:t>
            </a:r>
            <a:endParaRPr lang="de-DE" sz="2000" dirty="0"/>
          </a:p>
          <a:p>
            <a:pPr marL="514350" indent="-514350">
              <a:buAutoNum type="arabicPeriod"/>
            </a:pPr>
            <a:r>
              <a:rPr lang="de-DE" sz="2000" dirty="0"/>
              <a:t>Er muss eindeutig beschreibbar sein.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8783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54E5-B966-427A-BC91-783C97D6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ein Algorithmus?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316BA-9974-47D7-AB0B-CF85D207E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b="1" dirty="0"/>
              <a:t>Eigenschaften:</a:t>
            </a:r>
            <a:endParaRPr lang="de-DE" sz="2000" dirty="0"/>
          </a:p>
          <a:p>
            <a:pPr marL="514350" indent="-514350">
              <a:buAutoNum type="arabicPeriod"/>
            </a:pPr>
            <a:r>
              <a:rPr lang="de-DE" sz="2000" dirty="0"/>
              <a:t>Er muss eindeutig beschreibbar sein.</a:t>
            </a:r>
          </a:p>
          <a:p>
            <a:pPr marL="514350" indent="-514350">
              <a:buAutoNum type="arabicPeriod"/>
            </a:pPr>
            <a:r>
              <a:rPr lang="de-DE" sz="2000" dirty="0"/>
              <a:t>Jeder Schritt muss ausführbar sein.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5567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154E5-B966-427A-BC91-783C97D6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ein Algorithmus?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316BA-9974-47D7-AB0B-CF85D207E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b="1" dirty="0"/>
              <a:t>Eigenschaften:</a:t>
            </a:r>
            <a:endParaRPr lang="de-DE" sz="2000" dirty="0"/>
          </a:p>
          <a:p>
            <a:pPr marL="514350" indent="-514350">
              <a:buAutoNum type="arabicPeriod"/>
            </a:pPr>
            <a:r>
              <a:rPr lang="de-DE" sz="2000" dirty="0"/>
              <a:t>Er muss eindeutig beschreibbar sein.</a:t>
            </a:r>
          </a:p>
          <a:p>
            <a:pPr marL="514350" indent="-514350">
              <a:buAutoNum type="arabicPeriod"/>
            </a:pPr>
            <a:r>
              <a:rPr lang="de-DE" sz="2000" dirty="0"/>
              <a:t>Jeder Schritt muss ausführbar sein.</a:t>
            </a:r>
          </a:p>
          <a:p>
            <a:pPr marL="514350" indent="-514350">
              <a:buAutoNum type="arabicPeriod"/>
            </a:pPr>
            <a:r>
              <a:rPr lang="de-DE" sz="2000" dirty="0"/>
              <a:t>Er darf nur endlich viele Schritte benötigen.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2141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4058C-AAB8-4B50-8A62-2A4DAA9A1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Beispiele und Gegenbeispiele für Algorithmen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11BF8-6F4A-475F-994F-7BAEF13E4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15010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513</Words>
  <Application>Microsoft Office PowerPoint</Application>
  <PresentationFormat>Widescreen</PresentationFormat>
  <Paragraphs>62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Wingdings 3</vt:lpstr>
      <vt:lpstr>Facet</vt:lpstr>
      <vt:lpstr>Algorithmen im Alltag und Programmierung mit Calliope</vt:lpstr>
      <vt:lpstr>Was ist ein Algorithmus?</vt:lpstr>
      <vt:lpstr>Was ist ein Algorithmus?</vt:lpstr>
      <vt:lpstr>Was ist ein Algorithmus?</vt:lpstr>
      <vt:lpstr>Was ist ein Algorithmus?</vt:lpstr>
      <vt:lpstr>Was ist ein Algorithmus?</vt:lpstr>
      <vt:lpstr>Was ist ein Algorithmus?</vt:lpstr>
      <vt:lpstr>Was ist ein Algorithmus?</vt:lpstr>
      <vt:lpstr>Beispiele und Gegenbeispiele für Algorithmen</vt:lpstr>
      <vt:lpstr>Beispiele und Gegenbeispiele für Algorithmen</vt:lpstr>
      <vt:lpstr>Programmieren mit Calliope</vt:lpstr>
      <vt:lpstr>Programmieren mit Calliope</vt:lpstr>
      <vt:lpstr>Programmieren mit Calliope</vt:lpstr>
      <vt:lpstr>Programmieren mit Calliope</vt:lpstr>
      <vt:lpstr>Programmieren mit Calliope</vt:lpstr>
      <vt:lpstr>Programmieren mit Calliope</vt:lpstr>
      <vt:lpstr>Programmieren mit Calliope</vt:lpstr>
      <vt:lpstr>Beispiel oder Gegenbeispiel?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Algorithmen im Alltag und Programmierung mit Calliope</dc:title>
  <dc:creator>Probst, Ferdinand</dc:creator>
  <cp:lastModifiedBy>Probst, Ferdinand</cp:lastModifiedBy>
  <cp:revision>2</cp:revision>
  <dcterms:created xsi:type="dcterms:W3CDTF">2022-05-20T07:29:37Z</dcterms:created>
  <dcterms:modified xsi:type="dcterms:W3CDTF">2022-05-20T09:07:49Z</dcterms:modified>
</cp:coreProperties>
</file>