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5122525" cy="21386800"/>
  <p:notesSz cx="6797675" cy="9874250"/>
  <p:defaultTextStyle>
    <a:defPPr>
      <a:defRPr lang="de-DE"/>
    </a:defPPr>
    <a:lvl1pPr marL="0" algn="l" defTabSz="2086204" rtl="0" eaLnBrk="1" latinLnBrk="0" hangingPunct="1">
      <a:defRPr sz="4100" kern="1200">
        <a:solidFill>
          <a:schemeClr val="tx1"/>
        </a:solidFill>
        <a:latin typeface="+mn-lt"/>
        <a:ea typeface="+mn-ea"/>
        <a:cs typeface="+mn-cs"/>
      </a:defRPr>
    </a:lvl1pPr>
    <a:lvl2pPr marL="1043102" algn="l" defTabSz="2086204" rtl="0" eaLnBrk="1" latinLnBrk="0" hangingPunct="1">
      <a:defRPr sz="4100" kern="1200">
        <a:solidFill>
          <a:schemeClr val="tx1"/>
        </a:solidFill>
        <a:latin typeface="+mn-lt"/>
        <a:ea typeface="+mn-ea"/>
        <a:cs typeface="+mn-cs"/>
      </a:defRPr>
    </a:lvl2pPr>
    <a:lvl3pPr marL="2086204" algn="l" defTabSz="2086204" rtl="0" eaLnBrk="1" latinLnBrk="0" hangingPunct="1">
      <a:defRPr sz="4100" kern="1200">
        <a:solidFill>
          <a:schemeClr val="tx1"/>
        </a:solidFill>
        <a:latin typeface="+mn-lt"/>
        <a:ea typeface="+mn-ea"/>
        <a:cs typeface="+mn-cs"/>
      </a:defRPr>
    </a:lvl3pPr>
    <a:lvl4pPr marL="3129305" algn="l" defTabSz="2086204" rtl="0" eaLnBrk="1" latinLnBrk="0" hangingPunct="1">
      <a:defRPr sz="4100" kern="1200">
        <a:solidFill>
          <a:schemeClr val="tx1"/>
        </a:solidFill>
        <a:latin typeface="+mn-lt"/>
        <a:ea typeface="+mn-ea"/>
        <a:cs typeface="+mn-cs"/>
      </a:defRPr>
    </a:lvl4pPr>
    <a:lvl5pPr marL="4172407" algn="l" defTabSz="2086204" rtl="0" eaLnBrk="1" latinLnBrk="0" hangingPunct="1">
      <a:defRPr sz="4100" kern="1200">
        <a:solidFill>
          <a:schemeClr val="tx1"/>
        </a:solidFill>
        <a:latin typeface="+mn-lt"/>
        <a:ea typeface="+mn-ea"/>
        <a:cs typeface="+mn-cs"/>
      </a:defRPr>
    </a:lvl5pPr>
    <a:lvl6pPr marL="5215509" algn="l" defTabSz="2086204" rtl="0" eaLnBrk="1" latinLnBrk="0" hangingPunct="1">
      <a:defRPr sz="4100" kern="1200">
        <a:solidFill>
          <a:schemeClr val="tx1"/>
        </a:solidFill>
        <a:latin typeface="+mn-lt"/>
        <a:ea typeface="+mn-ea"/>
        <a:cs typeface="+mn-cs"/>
      </a:defRPr>
    </a:lvl6pPr>
    <a:lvl7pPr marL="6258611" algn="l" defTabSz="2086204" rtl="0" eaLnBrk="1" latinLnBrk="0" hangingPunct="1">
      <a:defRPr sz="4100" kern="1200">
        <a:solidFill>
          <a:schemeClr val="tx1"/>
        </a:solidFill>
        <a:latin typeface="+mn-lt"/>
        <a:ea typeface="+mn-ea"/>
        <a:cs typeface="+mn-cs"/>
      </a:defRPr>
    </a:lvl7pPr>
    <a:lvl8pPr marL="7301713" algn="l" defTabSz="2086204" rtl="0" eaLnBrk="1" latinLnBrk="0" hangingPunct="1">
      <a:defRPr sz="4100" kern="1200">
        <a:solidFill>
          <a:schemeClr val="tx1"/>
        </a:solidFill>
        <a:latin typeface="+mn-lt"/>
        <a:ea typeface="+mn-ea"/>
        <a:cs typeface="+mn-cs"/>
      </a:defRPr>
    </a:lvl8pPr>
    <a:lvl9pPr marL="8344814" algn="l" defTabSz="2086204" rtl="0" eaLnBrk="1" latinLnBrk="0" hangingPunct="1">
      <a:defRPr sz="4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36">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94A37-7A3C-DD43-BB66-54B4E09E8ACD}" v="10" dt="2021-05-05T07:16:49.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p:normalViewPr>
  <p:slideViewPr>
    <p:cSldViewPr>
      <p:cViewPr>
        <p:scale>
          <a:sx n="61" d="100"/>
          <a:sy n="61" d="100"/>
        </p:scale>
        <p:origin x="2000" y="160"/>
      </p:cViewPr>
      <p:guideLst>
        <p:guide orient="horz" pos="6736"/>
        <p:guide pos="47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34190" y="6643771"/>
            <a:ext cx="12854146" cy="4584300"/>
          </a:xfrm>
        </p:spPr>
        <p:txBody>
          <a:bodyPr/>
          <a:lstStyle/>
          <a:p>
            <a:r>
              <a:rPr lang="de-DE"/>
              <a:t>Titelmasterformat durch Klicken bearbeiten</a:t>
            </a:r>
          </a:p>
        </p:txBody>
      </p:sp>
      <p:sp>
        <p:nvSpPr>
          <p:cNvPr id="3" name="Untertitel 2"/>
          <p:cNvSpPr>
            <a:spLocks noGrp="1"/>
          </p:cNvSpPr>
          <p:nvPr>
            <p:ph type="subTitle" idx="1"/>
          </p:nvPr>
        </p:nvSpPr>
        <p:spPr>
          <a:xfrm>
            <a:off x="2268379" y="12119186"/>
            <a:ext cx="10585768" cy="5465516"/>
          </a:xfrm>
        </p:spPr>
        <p:txBody>
          <a:bodyPr/>
          <a:lstStyle>
            <a:lvl1pPr marL="0" indent="0" algn="ctr">
              <a:buNone/>
              <a:defRPr>
                <a:solidFill>
                  <a:schemeClr val="tx1">
                    <a:tint val="75000"/>
                  </a:schemeClr>
                </a:solidFill>
              </a:defRPr>
            </a:lvl1pPr>
            <a:lvl2pPr marL="1043102" indent="0" algn="ctr">
              <a:buNone/>
              <a:defRPr>
                <a:solidFill>
                  <a:schemeClr val="tx1">
                    <a:tint val="75000"/>
                  </a:schemeClr>
                </a:solidFill>
              </a:defRPr>
            </a:lvl2pPr>
            <a:lvl3pPr marL="2086204" indent="0" algn="ctr">
              <a:buNone/>
              <a:defRPr>
                <a:solidFill>
                  <a:schemeClr val="tx1">
                    <a:tint val="75000"/>
                  </a:schemeClr>
                </a:solidFill>
              </a:defRPr>
            </a:lvl3pPr>
            <a:lvl4pPr marL="3129305" indent="0" algn="ctr">
              <a:buNone/>
              <a:defRPr>
                <a:solidFill>
                  <a:schemeClr val="tx1">
                    <a:tint val="75000"/>
                  </a:schemeClr>
                </a:solidFill>
              </a:defRPr>
            </a:lvl4pPr>
            <a:lvl5pPr marL="4172407" indent="0" algn="ctr">
              <a:buNone/>
              <a:defRPr>
                <a:solidFill>
                  <a:schemeClr val="tx1">
                    <a:tint val="75000"/>
                  </a:schemeClr>
                </a:solidFill>
              </a:defRPr>
            </a:lvl5pPr>
            <a:lvl6pPr marL="5215509" indent="0" algn="ctr">
              <a:buNone/>
              <a:defRPr>
                <a:solidFill>
                  <a:schemeClr val="tx1">
                    <a:tint val="75000"/>
                  </a:schemeClr>
                </a:solidFill>
              </a:defRPr>
            </a:lvl6pPr>
            <a:lvl7pPr marL="6258611" indent="0" algn="ctr">
              <a:buNone/>
              <a:defRPr>
                <a:solidFill>
                  <a:schemeClr val="tx1">
                    <a:tint val="75000"/>
                  </a:schemeClr>
                </a:solidFill>
              </a:defRPr>
            </a:lvl7pPr>
            <a:lvl8pPr marL="7301713" indent="0" algn="ctr">
              <a:buNone/>
              <a:defRPr>
                <a:solidFill>
                  <a:schemeClr val="tx1">
                    <a:tint val="75000"/>
                  </a:schemeClr>
                </a:solidFill>
              </a:defRPr>
            </a:lvl8pPr>
            <a:lvl9pPr marL="8344814"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D1A7669-66CC-49D8-8EB1-BC8D92085D78}" type="datetimeFigureOut">
              <a:rPr lang="de-DE" smtClean="0"/>
              <a:t>04.05.21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27774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1A7669-66CC-49D8-8EB1-BC8D92085D78}" type="datetimeFigureOut">
              <a:rPr lang="de-DE" smtClean="0"/>
              <a:t>04.05.21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343248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8133903" y="2673351"/>
            <a:ext cx="5626314" cy="569027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249709" y="2673351"/>
            <a:ext cx="16632153" cy="569027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1A7669-66CC-49D8-8EB1-BC8D92085D78}" type="datetimeFigureOut">
              <a:rPr lang="de-DE" smtClean="0"/>
              <a:t>04.05.21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139871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1A7669-66CC-49D8-8EB1-BC8D92085D78}" type="datetimeFigureOut">
              <a:rPr lang="de-DE" smtClean="0"/>
              <a:t>04.05.21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92584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94575" y="13743001"/>
            <a:ext cx="12854146" cy="4247656"/>
          </a:xfrm>
        </p:spPr>
        <p:txBody>
          <a:bodyPr anchor="t"/>
          <a:lstStyle>
            <a:lvl1pPr algn="l">
              <a:defRPr sz="9100" b="1" cap="all"/>
            </a:lvl1pPr>
          </a:lstStyle>
          <a:p>
            <a:r>
              <a:rPr lang="de-DE"/>
              <a:t>Titelmasterformat durch Klicken bearbeiten</a:t>
            </a:r>
          </a:p>
        </p:txBody>
      </p:sp>
      <p:sp>
        <p:nvSpPr>
          <p:cNvPr id="3" name="Textplatzhalter 2"/>
          <p:cNvSpPr>
            <a:spLocks noGrp="1"/>
          </p:cNvSpPr>
          <p:nvPr>
            <p:ph type="body" idx="1"/>
          </p:nvPr>
        </p:nvSpPr>
        <p:spPr>
          <a:xfrm>
            <a:off x="1194575" y="9064640"/>
            <a:ext cx="12854146" cy="4678361"/>
          </a:xfrm>
        </p:spPr>
        <p:txBody>
          <a:bodyPr anchor="b"/>
          <a:lstStyle>
            <a:lvl1pPr marL="0" indent="0">
              <a:buNone/>
              <a:defRPr sz="4600">
                <a:solidFill>
                  <a:schemeClr val="tx1">
                    <a:tint val="75000"/>
                  </a:schemeClr>
                </a:solidFill>
              </a:defRPr>
            </a:lvl1pPr>
            <a:lvl2pPr marL="1043102" indent="0">
              <a:buNone/>
              <a:defRPr sz="4100">
                <a:solidFill>
                  <a:schemeClr val="tx1">
                    <a:tint val="75000"/>
                  </a:schemeClr>
                </a:solidFill>
              </a:defRPr>
            </a:lvl2pPr>
            <a:lvl3pPr marL="2086204" indent="0">
              <a:buNone/>
              <a:defRPr sz="3700">
                <a:solidFill>
                  <a:schemeClr val="tx1">
                    <a:tint val="75000"/>
                  </a:schemeClr>
                </a:solidFill>
              </a:defRPr>
            </a:lvl3pPr>
            <a:lvl4pPr marL="3129305" indent="0">
              <a:buNone/>
              <a:defRPr sz="3200">
                <a:solidFill>
                  <a:schemeClr val="tx1">
                    <a:tint val="75000"/>
                  </a:schemeClr>
                </a:solidFill>
              </a:defRPr>
            </a:lvl4pPr>
            <a:lvl5pPr marL="4172407" indent="0">
              <a:buNone/>
              <a:defRPr sz="3200">
                <a:solidFill>
                  <a:schemeClr val="tx1">
                    <a:tint val="75000"/>
                  </a:schemeClr>
                </a:solidFill>
              </a:defRPr>
            </a:lvl5pPr>
            <a:lvl6pPr marL="5215509" indent="0">
              <a:buNone/>
              <a:defRPr sz="3200">
                <a:solidFill>
                  <a:schemeClr val="tx1">
                    <a:tint val="75000"/>
                  </a:schemeClr>
                </a:solidFill>
              </a:defRPr>
            </a:lvl6pPr>
            <a:lvl7pPr marL="6258611" indent="0">
              <a:buNone/>
              <a:defRPr sz="3200">
                <a:solidFill>
                  <a:schemeClr val="tx1">
                    <a:tint val="75000"/>
                  </a:schemeClr>
                </a:solidFill>
              </a:defRPr>
            </a:lvl7pPr>
            <a:lvl8pPr marL="7301713" indent="0">
              <a:buNone/>
              <a:defRPr sz="3200">
                <a:solidFill>
                  <a:schemeClr val="tx1">
                    <a:tint val="75000"/>
                  </a:schemeClr>
                </a:solidFill>
              </a:defRPr>
            </a:lvl8pPr>
            <a:lvl9pPr marL="8344814" indent="0">
              <a:buNone/>
              <a:defRPr sz="3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D1A7669-66CC-49D8-8EB1-BC8D92085D78}" type="datetimeFigureOut">
              <a:rPr lang="de-DE" smtClean="0"/>
              <a:t>04.05.21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281264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249710" y="15559889"/>
            <a:ext cx="11129234" cy="44016211"/>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12630985" y="15559889"/>
            <a:ext cx="11129232" cy="44016211"/>
          </a:xfrm>
        </p:spPr>
        <p:txBody>
          <a:bodyPr/>
          <a:lstStyle>
            <a:lvl1pPr>
              <a:defRPr sz="6400"/>
            </a:lvl1pPr>
            <a:lvl2pPr>
              <a:defRPr sz="5500"/>
            </a:lvl2pPr>
            <a:lvl3pPr>
              <a:defRPr sz="4600"/>
            </a:lvl3pPr>
            <a:lvl4pPr>
              <a:defRPr sz="4100"/>
            </a:lvl4pPr>
            <a:lvl5pPr>
              <a:defRPr sz="4100"/>
            </a:lvl5pPr>
            <a:lvl6pPr>
              <a:defRPr sz="4100"/>
            </a:lvl6pPr>
            <a:lvl7pPr>
              <a:defRPr sz="4100"/>
            </a:lvl7pPr>
            <a:lvl8pPr>
              <a:defRPr sz="4100"/>
            </a:lvl8pPr>
            <a:lvl9pPr>
              <a:defRPr sz="4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D1A7669-66CC-49D8-8EB1-BC8D92085D78}" type="datetimeFigureOut">
              <a:rPr lang="de-DE" smtClean="0"/>
              <a:t>04.05.21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98490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56126" y="856464"/>
            <a:ext cx="13610273" cy="3564467"/>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756126" y="4787278"/>
            <a:ext cx="6681741" cy="1995110"/>
          </a:xfrm>
        </p:spPr>
        <p:txBody>
          <a:bodyPr anchor="b"/>
          <a:lstStyle>
            <a:lvl1pPr marL="0" indent="0">
              <a:buNone/>
              <a:defRPr sz="5500" b="1"/>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de-DE"/>
              <a:t>Textmasterformat bearbeiten</a:t>
            </a:r>
          </a:p>
        </p:txBody>
      </p:sp>
      <p:sp>
        <p:nvSpPr>
          <p:cNvPr id="4" name="Inhaltsplatzhalter 3"/>
          <p:cNvSpPr>
            <a:spLocks noGrp="1"/>
          </p:cNvSpPr>
          <p:nvPr>
            <p:ph sz="half" idx="2"/>
          </p:nvPr>
        </p:nvSpPr>
        <p:spPr>
          <a:xfrm>
            <a:off x="756126" y="6782388"/>
            <a:ext cx="6681741" cy="12322165"/>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7682034" y="4787278"/>
            <a:ext cx="6684366" cy="1995110"/>
          </a:xfrm>
        </p:spPr>
        <p:txBody>
          <a:bodyPr anchor="b"/>
          <a:lstStyle>
            <a:lvl1pPr marL="0" indent="0">
              <a:buNone/>
              <a:defRPr sz="5500" b="1"/>
            </a:lvl1pPr>
            <a:lvl2pPr marL="1043102" indent="0">
              <a:buNone/>
              <a:defRPr sz="4600" b="1"/>
            </a:lvl2pPr>
            <a:lvl3pPr marL="2086204" indent="0">
              <a:buNone/>
              <a:defRPr sz="4100" b="1"/>
            </a:lvl3pPr>
            <a:lvl4pPr marL="3129305" indent="0">
              <a:buNone/>
              <a:defRPr sz="3700" b="1"/>
            </a:lvl4pPr>
            <a:lvl5pPr marL="4172407" indent="0">
              <a:buNone/>
              <a:defRPr sz="3700" b="1"/>
            </a:lvl5pPr>
            <a:lvl6pPr marL="5215509" indent="0">
              <a:buNone/>
              <a:defRPr sz="3700" b="1"/>
            </a:lvl6pPr>
            <a:lvl7pPr marL="6258611" indent="0">
              <a:buNone/>
              <a:defRPr sz="3700" b="1"/>
            </a:lvl7pPr>
            <a:lvl8pPr marL="7301713" indent="0">
              <a:buNone/>
              <a:defRPr sz="3700" b="1"/>
            </a:lvl8pPr>
            <a:lvl9pPr marL="8344814" indent="0">
              <a:buNone/>
              <a:defRPr sz="3700" b="1"/>
            </a:lvl9pPr>
          </a:lstStyle>
          <a:p>
            <a:pPr lvl="0"/>
            <a:r>
              <a:rPr lang="de-DE"/>
              <a:t>Textmasterformat bearbeiten</a:t>
            </a:r>
          </a:p>
        </p:txBody>
      </p:sp>
      <p:sp>
        <p:nvSpPr>
          <p:cNvPr id="6" name="Inhaltsplatzhalter 5"/>
          <p:cNvSpPr>
            <a:spLocks noGrp="1"/>
          </p:cNvSpPr>
          <p:nvPr>
            <p:ph sz="quarter" idx="4"/>
          </p:nvPr>
        </p:nvSpPr>
        <p:spPr>
          <a:xfrm>
            <a:off x="7682034" y="6782388"/>
            <a:ext cx="6684366" cy="12322165"/>
          </a:xfrm>
        </p:spPr>
        <p:txBody>
          <a:bodyPr/>
          <a:lstStyle>
            <a:lvl1pPr>
              <a:defRPr sz="5500"/>
            </a:lvl1pPr>
            <a:lvl2pPr>
              <a:defRPr sz="4600"/>
            </a:lvl2pPr>
            <a:lvl3pPr>
              <a:defRPr sz="4100"/>
            </a:lvl3pPr>
            <a:lvl4pPr>
              <a:defRPr sz="3700"/>
            </a:lvl4pPr>
            <a:lvl5pPr>
              <a:defRPr sz="3700"/>
            </a:lvl5pPr>
            <a:lvl6pPr>
              <a:defRPr sz="3700"/>
            </a:lvl6pPr>
            <a:lvl7pPr>
              <a:defRPr sz="3700"/>
            </a:lvl7pPr>
            <a:lvl8pPr>
              <a:defRPr sz="3700"/>
            </a:lvl8pPr>
            <a:lvl9pPr>
              <a:defRPr sz="3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D1A7669-66CC-49D8-8EB1-BC8D92085D78}" type="datetimeFigureOut">
              <a:rPr lang="de-DE" smtClean="0"/>
              <a:t>04.05.21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90636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D1A7669-66CC-49D8-8EB1-BC8D92085D78}" type="datetimeFigureOut">
              <a:rPr lang="de-DE" smtClean="0"/>
              <a:t>04.05.21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194194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D1A7669-66CC-49D8-8EB1-BC8D92085D78}" type="datetimeFigureOut">
              <a:rPr lang="de-DE" smtClean="0"/>
              <a:t>04.05.21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262711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127" y="851512"/>
            <a:ext cx="4975207" cy="3623874"/>
          </a:xfrm>
        </p:spPr>
        <p:txBody>
          <a:bodyPr anchor="b"/>
          <a:lstStyle>
            <a:lvl1pPr algn="l">
              <a:defRPr sz="4600" b="1"/>
            </a:lvl1pPr>
          </a:lstStyle>
          <a:p>
            <a:r>
              <a:rPr lang="de-DE"/>
              <a:t>Titelmasterformat durch Klicken bearbeiten</a:t>
            </a:r>
          </a:p>
        </p:txBody>
      </p:sp>
      <p:sp>
        <p:nvSpPr>
          <p:cNvPr id="3" name="Inhaltsplatzhalter 2"/>
          <p:cNvSpPr>
            <a:spLocks noGrp="1"/>
          </p:cNvSpPr>
          <p:nvPr>
            <p:ph idx="1"/>
          </p:nvPr>
        </p:nvSpPr>
        <p:spPr>
          <a:xfrm>
            <a:off x="5912487" y="851513"/>
            <a:ext cx="8453912" cy="18253041"/>
          </a:xfrm>
        </p:spPr>
        <p:txBody>
          <a:bodyPr/>
          <a:lstStyle>
            <a:lvl1pPr>
              <a:defRPr sz="7300"/>
            </a:lvl1pPr>
            <a:lvl2pPr>
              <a:defRPr sz="6400"/>
            </a:lvl2pPr>
            <a:lvl3pPr>
              <a:defRPr sz="5500"/>
            </a:lvl3pPr>
            <a:lvl4pPr>
              <a:defRPr sz="4600"/>
            </a:lvl4pPr>
            <a:lvl5pPr>
              <a:defRPr sz="4600"/>
            </a:lvl5pPr>
            <a:lvl6pPr>
              <a:defRPr sz="4600"/>
            </a:lvl6pPr>
            <a:lvl7pPr>
              <a:defRPr sz="4600"/>
            </a:lvl7pPr>
            <a:lvl8pPr>
              <a:defRPr sz="4600"/>
            </a:lvl8pPr>
            <a:lvl9pPr>
              <a:defRPr sz="4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127" y="4475387"/>
            <a:ext cx="4975207" cy="14629167"/>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de-DE"/>
              <a:t>Textmasterformat bearbeiten</a:t>
            </a:r>
          </a:p>
        </p:txBody>
      </p:sp>
      <p:sp>
        <p:nvSpPr>
          <p:cNvPr id="5" name="Datumsplatzhalter 4"/>
          <p:cNvSpPr>
            <a:spLocks noGrp="1"/>
          </p:cNvSpPr>
          <p:nvPr>
            <p:ph type="dt" sz="half" idx="10"/>
          </p:nvPr>
        </p:nvSpPr>
        <p:spPr/>
        <p:txBody>
          <a:bodyPr/>
          <a:lstStyle/>
          <a:p>
            <a:fld id="{7D1A7669-66CC-49D8-8EB1-BC8D92085D78}" type="datetimeFigureOut">
              <a:rPr lang="de-DE" smtClean="0"/>
              <a:t>04.05.21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422394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964121" y="14970760"/>
            <a:ext cx="9073515" cy="1767383"/>
          </a:xfrm>
        </p:spPr>
        <p:txBody>
          <a:bodyPr anchor="b"/>
          <a:lstStyle>
            <a:lvl1pPr algn="l">
              <a:defRPr sz="4600" b="1"/>
            </a:lvl1pPr>
          </a:lstStyle>
          <a:p>
            <a:r>
              <a:rPr lang="de-DE"/>
              <a:t>Titelmasterformat durch Klicken bearbeiten</a:t>
            </a:r>
          </a:p>
        </p:txBody>
      </p:sp>
      <p:sp>
        <p:nvSpPr>
          <p:cNvPr id="3" name="Bildplatzhalter 2"/>
          <p:cNvSpPr>
            <a:spLocks noGrp="1"/>
          </p:cNvSpPr>
          <p:nvPr>
            <p:ph type="pic" idx="1"/>
          </p:nvPr>
        </p:nvSpPr>
        <p:spPr>
          <a:xfrm>
            <a:off x="2964121" y="1910950"/>
            <a:ext cx="9073515" cy="12832080"/>
          </a:xfrm>
        </p:spPr>
        <p:txBody>
          <a:bodyPr/>
          <a:lstStyle>
            <a:lvl1pPr marL="0" indent="0">
              <a:buNone/>
              <a:defRPr sz="7300"/>
            </a:lvl1pPr>
            <a:lvl2pPr marL="1043102" indent="0">
              <a:buNone/>
              <a:defRPr sz="6400"/>
            </a:lvl2pPr>
            <a:lvl3pPr marL="2086204" indent="0">
              <a:buNone/>
              <a:defRPr sz="5500"/>
            </a:lvl3pPr>
            <a:lvl4pPr marL="3129305" indent="0">
              <a:buNone/>
              <a:defRPr sz="4600"/>
            </a:lvl4pPr>
            <a:lvl5pPr marL="4172407" indent="0">
              <a:buNone/>
              <a:defRPr sz="4600"/>
            </a:lvl5pPr>
            <a:lvl6pPr marL="5215509" indent="0">
              <a:buNone/>
              <a:defRPr sz="4600"/>
            </a:lvl6pPr>
            <a:lvl7pPr marL="6258611" indent="0">
              <a:buNone/>
              <a:defRPr sz="4600"/>
            </a:lvl7pPr>
            <a:lvl8pPr marL="7301713" indent="0">
              <a:buNone/>
              <a:defRPr sz="4600"/>
            </a:lvl8pPr>
            <a:lvl9pPr marL="8344814" indent="0">
              <a:buNone/>
              <a:defRPr sz="4600"/>
            </a:lvl9pPr>
          </a:lstStyle>
          <a:p>
            <a:endParaRPr lang="de-DE"/>
          </a:p>
        </p:txBody>
      </p:sp>
      <p:sp>
        <p:nvSpPr>
          <p:cNvPr id="4" name="Textplatzhalter 3"/>
          <p:cNvSpPr>
            <a:spLocks noGrp="1"/>
          </p:cNvSpPr>
          <p:nvPr>
            <p:ph type="body" sz="half" idx="2"/>
          </p:nvPr>
        </p:nvSpPr>
        <p:spPr>
          <a:xfrm>
            <a:off x="2964121" y="16738143"/>
            <a:ext cx="9073515" cy="2509977"/>
          </a:xfrm>
        </p:spPr>
        <p:txBody>
          <a:bodyPr/>
          <a:lstStyle>
            <a:lvl1pPr marL="0" indent="0">
              <a:buNone/>
              <a:defRPr sz="3200"/>
            </a:lvl1pPr>
            <a:lvl2pPr marL="1043102" indent="0">
              <a:buNone/>
              <a:defRPr sz="2700"/>
            </a:lvl2pPr>
            <a:lvl3pPr marL="2086204" indent="0">
              <a:buNone/>
              <a:defRPr sz="2300"/>
            </a:lvl3pPr>
            <a:lvl4pPr marL="3129305" indent="0">
              <a:buNone/>
              <a:defRPr sz="2100"/>
            </a:lvl4pPr>
            <a:lvl5pPr marL="4172407" indent="0">
              <a:buNone/>
              <a:defRPr sz="2100"/>
            </a:lvl5pPr>
            <a:lvl6pPr marL="5215509" indent="0">
              <a:buNone/>
              <a:defRPr sz="2100"/>
            </a:lvl6pPr>
            <a:lvl7pPr marL="6258611" indent="0">
              <a:buNone/>
              <a:defRPr sz="2100"/>
            </a:lvl7pPr>
            <a:lvl8pPr marL="7301713" indent="0">
              <a:buNone/>
              <a:defRPr sz="2100"/>
            </a:lvl8pPr>
            <a:lvl9pPr marL="8344814" indent="0">
              <a:buNone/>
              <a:defRPr sz="2100"/>
            </a:lvl9pPr>
          </a:lstStyle>
          <a:p>
            <a:pPr lvl="0"/>
            <a:r>
              <a:rPr lang="de-DE"/>
              <a:t>Textmasterformat bearbeiten</a:t>
            </a:r>
          </a:p>
        </p:txBody>
      </p:sp>
      <p:sp>
        <p:nvSpPr>
          <p:cNvPr id="5" name="Datumsplatzhalter 4"/>
          <p:cNvSpPr>
            <a:spLocks noGrp="1"/>
          </p:cNvSpPr>
          <p:nvPr>
            <p:ph type="dt" sz="half" idx="10"/>
          </p:nvPr>
        </p:nvSpPr>
        <p:spPr/>
        <p:txBody>
          <a:bodyPr/>
          <a:lstStyle/>
          <a:p>
            <a:fld id="{7D1A7669-66CC-49D8-8EB1-BC8D92085D78}" type="datetimeFigureOut">
              <a:rPr lang="de-DE" smtClean="0"/>
              <a:t>04.05.21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8BF2290-CCB0-4923-9F5C-68E2AEFB0FE9}" type="slidenum">
              <a:rPr lang="de-DE" smtClean="0"/>
              <a:t>‹Nr.›</a:t>
            </a:fld>
            <a:endParaRPr lang="de-DE"/>
          </a:p>
        </p:txBody>
      </p:sp>
    </p:spTree>
    <p:extLst>
      <p:ext uri="{BB962C8B-B14F-4D97-AF65-F5344CB8AC3E}">
        <p14:creationId xmlns:p14="http://schemas.microsoft.com/office/powerpoint/2010/main" val="37664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56126" y="856464"/>
            <a:ext cx="13610273" cy="3564467"/>
          </a:xfrm>
          <a:prstGeom prst="rect">
            <a:avLst/>
          </a:prstGeom>
        </p:spPr>
        <p:txBody>
          <a:bodyPr vert="horz" lIns="208620" tIns="104310" rIns="208620" bIns="104310" rtlCol="0" anchor="ctr">
            <a:normAutofit/>
          </a:bodyPr>
          <a:lstStyle/>
          <a:p>
            <a:r>
              <a:rPr lang="de-DE"/>
              <a:t>Titelmasterformat durch Klicken bearbeiten</a:t>
            </a:r>
          </a:p>
        </p:txBody>
      </p:sp>
      <p:sp>
        <p:nvSpPr>
          <p:cNvPr id="3" name="Textplatzhalter 2"/>
          <p:cNvSpPr>
            <a:spLocks noGrp="1"/>
          </p:cNvSpPr>
          <p:nvPr>
            <p:ph type="body" idx="1"/>
          </p:nvPr>
        </p:nvSpPr>
        <p:spPr>
          <a:xfrm>
            <a:off x="756126" y="4990255"/>
            <a:ext cx="13610273" cy="14114299"/>
          </a:xfrm>
          <a:prstGeom prst="rect">
            <a:avLst/>
          </a:prstGeom>
        </p:spPr>
        <p:txBody>
          <a:bodyPr vert="horz" lIns="208620" tIns="104310" rIns="208620" bIns="10431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756126" y="19822397"/>
            <a:ext cx="3528589" cy="1138649"/>
          </a:xfrm>
          <a:prstGeom prst="rect">
            <a:avLst/>
          </a:prstGeom>
        </p:spPr>
        <p:txBody>
          <a:bodyPr vert="horz" lIns="208620" tIns="104310" rIns="208620" bIns="104310" rtlCol="0" anchor="ctr"/>
          <a:lstStyle>
            <a:lvl1pPr algn="l">
              <a:defRPr sz="2700">
                <a:solidFill>
                  <a:schemeClr val="tx1">
                    <a:tint val="75000"/>
                  </a:schemeClr>
                </a:solidFill>
              </a:defRPr>
            </a:lvl1pPr>
          </a:lstStyle>
          <a:p>
            <a:fld id="{7D1A7669-66CC-49D8-8EB1-BC8D92085D78}" type="datetimeFigureOut">
              <a:rPr lang="de-DE" smtClean="0"/>
              <a:t>04.05.21</a:t>
            </a:fld>
            <a:endParaRPr lang="de-DE"/>
          </a:p>
        </p:txBody>
      </p:sp>
      <p:sp>
        <p:nvSpPr>
          <p:cNvPr id="5" name="Fußzeilenplatzhalter 4"/>
          <p:cNvSpPr>
            <a:spLocks noGrp="1"/>
          </p:cNvSpPr>
          <p:nvPr>
            <p:ph type="ftr" sz="quarter" idx="3"/>
          </p:nvPr>
        </p:nvSpPr>
        <p:spPr>
          <a:xfrm>
            <a:off x="5166863" y="19822397"/>
            <a:ext cx="4788800" cy="1138649"/>
          </a:xfrm>
          <a:prstGeom prst="rect">
            <a:avLst/>
          </a:prstGeom>
        </p:spPr>
        <p:txBody>
          <a:bodyPr vert="horz" lIns="208620" tIns="104310" rIns="208620" bIns="104310" rtlCol="0" anchor="ctr"/>
          <a:lstStyle>
            <a:lvl1pPr algn="ctr">
              <a:defRPr sz="27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10837810" y="19822397"/>
            <a:ext cx="3528589" cy="1138649"/>
          </a:xfrm>
          <a:prstGeom prst="rect">
            <a:avLst/>
          </a:prstGeom>
        </p:spPr>
        <p:txBody>
          <a:bodyPr vert="horz" lIns="208620" tIns="104310" rIns="208620" bIns="104310" rtlCol="0" anchor="ctr"/>
          <a:lstStyle>
            <a:lvl1pPr algn="r">
              <a:defRPr sz="2700">
                <a:solidFill>
                  <a:schemeClr val="tx1">
                    <a:tint val="75000"/>
                  </a:schemeClr>
                </a:solidFill>
              </a:defRPr>
            </a:lvl1pPr>
          </a:lstStyle>
          <a:p>
            <a:fld id="{C8BF2290-CCB0-4923-9F5C-68E2AEFB0FE9}" type="slidenum">
              <a:rPr lang="de-DE" smtClean="0"/>
              <a:t>‹Nr.›</a:t>
            </a:fld>
            <a:endParaRPr lang="de-DE"/>
          </a:p>
        </p:txBody>
      </p:sp>
    </p:spTree>
    <p:extLst>
      <p:ext uri="{BB962C8B-B14F-4D97-AF65-F5344CB8AC3E}">
        <p14:creationId xmlns:p14="http://schemas.microsoft.com/office/powerpoint/2010/main" val="401169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204" rtl="0" eaLnBrk="1" latinLnBrk="0" hangingPunct="1">
        <a:spcBef>
          <a:spcPct val="0"/>
        </a:spcBef>
        <a:buNone/>
        <a:defRPr sz="10000" kern="1200">
          <a:solidFill>
            <a:schemeClr val="tx1"/>
          </a:solidFill>
          <a:latin typeface="+mj-lt"/>
          <a:ea typeface="+mj-ea"/>
          <a:cs typeface="+mj-cs"/>
        </a:defRPr>
      </a:lvl1pPr>
    </p:titleStyle>
    <p:bodyStyle>
      <a:lvl1pPr marL="782326" indent="-782326" algn="l" defTabSz="2086204"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1pPr>
      <a:lvl2pPr marL="1695040" indent="-651939" algn="l" defTabSz="2086204"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2pPr>
      <a:lvl3pPr marL="2607755" indent="-521551" algn="l" defTabSz="2086204" rtl="0" eaLnBrk="1" latinLnBrk="0" hangingPunct="1">
        <a:spcBef>
          <a:spcPct val="20000"/>
        </a:spcBef>
        <a:buFont typeface="Arial" panose="020B0604020202020204" pitchFamily="34" charset="0"/>
        <a:buChar char="•"/>
        <a:defRPr sz="5500" kern="1200">
          <a:solidFill>
            <a:schemeClr val="tx1"/>
          </a:solidFill>
          <a:latin typeface="+mn-lt"/>
          <a:ea typeface="+mn-ea"/>
          <a:cs typeface="+mn-cs"/>
        </a:defRPr>
      </a:lvl3pPr>
      <a:lvl4pPr marL="3650856" indent="-521551" algn="l" defTabSz="2086204"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4pPr>
      <a:lvl5pPr marL="4693958" indent="-521551" algn="l" defTabSz="2086204"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5pPr>
      <a:lvl6pPr marL="5737060" indent="-521551" algn="l" defTabSz="2086204"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6pPr>
      <a:lvl7pPr marL="6780162" indent="-521551" algn="l" defTabSz="2086204"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7pPr>
      <a:lvl8pPr marL="7823264" indent="-521551" algn="l" defTabSz="2086204"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8pPr>
      <a:lvl9pPr marL="8866365" indent="-521551" algn="l" defTabSz="2086204"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9pPr>
    </p:bodyStyle>
    <p:otherStyle>
      <a:defPPr>
        <a:defRPr lang="de-DE"/>
      </a:defPPr>
      <a:lvl1pPr marL="0" algn="l" defTabSz="2086204" rtl="0" eaLnBrk="1" latinLnBrk="0" hangingPunct="1">
        <a:defRPr sz="4100" kern="1200">
          <a:solidFill>
            <a:schemeClr val="tx1"/>
          </a:solidFill>
          <a:latin typeface="+mn-lt"/>
          <a:ea typeface="+mn-ea"/>
          <a:cs typeface="+mn-cs"/>
        </a:defRPr>
      </a:lvl1pPr>
      <a:lvl2pPr marL="1043102" algn="l" defTabSz="2086204" rtl="0" eaLnBrk="1" latinLnBrk="0" hangingPunct="1">
        <a:defRPr sz="4100" kern="1200">
          <a:solidFill>
            <a:schemeClr val="tx1"/>
          </a:solidFill>
          <a:latin typeface="+mn-lt"/>
          <a:ea typeface="+mn-ea"/>
          <a:cs typeface="+mn-cs"/>
        </a:defRPr>
      </a:lvl2pPr>
      <a:lvl3pPr marL="2086204" algn="l" defTabSz="2086204" rtl="0" eaLnBrk="1" latinLnBrk="0" hangingPunct="1">
        <a:defRPr sz="4100" kern="1200">
          <a:solidFill>
            <a:schemeClr val="tx1"/>
          </a:solidFill>
          <a:latin typeface="+mn-lt"/>
          <a:ea typeface="+mn-ea"/>
          <a:cs typeface="+mn-cs"/>
        </a:defRPr>
      </a:lvl3pPr>
      <a:lvl4pPr marL="3129305" algn="l" defTabSz="2086204" rtl="0" eaLnBrk="1" latinLnBrk="0" hangingPunct="1">
        <a:defRPr sz="4100" kern="1200">
          <a:solidFill>
            <a:schemeClr val="tx1"/>
          </a:solidFill>
          <a:latin typeface="+mn-lt"/>
          <a:ea typeface="+mn-ea"/>
          <a:cs typeface="+mn-cs"/>
        </a:defRPr>
      </a:lvl4pPr>
      <a:lvl5pPr marL="4172407" algn="l" defTabSz="2086204" rtl="0" eaLnBrk="1" latinLnBrk="0" hangingPunct="1">
        <a:defRPr sz="4100" kern="1200">
          <a:solidFill>
            <a:schemeClr val="tx1"/>
          </a:solidFill>
          <a:latin typeface="+mn-lt"/>
          <a:ea typeface="+mn-ea"/>
          <a:cs typeface="+mn-cs"/>
        </a:defRPr>
      </a:lvl5pPr>
      <a:lvl6pPr marL="5215509" algn="l" defTabSz="2086204" rtl="0" eaLnBrk="1" latinLnBrk="0" hangingPunct="1">
        <a:defRPr sz="4100" kern="1200">
          <a:solidFill>
            <a:schemeClr val="tx1"/>
          </a:solidFill>
          <a:latin typeface="+mn-lt"/>
          <a:ea typeface="+mn-ea"/>
          <a:cs typeface="+mn-cs"/>
        </a:defRPr>
      </a:lvl6pPr>
      <a:lvl7pPr marL="6258611" algn="l" defTabSz="2086204" rtl="0" eaLnBrk="1" latinLnBrk="0" hangingPunct="1">
        <a:defRPr sz="4100" kern="1200">
          <a:solidFill>
            <a:schemeClr val="tx1"/>
          </a:solidFill>
          <a:latin typeface="+mn-lt"/>
          <a:ea typeface="+mn-ea"/>
          <a:cs typeface="+mn-cs"/>
        </a:defRPr>
      </a:lvl7pPr>
      <a:lvl8pPr marL="7301713" algn="l" defTabSz="2086204" rtl="0" eaLnBrk="1" latinLnBrk="0" hangingPunct="1">
        <a:defRPr sz="4100" kern="1200">
          <a:solidFill>
            <a:schemeClr val="tx1"/>
          </a:solidFill>
          <a:latin typeface="+mn-lt"/>
          <a:ea typeface="+mn-ea"/>
          <a:cs typeface="+mn-cs"/>
        </a:defRPr>
      </a:lvl8pPr>
      <a:lvl9pPr marL="8344814" algn="l" defTabSz="2086204"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 y="-35792"/>
            <a:ext cx="14221789" cy="1915251"/>
          </a:xfrm>
          <a:prstGeom prst="rect">
            <a:avLst/>
          </a:prstGeom>
        </p:spPr>
      </p:pic>
      <p:sp>
        <p:nvSpPr>
          <p:cNvPr id="5" name="Rechteck 4"/>
          <p:cNvSpPr/>
          <p:nvPr/>
        </p:nvSpPr>
        <p:spPr>
          <a:xfrm>
            <a:off x="7541456" y="20952492"/>
            <a:ext cx="7581070" cy="434308"/>
          </a:xfrm>
          <a:prstGeom prst="rect">
            <a:avLst/>
          </a:prstGeom>
          <a:solidFill>
            <a:srgbClr val="003B6F"/>
          </a:solidFill>
          <a:ln>
            <a:solidFill>
              <a:srgbClr val="003B6F"/>
            </a:solidFill>
          </a:ln>
        </p:spPr>
        <p:style>
          <a:lnRef idx="2">
            <a:schemeClr val="accent1">
              <a:shade val="50000"/>
            </a:schemeClr>
          </a:lnRef>
          <a:fillRef idx="1">
            <a:schemeClr val="accent1"/>
          </a:fillRef>
          <a:effectRef idx="0">
            <a:schemeClr val="accent1"/>
          </a:effectRef>
          <a:fontRef idx="minor">
            <a:schemeClr val="lt1"/>
          </a:fontRef>
        </p:style>
        <p:txBody>
          <a:bodyPr lIns="210879" tIns="105439" rIns="210879" bIns="105439" rtlCol="0" anchor="ctr"/>
          <a:lstStyle/>
          <a:p>
            <a:pPr algn="ctr"/>
            <a:endParaRPr lang="de-DE" sz="3600"/>
          </a:p>
        </p:txBody>
      </p:sp>
      <p:sp>
        <p:nvSpPr>
          <p:cNvPr id="6" name="Titel 1"/>
          <p:cNvSpPr>
            <a:spLocks noGrp="1"/>
          </p:cNvSpPr>
          <p:nvPr>
            <p:ph type="ctrTitle"/>
          </p:nvPr>
        </p:nvSpPr>
        <p:spPr>
          <a:xfrm>
            <a:off x="0" y="2196456"/>
            <a:ext cx="15122526" cy="1512168"/>
          </a:xfrm>
        </p:spPr>
        <p:txBody>
          <a:bodyPr>
            <a:noAutofit/>
          </a:bodyPr>
          <a:lstStyle/>
          <a:p>
            <a:r>
              <a:rPr lang="de-DE" sz="4600" dirty="0">
                <a:latin typeface="Arial" pitchFamily="34" charset="0"/>
                <a:cs typeface="Arial" pitchFamily="34" charset="0"/>
              </a:rPr>
              <a:t>Entwicklung einer Datenbank bei Oelschlegel &amp; Wolf Prüfmittel GbR</a:t>
            </a:r>
          </a:p>
        </p:txBody>
      </p:sp>
      <p:sp>
        <p:nvSpPr>
          <p:cNvPr id="7" name="Fußzeilenplatzhalter 6"/>
          <p:cNvSpPr>
            <a:spLocks noGrp="1"/>
          </p:cNvSpPr>
          <p:nvPr>
            <p:ph type="ftr" sz="quarter" idx="11"/>
          </p:nvPr>
        </p:nvSpPr>
        <p:spPr>
          <a:xfrm>
            <a:off x="7345238" y="19580001"/>
            <a:ext cx="6952754" cy="1589645"/>
          </a:xfrm>
        </p:spPr>
        <p:txBody>
          <a:bodyPr anchor="t"/>
          <a:lstStyle/>
          <a:p>
            <a:pPr algn="l"/>
            <a:r>
              <a:rPr lang="de-DE" sz="2400" dirty="0">
                <a:latin typeface="Arial" pitchFamily="34" charset="0"/>
                <a:cs typeface="Arial" pitchFamily="34" charset="0"/>
              </a:rPr>
              <a:t>Eric Rutsatz</a:t>
            </a:r>
          </a:p>
          <a:p>
            <a:pPr algn="l"/>
            <a:r>
              <a:rPr lang="de-DE" sz="2400" dirty="0">
                <a:latin typeface="Arial" pitchFamily="34" charset="0"/>
                <a:cs typeface="Arial" pitchFamily="34" charset="0"/>
              </a:rPr>
              <a:t>Fakultät Informatik</a:t>
            </a:r>
          </a:p>
          <a:p>
            <a:pPr algn="l"/>
            <a:r>
              <a:rPr lang="de-DE" sz="2400" dirty="0">
                <a:latin typeface="Arial" pitchFamily="34" charset="0"/>
                <a:cs typeface="Arial" pitchFamily="34" charset="0"/>
              </a:rPr>
              <a:t>Eric.Rutsatz.gvs@fh-zwickau.de </a:t>
            </a:r>
          </a:p>
        </p:txBody>
      </p:sp>
      <p:sp>
        <p:nvSpPr>
          <p:cNvPr id="11" name="Textfeld 10"/>
          <p:cNvSpPr txBox="1"/>
          <p:nvPr/>
        </p:nvSpPr>
        <p:spPr>
          <a:xfrm>
            <a:off x="655437" y="4212680"/>
            <a:ext cx="6886020" cy="584775"/>
          </a:xfrm>
          <a:prstGeom prst="rect">
            <a:avLst/>
          </a:prstGeom>
          <a:noFill/>
        </p:spPr>
        <p:txBody>
          <a:bodyPr wrap="square" rtlCol="0">
            <a:spAutoFit/>
          </a:bodyPr>
          <a:lstStyle/>
          <a:p>
            <a:r>
              <a:rPr lang="de-DE" sz="3200" dirty="0" err="1">
                <a:latin typeface="Arial" pitchFamily="34" charset="0"/>
                <a:cs typeface="Arial" pitchFamily="34" charset="0"/>
              </a:rPr>
              <a:t>Requirements</a:t>
            </a:r>
            <a:r>
              <a:rPr lang="de-DE" sz="3200" dirty="0">
                <a:latin typeface="Arial" pitchFamily="34" charset="0"/>
                <a:cs typeface="Arial" pitchFamily="34" charset="0"/>
              </a:rPr>
              <a:t> Engineering</a:t>
            </a:r>
          </a:p>
        </p:txBody>
      </p:sp>
      <p:sp>
        <p:nvSpPr>
          <p:cNvPr id="12" name="Textfeld 11"/>
          <p:cNvSpPr txBox="1"/>
          <p:nvPr/>
        </p:nvSpPr>
        <p:spPr>
          <a:xfrm>
            <a:off x="655437" y="10981432"/>
            <a:ext cx="6886020" cy="2308324"/>
          </a:xfrm>
          <a:prstGeom prst="rect">
            <a:avLst/>
          </a:prstGeom>
          <a:noFill/>
        </p:spPr>
        <p:txBody>
          <a:bodyPr wrap="square" rtlCol="0">
            <a:spAutoFit/>
          </a:bodyPr>
          <a:lstStyle/>
          <a:p>
            <a:r>
              <a:rPr lang="de-DE" sz="2400" dirty="0">
                <a:latin typeface="Arial" pitchFamily="34" charset="0"/>
                <a:cs typeface="Arial" pitchFamily="34" charset="0"/>
              </a:rPr>
              <a:t>Die Datenbank wurde graduell über Jahre entwickelt. Dabei wurden Masken und Programme hinzugefügt. Änderungen wurden nicht Dokumentiert. Daraus entstand ein Altsystem das schwer wart bar ist. Deshalb steht eine neue Entwicklung der Datenbank an.</a:t>
            </a:r>
            <a:endParaRPr lang="la-Latn" sz="2400" dirty="0">
              <a:latin typeface="Arial" pitchFamily="34" charset="0"/>
              <a:cs typeface="Arial" pitchFamily="34" charset="0"/>
            </a:endParaRPr>
          </a:p>
        </p:txBody>
      </p:sp>
      <p:sp>
        <p:nvSpPr>
          <p:cNvPr id="14" name="Textfeld 13"/>
          <p:cNvSpPr txBox="1"/>
          <p:nvPr/>
        </p:nvSpPr>
        <p:spPr>
          <a:xfrm>
            <a:off x="8755748" y="13328079"/>
            <a:ext cx="5542242" cy="830997"/>
          </a:xfrm>
          <a:prstGeom prst="rect">
            <a:avLst/>
          </a:prstGeom>
          <a:noFill/>
        </p:spPr>
        <p:txBody>
          <a:bodyPr wrap="square" rtlCol="0">
            <a:spAutoFit/>
          </a:bodyPr>
          <a:lstStyle/>
          <a:p>
            <a:r>
              <a:rPr lang="de-DE" sz="2400" i="1" dirty="0">
                <a:latin typeface="Arial" pitchFamily="34" charset="0"/>
                <a:cs typeface="Arial" pitchFamily="34" charset="0"/>
              </a:rPr>
              <a:t>Eintragung der Messungen in den Masken</a:t>
            </a:r>
          </a:p>
        </p:txBody>
      </p:sp>
      <p:sp>
        <p:nvSpPr>
          <p:cNvPr id="15" name="Textfeld 14"/>
          <p:cNvSpPr txBox="1"/>
          <p:nvPr/>
        </p:nvSpPr>
        <p:spPr>
          <a:xfrm>
            <a:off x="655437" y="5436816"/>
            <a:ext cx="6886020" cy="3416320"/>
          </a:xfrm>
          <a:prstGeom prst="rect">
            <a:avLst/>
          </a:prstGeom>
          <a:noFill/>
        </p:spPr>
        <p:txBody>
          <a:bodyPr wrap="square" rtlCol="0">
            <a:spAutoFit/>
          </a:bodyPr>
          <a:lstStyle/>
          <a:p>
            <a:pPr marL="457200" indent="-457200">
              <a:buFont typeface="Arial" panose="020B0604020202020204" pitchFamily="34" charset="0"/>
              <a:buChar char="•"/>
            </a:pPr>
            <a:r>
              <a:rPr lang="de-DE" sz="2400" dirty="0">
                <a:solidFill>
                  <a:schemeClr val="tx1"/>
                </a:solidFill>
                <a:latin typeface="Arial" pitchFamily="34" charset="0"/>
                <a:cs typeface="Arial" pitchFamily="34" charset="0"/>
              </a:rPr>
              <a:t>Systemanalyse und Feldanalyse waren Hauptbestandteil für die Feststellung der Anforderungen an das neue System</a:t>
            </a:r>
          </a:p>
          <a:p>
            <a:pPr marL="457200" indent="-457200">
              <a:buFont typeface="Arial" panose="020B0604020202020204" pitchFamily="34" charset="0"/>
              <a:buChar char="•"/>
            </a:pPr>
            <a:r>
              <a:rPr lang="de-DE" sz="2400" dirty="0">
                <a:latin typeface="Arial" pitchFamily="34" charset="0"/>
                <a:cs typeface="Arial" pitchFamily="34" charset="0"/>
              </a:rPr>
              <a:t>Weiterhin wurde eine Befragung der Steakholder durchgeführt</a:t>
            </a:r>
            <a:endParaRPr lang="de-DE" sz="2400" dirty="0">
              <a:solidFill>
                <a:schemeClr val="tx1"/>
              </a:solidFill>
              <a:latin typeface="Arial" pitchFamily="34" charset="0"/>
              <a:cs typeface="Arial" pitchFamily="34" charset="0"/>
            </a:endParaRPr>
          </a:p>
          <a:p>
            <a:pPr marL="457200" indent="-457200">
              <a:buFont typeface="Arial" panose="020B0604020202020204" pitchFamily="34" charset="0"/>
              <a:buChar char="•"/>
            </a:pPr>
            <a:r>
              <a:rPr lang="de-DE" sz="2400" dirty="0">
                <a:solidFill>
                  <a:schemeClr val="tx1"/>
                </a:solidFill>
                <a:latin typeface="Arial" pitchFamily="34" charset="0"/>
                <a:cs typeface="Arial" pitchFamily="34" charset="0"/>
              </a:rPr>
              <a:t>Visualisierung der Anforderungen durch z.B. E</a:t>
            </a:r>
            <a:r>
              <a:rPr lang="de-DE" sz="2400" dirty="0">
                <a:latin typeface="Arial" pitchFamily="34" charset="0"/>
                <a:cs typeface="Arial" pitchFamily="34" charset="0"/>
              </a:rPr>
              <a:t>RD/ERM</a:t>
            </a:r>
            <a:endParaRPr lang="de-DE" sz="2400" dirty="0">
              <a:solidFill>
                <a:schemeClr val="tx1"/>
              </a:solidFill>
              <a:latin typeface="Arial" pitchFamily="34" charset="0"/>
              <a:cs typeface="Arial" pitchFamily="34" charset="0"/>
            </a:endParaRPr>
          </a:p>
          <a:p>
            <a:pPr marL="457200" indent="-457200">
              <a:buFont typeface="Arial" panose="020B0604020202020204" pitchFamily="34" charset="0"/>
              <a:buChar char="•"/>
            </a:pPr>
            <a:r>
              <a:rPr lang="la-Latn" sz="2400" dirty="0">
                <a:latin typeface="Arial" pitchFamily="34" charset="0"/>
                <a:cs typeface="Arial" pitchFamily="34" charset="0"/>
              </a:rPr>
              <a:t>Allgemeines Anfoderungsmanagement des Systemes</a:t>
            </a:r>
            <a:endParaRPr lang="de-DE" sz="2400" dirty="0">
              <a:latin typeface="Arial" pitchFamily="34" charset="0"/>
              <a:cs typeface="Arial" pitchFamily="34" charset="0"/>
            </a:endParaRPr>
          </a:p>
        </p:txBody>
      </p:sp>
      <p:sp>
        <p:nvSpPr>
          <p:cNvPr id="16" name="Textfeld 15"/>
          <p:cNvSpPr txBox="1"/>
          <p:nvPr/>
        </p:nvSpPr>
        <p:spPr>
          <a:xfrm>
            <a:off x="655437" y="9796264"/>
            <a:ext cx="6886020" cy="584775"/>
          </a:xfrm>
          <a:prstGeom prst="rect">
            <a:avLst/>
          </a:prstGeom>
          <a:noFill/>
        </p:spPr>
        <p:txBody>
          <a:bodyPr wrap="square" rtlCol="0">
            <a:spAutoFit/>
          </a:bodyPr>
          <a:lstStyle/>
          <a:p>
            <a:r>
              <a:rPr lang="de-DE" sz="3200" dirty="0">
                <a:latin typeface="Arial" pitchFamily="34" charset="0"/>
                <a:cs typeface="Arial" pitchFamily="34" charset="0"/>
              </a:rPr>
              <a:t>Entwicklung einer Datenbank</a:t>
            </a:r>
          </a:p>
        </p:txBody>
      </p:sp>
      <p:sp>
        <p:nvSpPr>
          <p:cNvPr id="18" name="Textfeld 17"/>
          <p:cNvSpPr txBox="1"/>
          <p:nvPr/>
        </p:nvSpPr>
        <p:spPr>
          <a:xfrm>
            <a:off x="8625369" y="14357270"/>
            <a:ext cx="5832649" cy="1077218"/>
          </a:xfrm>
          <a:prstGeom prst="rect">
            <a:avLst/>
          </a:prstGeom>
          <a:noFill/>
        </p:spPr>
        <p:txBody>
          <a:bodyPr wrap="square" rtlCol="0">
            <a:spAutoFit/>
          </a:bodyPr>
          <a:lstStyle/>
          <a:p>
            <a:r>
              <a:rPr lang="de-DE" sz="3200" dirty="0">
                <a:latin typeface="Arial" pitchFamily="34" charset="0"/>
                <a:cs typeface="Arial" pitchFamily="34" charset="0"/>
              </a:rPr>
              <a:t>Einrichtung eines Raid Systems</a:t>
            </a:r>
          </a:p>
        </p:txBody>
      </p:sp>
      <p:sp>
        <p:nvSpPr>
          <p:cNvPr id="19" name="Textfeld 18"/>
          <p:cNvSpPr txBox="1"/>
          <p:nvPr/>
        </p:nvSpPr>
        <p:spPr>
          <a:xfrm>
            <a:off x="8713388" y="15607430"/>
            <a:ext cx="5832649" cy="3046988"/>
          </a:xfrm>
          <a:prstGeom prst="rect">
            <a:avLst/>
          </a:prstGeom>
          <a:noFill/>
        </p:spPr>
        <p:txBody>
          <a:bodyPr wrap="square" rtlCol="0">
            <a:spAutoFit/>
          </a:bodyPr>
          <a:lstStyle/>
          <a:p>
            <a:pPr marL="457200" indent="-457200">
              <a:buFont typeface="Arial" panose="020B0604020202020204" pitchFamily="34" charset="0"/>
              <a:buChar char="•"/>
            </a:pPr>
            <a:r>
              <a:rPr lang="de-DE" sz="2400" dirty="0">
                <a:latin typeface="Arial" pitchFamily="34" charset="0"/>
                <a:cs typeface="Arial" pitchFamily="34" charset="0"/>
              </a:rPr>
              <a:t>Die Daten wurden über ein Netzwerk auf einer Synologie Diskstation gespeichert</a:t>
            </a:r>
          </a:p>
          <a:p>
            <a:pPr marL="457200" indent="-457200">
              <a:buFont typeface="Arial" panose="020B0604020202020204" pitchFamily="34" charset="0"/>
              <a:buChar char="•"/>
            </a:pPr>
            <a:r>
              <a:rPr lang="de-DE" sz="2400" dirty="0">
                <a:latin typeface="Arial" pitchFamily="34" charset="0"/>
                <a:cs typeface="Arial" pitchFamily="34" charset="0"/>
              </a:rPr>
              <a:t>Aufgrund von Speicherproblemen musste diese Überarbeitet werden</a:t>
            </a:r>
          </a:p>
          <a:p>
            <a:pPr marL="457200" indent="-457200">
              <a:buFont typeface="Arial" panose="020B0604020202020204" pitchFamily="34" charset="0"/>
              <a:buChar char="•"/>
            </a:pPr>
            <a:r>
              <a:rPr lang="la-Latn" sz="2400" dirty="0">
                <a:latin typeface="Arial" pitchFamily="34" charset="0"/>
                <a:cs typeface="Arial" pitchFamily="34" charset="0"/>
              </a:rPr>
              <a:t>Aufgabe war es eine Tägliche, Wöchentliche und Monatliche Speicherung zu ermöglichen</a:t>
            </a:r>
          </a:p>
        </p:txBody>
      </p:sp>
      <p:sp>
        <p:nvSpPr>
          <p:cNvPr id="21" name="Textfeld 20"/>
          <p:cNvSpPr txBox="1"/>
          <p:nvPr/>
        </p:nvSpPr>
        <p:spPr>
          <a:xfrm>
            <a:off x="8625369" y="8312584"/>
            <a:ext cx="5760640" cy="461665"/>
          </a:xfrm>
          <a:prstGeom prst="rect">
            <a:avLst/>
          </a:prstGeom>
          <a:noFill/>
        </p:spPr>
        <p:txBody>
          <a:bodyPr wrap="square" rtlCol="0">
            <a:spAutoFit/>
          </a:bodyPr>
          <a:lstStyle/>
          <a:p>
            <a:r>
              <a:rPr lang="de-DE" sz="2400" i="1" dirty="0">
                <a:latin typeface="Arial" pitchFamily="34" charset="0"/>
                <a:cs typeface="Arial" pitchFamily="34" charset="0"/>
              </a:rPr>
              <a:t>Werkskalibrierung eines Prüfstücks</a:t>
            </a:r>
          </a:p>
        </p:txBody>
      </p:sp>
      <p:pic>
        <p:nvPicPr>
          <p:cNvPr id="3" name="Grafik 2">
            <a:extLst>
              <a:ext uri="{FF2B5EF4-FFF2-40B4-BE49-F238E27FC236}">
                <a16:creationId xmlns:a16="http://schemas.microsoft.com/office/drawing/2014/main" id="{AD3E6039-C6A2-41E1-9BD2-6936F8418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388" y="4404582"/>
            <a:ext cx="5584603" cy="3819618"/>
          </a:xfrm>
          <a:prstGeom prst="rect">
            <a:avLst/>
          </a:prstGeom>
        </p:spPr>
      </p:pic>
      <p:pic>
        <p:nvPicPr>
          <p:cNvPr id="22" name="Grafik 21">
            <a:extLst>
              <a:ext uri="{FF2B5EF4-FFF2-40B4-BE49-F238E27FC236}">
                <a16:creationId xmlns:a16="http://schemas.microsoft.com/office/drawing/2014/main" id="{5BAF3A76-0BC1-4939-A6A6-88ABF0192FFC}"/>
              </a:ext>
            </a:extLst>
          </p:cNvPr>
          <p:cNvPicPr>
            <a:picLocks noChangeAspect="1"/>
          </p:cNvPicPr>
          <p:nvPr/>
        </p:nvPicPr>
        <p:blipFill>
          <a:blip r:embed="rId4"/>
          <a:stretch>
            <a:fillRect/>
          </a:stretch>
        </p:blipFill>
        <p:spPr>
          <a:xfrm>
            <a:off x="8755748" y="9080419"/>
            <a:ext cx="5542243" cy="4156682"/>
          </a:xfrm>
          <a:prstGeom prst="rect">
            <a:avLst/>
          </a:prstGeom>
        </p:spPr>
      </p:pic>
      <p:pic>
        <p:nvPicPr>
          <p:cNvPr id="1026" name="Picture 2">
            <a:extLst>
              <a:ext uri="{FF2B5EF4-FFF2-40B4-BE49-F238E27FC236}">
                <a16:creationId xmlns:a16="http://schemas.microsoft.com/office/drawing/2014/main" id="{D13A904A-1E27-4742-9867-562C867D7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355" y="13743577"/>
            <a:ext cx="4087431" cy="627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4448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Words>
  <Application>Microsoft Macintosh PowerPoint</Application>
  <PresentationFormat>Benutzerdefiniert</PresentationFormat>
  <Paragraphs>17</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Larissa</vt:lpstr>
      <vt:lpstr>Entwicklung einer Datenbank bei Oelschlegel &amp; Wolf Prüfmittel GbR</vt:lpstr>
    </vt:vector>
  </TitlesOfParts>
  <Company>Westsächsische Hochschule Zwickau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 Ihrer Poster Präsentation sollte Schriftgröße  60 pt sein, Schriftart Arial, Schwarz, fett</dc:title>
  <dc:creator>S. Vollstädt</dc:creator>
  <cp:lastModifiedBy>Eric Rutsatz</cp:lastModifiedBy>
  <cp:revision>20</cp:revision>
  <cp:lastPrinted>2015-10-27T14:17:06Z</cp:lastPrinted>
  <dcterms:created xsi:type="dcterms:W3CDTF">2015-10-27T13:34:25Z</dcterms:created>
  <dcterms:modified xsi:type="dcterms:W3CDTF">2021-05-05T07:50:33Z</dcterms:modified>
</cp:coreProperties>
</file>