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91" r:id="rId5"/>
    <p:sldId id="264" r:id="rId6"/>
    <p:sldId id="284" r:id="rId7"/>
    <p:sldId id="271" r:id="rId8"/>
    <p:sldId id="292" r:id="rId9"/>
    <p:sldId id="261" r:id="rId10"/>
    <p:sldId id="289" r:id="rId11"/>
    <p:sldId id="290" r:id="rId12"/>
    <p:sldId id="270" r:id="rId13"/>
    <p:sldId id="281" r:id="rId14"/>
    <p:sldId id="283" r:id="rId15"/>
    <p:sldId id="260" r:id="rId16"/>
    <p:sldId id="273" r:id="rId17"/>
    <p:sldId id="285" r:id="rId18"/>
    <p:sldId id="293" r:id="rId19"/>
    <p:sldId id="263" r:id="rId20"/>
    <p:sldId id="280" r:id="rId21"/>
    <p:sldId id="272" r:id="rId22"/>
    <p:sldId id="262" r:id="rId23"/>
    <p:sldId id="274" r:id="rId24"/>
    <p:sldId id="286" r:id="rId25"/>
    <p:sldId id="265" r:id="rId26"/>
    <p:sldId id="288" r:id="rId27"/>
    <p:sldId id="275" r:id="rId28"/>
    <p:sldId id="266" r:id="rId29"/>
    <p:sldId id="276" r:id="rId30"/>
    <p:sldId id="287" r:id="rId31"/>
    <p:sldId id="295" r:id="rId32"/>
    <p:sldId id="278" r:id="rId33"/>
    <p:sldId id="279" r:id="rId34"/>
    <p:sldId id="294" r:id="rId35"/>
    <p:sldId id="282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858604E-4680-47A9-9C5E-E38EF045551C}"/>
    <pc:docChg chg="modSld sldOrd">
      <pc:chgData name="" userId="" providerId="" clId="Web-{2858604E-4680-47A9-9C5E-E38EF045551C}" dt="2019-05-26T13:23:49.832" v="375" actId="20577"/>
      <pc:docMkLst>
        <pc:docMk/>
      </pc:docMkLst>
      <pc:sldChg chg="modSp">
        <pc:chgData name="" userId="" providerId="" clId="Web-{2858604E-4680-47A9-9C5E-E38EF045551C}" dt="2019-05-26T13:00:46.923" v="162" actId="20577"/>
        <pc:sldMkLst>
          <pc:docMk/>
          <pc:sldMk cId="583873299" sldId="258"/>
        </pc:sldMkLst>
        <pc:spChg chg="mod">
          <ac:chgData name="" userId="" providerId="" clId="Web-{2858604E-4680-47A9-9C5E-E38EF045551C}" dt="2019-05-26T13:00:46.923" v="162" actId="20577"/>
          <ac:spMkLst>
            <pc:docMk/>
            <pc:sldMk cId="583873299" sldId="258"/>
            <ac:spMk id="63" creationId="{00000000-0000-0000-0000-000000000000}"/>
          </ac:spMkLst>
        </pc:spChg>
      </pc:sldChg>
      <pc:sldChg chg="modSp">
        <pc:chgData name="" userId="" providerId="" clId="Web-{2858604E-4680-47A9-9C5E-E38EF045551C}" dt="2019-05-26T13:13:05.069" v="177" actId="20577"/>
        <pc:sldMkLst>
          <pc:docMk/>
          <pc:sldMk cId="2192443719" sldId="262"/>
        </pc:sldMkLst>
        <pc:spChg chg="mod">
          <ac:chgData name="" userId="" providerId="" clId="Web-{2858604E-4680-47A9-9C5E-E38EF045551C}" dt="2019-05-26T13:13:05.069" v="177" actId="20577"/>
          <ac:spMkLst>
            <pc:docMk/>
            <pc:sldMk cId="2192443719" sldId="262"/>
            <ac:spMk id="3" creationId="{1FF3B4A1-A671-47A8-BD18-D1329D547E6B}"/>
          </ac:spMkLst>
        </pc:spChg>
      </pc:sldChg>
      <pc:sldChg chg="modSp">
        <pc:chgData name="" userId="" providerId="" clId="Web-{2858604E-4680-47A9-9C5E-E38EF045551C}" dt="2019-05-26T13:02:51.585" v="173" actId="20577"/>
        <pc:sldMkLst>
          <pc:docMk/>
          <pc:sldMk cId="285468215" sldId="283"/>
        </pc:sldMkLst>
        <pc:spChg chg="mod">
          <ac:chgData name="" userId="" providerId="" clId="Web-{2858604E-4680-47A9-9C5E-E38EF045551C}" dt="2019-05-26T13:02:51.585" v="173" actId="20577"/>
          <ac:spMkLst>
            <pc:docMk/>
            <pc:sldMk cId="285468215" sldId="283"/>
            <ac:spMk id="5" creationId="{5DE5CA5F-3E05-46C5-9A29-C1C7353AD4D6}"/>
          </ac:spMkLst>
        </pc:spChg>
      </pc:sldChg>
      <pc:sldChg chg="modSp">
        <pc:chgData name="" userId="" providerId="" clId="Web-{2858604E-4680-47A9-9C5E-E38EF045551C}" dt="2019-05-26T12:56:53.206" v="112" actId="20577"/>
        <pc:sldMkLst>
          <pc:docMk/>
          <pc:sldMk cId="3765731743" sldId="284"/>
        </pc:sldMkLst>
        <pc:spChg chg="mod">
          <ac:chgData name="" userId="" providerId="" clId="Web-{2858604E-4680-47A9-9C5E-E38EF045551C}" dt="2019-05-26T12:56:53.206" v="112" actId="20577"/>
          <ac:spMkLst>
            <pc:docMk/>
            <pc:sldMk cId="3765731743" sldId="284"/>
            <ac:spMk id="5" creationId="{931D8C3F-97B7-4E43-A21A-F73A72E22189}"/>
          </ac:spMkLst>
        </pc:spChg>
      </pc:sldChg>
      <pc:sldChg chg="modSp ord">
        <pc:chgData name="" userId="" providerId="" clId="Web-{2858604E-4680-47A9-9C5E-E38EF045551C}" dt="2019-05-26T13:22:37.400" v="359" actId="20577"/>
        <pc:sldMkLst>
          <pc:docMk/>
          <pc:sldMk cId="1029814005" sldId="285"/>
        </pc:sldMkLst>
        <pc:spChg chg="mod">
          <ac:chgData name="" userId="" providerId="" clId="Web-{2858604E-4680-47A9-9C5E-E38EF045551C}" dt="2019-05-26T13:22:37.400" v="359" actId="20577"/>
          <ac:spMkLst>
            <pc:docMk/>
            <pc:sldMk cId="1029814005" sldId="285"/>
            <ac:spMk id="5" creationId="{931D8C3F-97B7-4E43-A21A-F73A72E22189}"/>
          </ac:spMkLst>
        </pc:spChg>
      </pc:sldChg>
      <pc:sldChg chg="modSp">
        <pc:chgData name="" userId="" providerId="" clId="Web-{2858604E-4680-47A9-9C5E-E38EF045551C}" dt="2019-05-26T13:23:49.832" v="374" actId="20577"/>
        <pc:sldMkLst>
          <pc:docMk/>
          <pc:sldMk cId="471179965" sldId="286"/>
        </pc:sldMkLst>
        <pc:spChg chg="mod">
          <ac:chgData name="" userId="" providerId="" clId="Web-{2858604E-4680-47A9-9C5E-E38EF045551C}" dt="2019-05-26T13:23:49.832" v="374" actId="20577"/>
          <ac:spMkLst>
            <pc:docMk/>
            <pc:sldMk cId="471179965" sldId="286"/>
            <ac:spMk id="5" creationId="{931D8C3F-97B7-4E43-A21A-F73A72E22189}"/>
          </ac:spMkLst>
        </pc:spChg>
      </pc:sldChg>
      <pc:sldChg chg="modSp">
        <pc:chgData name="" userId="" providerId="" clId="Web-{2858604E-4680-47A9-9C5E-E38EF045551C}" dt="2019-05-26T12:58:57.322" v="144" actId="20577"/>
        <pc:sldMkLst>
          <pc:docMk/>
          <pc:sldMk cId="404061750" sldId="292"/>
        </pc:sldMkLst>
        <pc:spChg chg="mod">
          <ac:chgData name="" userId="" providerId="" clId="Web-{2858604E-4680-47A9-9C5E-E38EF045551C}" dt="2019-05-26T12:58:57.322" v="144" actId="20577"/>
          <ac:spMkLst>
            <pc:docMk/>
            <pc:sldMk cId="404061750" sldId="292"/>
            <ac:spMk id="4" creationId="{02E3D63C-7652-4AA6-9995-72A25742C99E}"/>
          </ac:spMkLst>
        </pc:spChg>
      </pc:sldChg>
      <pc:sldChg chg="modSp ord">
        <pc:chgData name="" userId="" providerId="" clId="Web-{2858604E-4680-47A9-9C5E-E38EF045551C}" dt="2019-05-26T13:20:45.174" v="188" actId="20577"/>
        <pc:sldMkLst>
          <pc:docMk/>
          <pc:sldMk cId="1113845945" sldId="293"/>
        </pc:sldMkLst>
        <pc:spChg chg="mod">
          <ac:chgData name="" userId="" providerId="" clId="Web-{2858604E-4680-47A9-9C5E-E38EF045551C}" dt="2019-05-26T13:20:45.174" v="188" actId="20577"/>
          <ac:spMkLst>
            <pc:docMk/>
            <pc:sldMk cId="1113845945" sldId="293"/>
            <ac:spMk id="5" creationId="{931D8C3F-97B7-4E43-A21A-F73A72E22189}"/>
          </ac:spMkLst>
        </pc:spChg>
      </pc:sldChg>
    </pc:docChg>
  </pc:docChgLst>
  <pc:docChgLst>
    <pc:chgData clId="Web-{4B9AB7C2-326F-4FB4-BE57-AFEB0FB142C1}"/>
    <pc:docChg chg="modSld">
      <pc:chgData name="" userId="" providerId="" clId="Web-{4B9AB7C2-326F-4FB4-BE57-AFEB0FB142C1}" dt="2019-05-15T20:07:55.341" v="1" actId="20577"/>
      <pc:docMkLst>
        <pc:docMk/>
      </pc:docMkLst>
      <pc:sldChg chg="modSp">
        <pc:chgData name="" userId="" providerId="" clId="Web-{4B9AB7C2-326F-4FB4-BE57-AFEB0FB142C1}" dt="2019-05-15T20:07:55.341" v="1" actId="20577"/>
        <pc:sldMkLst>
          <pc:docMk/>
          <pc:sldMk cId="2785885384" sldId="288"/>
        </pc:sldMkLst>
        <pc:spChg chg="mod">
          <ac:chgData name="" userId="" providerId="" clId="Web-{4B9AB7C2-326F-4FB4-BE57-AFEB0FB142C1}" dt="2019-05-15T20:07:55.341" v="1" actId="20577"/>
          <ac:spMkLst>
            <pc:docMk/>
            <pc:sldMk cId="2785885384" sldId="288"/>
            <ac:spMk id="3" creationId="{39C9FB71-5E73-4305-B2DB-EB4326608B83}"/>
          </ac:spMkLst>
        </pc:spChg>
      </pc:sldChg>
      <pc:sldChg chg="modSp">
        <pc:chgData name="" userId="" providerId="" clId="Web-{4B9AB7C2-326F-4FB4-BE57-AFEB0FB142C1}" dt="2019-05-15T20:06:36.807" v="0" actId="1076"/>
        <pc:sldMkLst>
          <pc:docMk/>
          <pc:sldMk cId="3949244137" sldId="290"/>
        </pc:sldMkLst>
        <pc:spChg chg="mod">
          <ac:chgData name="" userId="" providerId="" clId="Web-{4B9AB7C2-326F-4FB4-BE57-AFEB0FB142C1}" dt="2019-05-15T20:06:36.807" v="0" actId="1076"/>
          <ac:spMkLst>
            <pc:docMk/>
            <pc:sldMk cId="3949244137" sldId="290"/>
            <ac:spMk id="3" creationId="{BF5295CB-F3A2-448E-8B85-7D5D5B667B05}"/>
          </ac:spMkLst>
        </pc:spChg>
      </pc:sldChg>
    </pc:docChg>
  </pc:docChgLst>
  <pc:docChgLst>
    <pc:chgData clId="Web-{9B9A5ABE-2652-4926-A077-1B94B6C6588D}"/>
    <pc:docChg chg="addSld modSld">
      <pc:chgData name="" userId="" providerId="" clId="Web-{9B9A5ABE-2652-4926-A077-1B94B6C6588D}" dt="2019-05-14T08:07:54.946" v="170" actId="20577"/>
      <pc:docMkLst>
        <pc:docMk/>
      </pc:docMkLst>
      <pc:sldChg chg="addSp modSp">
        <pc:chgData name="" userId="" providerId="" clId="Web-{9B9A5ABE-2652-4926-A077-1B94B6C6588D}" dt="2019-05-14T07:57:05.926" v="31" actId="14100"/>
        <pc:sldMkLst>
          <pc:docMk/>
          <pc:sldMk cId="583873299" sldId="258"/>
        </pc:sldMkLst>
        <pc:spChg chg="add mod">
          <ac:chgData name="" userId="" providerId="" clId="Web-{9B9A5ABE-2652-4926-A077-1B94B6C6588D}" dt="2019-05-14T07:57:05.926" v="31" actId="14100"/>
          <ac:spMkLst>
            <pc:docMk/>
            <pc:sldMk cId="583873299" sldId="258"/>
            <ac:spMk id="4" creationId="{65E0CA7E-1392-453E-8CD1-3BE6F8DE1860}"/>
          </ac:spMkLst>
        </pc:spChg>
        <pc:picChg chg="add mod">
          <ac:chgData name="" userId="" providerId="" clId="Web-{9B9A5ABE-2652-4926-A077-1B94B6C6588D}" dt="2019-05-14T07:56:59.239" v="29" actId="1076"/>
          <ac:picMkLst>
            <pc:docMk/>
            <pc:sldMk cId="583873299" sldId="258"/>
            <ac:picMk id="2" creationId="{B7E2CBEF-4E06-4377-B51C-2F0C0108BDB9}"/>
          </ac:picMkLst>
        </pc:picChg>
      </pc:sldChg>
      <pc:sldChg chg="addSp delSp modSp">
        <pc:chgData name="" userId="" providerId="" clId="Web-{9B9A5ABE-2652-4926-A077-1B94B6C6588D}" dt="2019-05-14T07:58:52.395" v="48" actId="1076"/>
        <pc:sldMkLst>
          <pc:docMk/>
          <pc:sldMk cId="3017284203" sldId="260"/>
        </pc:sldMkLst>
        <pc:spChg chg="mod">
          <ac:chgData name="" userId="" providerId="" clId="Web-{9B9A5ABE-2652-4926-A077-1B94B6C6588D}" dt="2019-05-14T07:55:34.660" v="4" actId="1076"/>
          <ac:spMkLst>
            <pc:docMk/>
            <pc:sldMk cId="3017284203" sldId="260"/>
            <ac:spMk id="4" creationId="{BA478264-C133-4D7E-97D0-3575DE088E38}"/>
          </ac:spMkLst>
        </pc:spChg>
        <pc:spChg chg="add mod">
          <ac:chgData name="" userId="" providerId="" clId="Web-{9B9A5ABE-2652-4926-A077-1B94B6C6588D}" dt="2019-05-14T07:58:52.395" v="48" actId="1076"/>
          <ac:spMkLst>
            <pc:docMk/>
            <pc:sldMk cId="3017284203" sldId="260"/>
            <ac:spMk id="6" creationId="{55871EAE-9DD1-4414-893A-F71DC10BBDF7}"/>
          </ac:spMkLst>
        </pc:spChg>
        <pc:picChg chg="add del">
          <ac:chgData name="" userId="" providerId="" clId="Web-{9B9A5ABE-2652-4926-A077-1B94B6C6588D}" dt="2019-05-14T07:55:23.800" v="2"/>
          <ac:picMkLst>
            <pc:docMk/>
            <pc:sldMk cId="3017284203" sldId="260"/>
            <ac:picMk id="2" creationId="{1DA090E4-503A-4C78-BD49-368C48FF92A0}"/>
          </ac:picMkLst>
        </pc:picChg>
        <pc:picChg chg="add mod">
          <ac:chgData name="" userId="" providerId="" clId="Web-{9B9A5ABE-2652-4926-A077-1B94B6C6588D}" dt="2019-05-14T07:58:07.442" v="35" actId="1076"/>
          <ac:picMkLst>
            <pc:docMk/>
            <pc:sldMk cId="3017284203" sldId="260"/>
            <ac:picMk id="3" creationId="{B6769383-CAE3-45FF-93D0-8F1D508EFE1D}"/>
          </ac:picMkLst>
        </pc:picChg>
      </pc:sldChg>
      <pc:sldChg chg="modSp">
        <pc:chgData name="" userId="" providerId="" clId="Web-{9B9A5ABE-2652-4926-A077-1B94B6C6588D}" dt="2019-05-14T08:07:54.946" v="170" actId="20577"/>
        <pc:sldMkLst>
          <pc:docMk/>
          <pc:sldMk cId="795553248" sldId="279"/>
        </pc:sldMkLst>
        <pc:spChg chg="mod">
          <ac:chgData name="" userId="" providerId="" clId="Web-{9B9A5ABE-2652-4926-A077-1B94B6C6588D}" dt="2019-05-14T08:07:54.946" v="170" actId="20577"/>
          <ac:spMkLst>
            <pc:docMk/>
            <pc:sldMk cId="795553248" sldId="279"/>
            <ac:spMk id="4" creationId="{666267F4-6A32-4DEE-9197-6E8D359E6EE6}"/>
          </ac:spMkLst>
        </pc:spChg>
      </pc:sldChg>
      <pc:sldChg chg="modSp add replId">
        <pc:chgData name="" userId="" providerId="" clId="Web-{9B9A5ABE-2652-4926-A077-1B94B6C6588D}" dt="2019-05-14T08:07:34.758" v="164" actId="20577"/>
        <pc:sldMkLst>
          <pc:docMk/>
          <pc:sldMk cId="3086521630" sldId="282"/>
        </pc:sldMkLst>
        <pc:spChg chg="mod">
          <ac:chgData name="" userId="" providerId="" clId="Web-{9B9A5ABE-2652-4926-A077-1B94B6C6588D}" dt="2019-05-14T08:07:34.758" v="164" actId="20577"/>
          <ac:spMkLst>
            <pc:docMk/>
            <pc:sldMk cId="3086521630" sldId="282"/>
            <ac:spMk id="4" creationId="{666267F4-6A32-4DEE-9197-6E8D359E6EE6}"/>
          </ac:spMkLst>
        </pc:spChg>
        <pc:spChg chg="mod">
          <ac:chgData name="" userId="" providerId="" clId="Web-{9B9A5ABE-2652-4926-A077-1B94B6C6588D}" dt="2019-05-14T08:06:34.773" v="150" actId="20577"/>
          <ac:spMkLst>
            <pc:docMk/>
            <pc:sldMk cId="3086521630" sldId="282"/>
            <ac:spMk id="61" creationId="{00000000-0000-0000-0000-000000000000}"/>
          </ac:spMkLst>
        </pc:spChg>
      </pc:sldChg>
    </pc:docChg>
  </pc:docChgLst>
  <pc:docChgLst>
    <pc:chgData clId="Web-{7721569D-B59D-4646-9D5D-FA87174DD96C}"/>
    <pc:docChg chg="modSld">
      <pc:chgData name="" userId="" providerId="" clId="Web-{7721569D-B59D-4646-9D5D-FA87174DD96C}" dt="2019-05-27T07:16:53.491" v="44" actId="20577"/>
      <pc:docMkLst>
        <pc:docMk/>
      </pc:docMkLst>
      <pc:sldChg chg="modSp">
        <pc:chgData name="" userId="" providerId="" clId="Web-{7721569D-B59D-4646-9D5D-FA87174DD96C}" dt="2019-05-27T07:15:58.005" v="4" actId="20577"/>
        <pc:sldMkLst>
          <pc:docMk/>
          <pc:sldMk cId="583873299" sldId="258"/>
        </pc:sldMkLst>
        <pc:spChg chg="mod">
          <ac:chgData name="" userId="" providerId="" clId="Web-{7721569D-B59D-4646-9D5D-FA87174DD96C}" dt="2019-05-27T07:15:58.005" v="4" actId="20577"/>
          <ac:spMkLst>
            <pc:docMk/>
            <pc:sldMk cId="583873299" sldId="258"/>
            <ac:spMk id="63" creationId="{00000000-0000-0000-0000-000000000000}"/>
          </ac:spMkLst>
        </pc:spChg>
      </pc:sldChg>
      <pc:sldChg chg="modSp">
        <pc:chgData name="" userId="" providerId="" clId="Web-{7721569D-B59D-4646-9D5D-FA87174DD96C}" dt="2019-05-27T07:16:07.427" v="7" actId="20577"/>
        <pc:sldMkLst>
          <pc:docMk/>
          <pc:sldMk cId="1029814005" sldId="285"/>
        </pc:sldMkLst>
        <pc:spChg chg="mod">
          <ac:chgData name="" userId="" providerId="" clId="Web-{7721569D-B59D-4646-9D5D-FA87174DD96C}" dt="2019-05-27T07:16:07.427" v="7" actId="20577"/>
          <ac:spMkLst>
            <pc:docMk/>
            <pc:sldMk cId="1029814005" sldId="285"/>
            <ac:spMk id="5" creationId="{931D8C3F-97B7-4E43-A21A-F73A72E22189}"/>
          </ac:spMkLst>
        </pc:spChg>
      </pc:sldChg>
      <pc:sldChg chg="modSp">
        <pc:chgData name="" userId="" providerId="" clId="Web-{7721569D-B59D-4646-9D5D-FA87174DD96C}" dt="2019-05-27T07:16:53.491" v="43" actId="20577"/>
        <pc:sldMkLst>
          <pc:docMk/>
          <pc:sldMk cId="471179965" sldId="286"/>
        </pc:sldMkLst>
        <pc:spChg chg="mod">
          <ac:chgData name="" userId="" providerId="" clId="Web-{7721569D-B59D-4646-9D5D-FA87174DD96C}" dt="2019-05-27T07:16:53.491" v="43" actId="20577"/>
          <ac:spMkLst>
            <pc:docMk/>
            <pc:sldMk cId="471179965" sldId="286"/>
            <ac:spMk id="5" creationId="{931D8C3F-97B7-4E43-A21A-F73A72E22189}"/>
          </ac:spMkLst>
        </pc:spChg>
      </pc:sldChg>
      <pc:sldChg chg="modSp">
        <pc:chgData name="" userId="" providerId="" clId="Web-{7721569D-B59D-4646-9D5D-FA87174DD96C}" dt="2019-05-27T07:16:41.287" v="37" actId="20577"/>
        <pc:sldMkLst>
          <pc:docMk/>
          <pc:sldMk cId="1113845945" sldId="293"/>
        </pc:sldMkLst>
        <pc:spChg chg="mod">
          <ac:chgData name="" userId="" providerId="" clId="Web-{7721569D-B59D-4646-9D5D-FA87174DD96C}" dt="2019-05-27T07:16:41.287" v="37" actId="20577"/>
          <ac:spMkLst>
            <pc:docMk/>
            <pc:sldMk cId="1113845945" sldId="293"/>
            <ac:spMk id="5" creationId="{931D8C3F-97B7-4E43-A21A-F73A72E22189}"/>
          </ac:spMkLst>
        </pc:spChg>
      </pc:sldChg>
    </pc:docChg>
  </pc:docChgLst>
  <pc:docChgLst>
    <pc:chgData clId="Web-{BE340A38-9D35-48D0-8B10-6B704FF38DA4}"/>
    <pc:docChg chg="modSld">
      <pc:chgData name="" userId="" providerId="" clId="Web-{BE340A38-9D35-48D0-8B10-6B704FF38DA4}" dt="2019-05-15T15:31:01.880" v="7" actId="20577"/>
      <pc:docMkLst>
        <pc:docMk/>
      </pc:docMkLst>
      <pc:sldChg chg="modSp">
        <pc:chgData name="" userId="" providerId="" clId="Web-{BE340A38-9D35-48D0-8B10-6B704FF38DA4}" dt="2019-05-15T15:30:50.708" v="5" actId="20577"/>
        <pc:sldMkLst>
          <pc:docMk/>
          <pc:sldMk cId="2757386786" sldId="265"/>
        </pc:sldMkLst>
        <pc:spChg chg="mod">
          <ac:chgData name="" userId="" providerId="" clId="Web-{BE340A38-9D35-48D0-8B10-6B704FF38DA4}" dt="2019-05-15T15:30:50.708" v="5" actId="20577"/>
          <ac:spMkLst>
            <pc:docMk/>
            <pc:sldMk cId="2757386786" sldId="265"/>
            <ac:spMk id="4" creationId="{666267F4-6A32-4DEE-9197-6E8D359E6EE6}"/>
          </ac:spMkLst>
        </pc:spChg>
        <pc:spChg chg="mod">
          <ac:chgData name="" userId="" providerId="" clId="Web-{BE340A38-9D35-48D0-8B10-6B704FF38DA4}" dt="2019-05-15T15:30:35.894" v="4" actId="14100"/>
          <ac:spMkLst>
            <pc:docMk/>
            <pc:sldMk cId="2757386786" sldId="265"/>
            <ac:spMk id="62" creationId="{00000000-0000-0000-0000-000000000000}"/>
          </ac:spMkLst>
        </pc:spChg>
      </pc:sldChg>
      <pc:sldChg chg="modSp">
        <pc:chgData name="" userId="" providerId="" clId="Web-{BE340A38-9D35-48D0-8B10-6B704FF38DA4}" dt="2019-05-15T15:31:01.880" v="7" actId="20577"/>
        <pc:sldMkLst>
          <pc:docMk/>
          <pc:sldMk cId="2785885384" sldId="288"/>
        </pc:sldMkLst>
        <pc:spChg chg="mod">
          <ac:chgData name="" userId="" providerId="" clId="Web-{BE340A38-9D35-48D0-8B10-6B704FF38DA4}" dt="2019-05-15T15:31:01.880" v="7" actId="20577"/>
          <ac:spMkLst>
            <pc:docMk/>
            <pc:sldMk cId="2785885384" sldId="288"/>
            <ac:spMk id="4" creationId="{8F2FB9F3-447A-4D9D-A0C8-9894055C7EB6}"/>
          </ac:spMkLst>
        </pc:spChg>
      </pc:sldChg>
    </pc:docChg>
  </pc:docChgLst>
  <pc:docChgLst>
    <pc:chgData clId="Web-{A01C6226-B88D-4D70-87E3-5081782BBFAC}"/>
    <pc:docChg chg="modSld">
      <pc:chgData name="" userId="" providerId="" clId="Web-{A01C6226-B88D-4D70-87E3-5081782BBFAC}" dt="2019-05-25T10:44:53.868" v="0" actId="20577"/>
      <pc:docMkLst>
        <pc:docMk/>
      </pc:docMkLst>
      <pc:sldChg chg="modSp">
        <pc:chgData name="" userId="" providerId="" clId="Web-{A01C6226-B88D-4D70-87E3-5081782BBFAC}" dt="2019-05-25T10:44:53.868" v="0" actId="20577"/>
        <pc:sldMkLst>
          <pc:docMk/>
          <pc:sldMk cId="3092553609" sldId="289"/>
        </pc:sldMkLst>
        <pc:spChg chg="mod">
          <ac:chgData name="" userId="" providerId="" clId="Web-{A01C6226-B88D-4D70-87E3-5081782BBFAC}" dt="2019-05-25T10:44:53.868" v="0" actId="20577"/>
          <ac:spMkLst>
            <pc:docMk/>
            <pc:sldMk cId="3092553609" sldId="289"/>
            <ac:spMk id="4" creationId="{E226C443-AD14-43BA-A3EA-5AFB4E5BAEA5}"/>
          </ac:spMkLst>
        </pc:spChg>
      </pc:sldChg>
    </pc:docChg>
  </pc:docChgLst>
  <pc:docChgLst>
    <pc:chgData clId="Web-{B50589DB-BD5C-4F83-9AA0-74D2DAAABE9E}"/>
    <pc:docChg chg="addSld delSld modSld sldOrd">
      <pc:chgData name="" userId="" providerId="" clId="Web-{B50589DB-BD5C-4F83-9AA0-74D2DAAABE9E}" dt="2019-05-24T09:54:15.041" v="397" actId="20577"/>
      <pc:docMkLst>
        <pc:docMk/>
      </pc:docMkLst>
      <pc:sldChg chg="del">
        <pc:chgData name="" userId="" providerId="" clId="Web-{B50589DB-BD5C-4F83-9AA0-74D2DAAABE9E}" dt="2019-05-24T09:26:57.681" v="2"/>
        <pc:sldMkLst>
          <pc:docMk/>
          <pc:sldMk cId="2609114350" sldId="259"/>
        </pc:sldMkLst>
      </pc:sldChg>
      <pc:sldChg chg="ord">
        <pc:chgData name="" userId="" providerId="" clId="Web-{B50589DB-BD5C-4F83-9AA0-74D2DAAABE9E}" dt="2019-05-24T09:36:24.229" v="102"/>
        <pc:sldMkLst>
          <pc:docMk/>
          <pc:sldMk cId="1204765181" sldId="263"/>
        </pc:sldMkLst>
      </pc:sldChg>
      <pc:sldChg chg="ord">
        <pc:chgData name="" userId="" providerId="" clId="Web-{B50589DB-BD5C-4F83-9AA0-74D2DAAABE9E}" dt="2019-05-24T09:26:50.946" v="0"/>
        <pc:sldMkLst>
          <pc:docMk/>
          <pc:sldMk cId="305919664" sldId="264"/>
        </pc:sldMkLst>
      </pc:sldChg>
      <pc:sldChg chg="del">
        <pc:chgData name="" userId="" providerId="" clId="Web-{B50589DB-BD5C-4F83-9AA0-74D2DAAABE9E}" dt="2019-05-24T09:26:56.415" v="1"/>
        <pc:sldMkLst>
          <pc:docMk/>
          <pc:sldMk cId="269498928" sldId="267"/>
        </pc:sldMkLst>
      </pc:sldChg>
      <pc:sldChg chg="del">
        <pc:chgData name="" userId="" providerId="" clId="Web-{B50589DB-BD5C-4F83-9AA0-74D2DAAABE9E}" dt="2019-05-24T09:37:30.199" v="106"/>
        <pc:sldMkLst>
          <pc:docMk/>
          <pc:sldMk cId="2388071738" sldId="269"/>
        </pc:sldMkLst>
      </pc:sldChg>
      <pc:sldChg chg="ord">
        <pc:chgData name="" userId="" providerId="" clId="Web-{B50589DB-BD5C-4F83-9AA0-74D2DAAABE9E}" dt="2019-05-24T09:36:29.978" v="103"/>
        <pc:sldMkLst>
          <pc:docMk/>
          <pc:sldMk cId="2305677737" sldId="272"/>
        </pc:sldMkLst>
      </pc:sldChg>
      <pc:sldChg chg="ord">
        <pc:chgData name="" userId="" providerId="" clId="Web-{B50589DB-BD5C-4F83-9AA0-74D2DAAABE9E}" dt="2019-05-24T09:37:11.792" v="105"/>
        <pc:sldMkLst>
          <pc:docMk/>
          <pc:sldMk cId="1923285088" sldId="273"/>
        </pc:sldMkLst>
      </pc:sldChg>
      <pc:sldChg chg="ord">
        <pc:chgData name="" userId="" providerId="" clId="Web-{B50589DB-BD5C-4F83-9AA0-74D2DAAABE9E}" dt="2019-05-24T09:37:31.871" v="107"/>
        <pc:sldMkLst>
          <pc:docMk/>
          <pc:sldMk cId="2502399572" sldId="274"/>
        </pc:sldMkLst>
      </pc:sldChg>
      <pc:sldChg chg="ord">
        <pc:chgData name="" userId="" providerId="" clId="Web-{B50589DB-BD5C-4F83-9AA0-74D2DAAABE9E}" dt="2019-05-24T09:36:31.838" v="104"/>
        <pc:sldMkLst>
          <pc:docMk/>
          <pc:sldMk cId="2400647077" sldId="280"/>
        </pc:sldMkLst>
      </pc:sldChg>
      <pc:sldChg chg="ord">
        <pc:chgData name="" userId="" providerId="" clId="Web-{B50589DB-BD5C-4F83-9AA0-74D2DAAABE9E}" dt="2019-05-24T09:28:53.434" v="11"/>
        <pc:sldMkLst>
          <pc:docMk/>
          <pc:sldMk cId="3765731743" sldId="284"/>
        </pc:sldMkLst>
      </pc:sldChg>
      <pc:sldChg chg="ord">
        <pc:chgData name="" userId="" providerId="" clId="Web-{B50589DB-BD5C-4F83-9AA0-74D2DAAABE9E}" dt="2019-05-24T09:34:37.975" v="91"/>
        <pc:sldMkLst>
          <pc:docMk/>
          <pc:sldMk cId="1029814005" sldId="285"/>
        </pc:sldMkLst>
      </pc:sldChg>
      <pc:sldChg chg="modSp">
        <pc:chgData name="" userId="" providerId="" clId="Web-{B50589DB-BD5C-4F83-9AA0-74D2DAAABE9E}" dt="2019-05-24T09:54:12.681" v="396" actId="20577"/>
        <pc:sldMkLst>
          <pc:docMk/>
          <pc:sldMk cId="471179965" sldId="286"/>
        </pc:sldMkLst>
        <pc:spChg chg="mod">
          <ac:chgData name="" userId="" providerId="" clId="Web-{B50589DB-BD5C-4F83-9AA0-74D2DAAABE9E}" dt="2019-05-24T09:54:12.681" v="396" actId="20577"/>
          <ac:spMkLst>
            <pc:docMk/>
            <pc:sldMk cId="471179965" sldId="286"/>
            <ac:spMk id="5" creationId="{931D8C3F-97B7-4E43-A21A-F73A72E22189}"/>
          </ac:spMkLst>
        </pc:spChg>
      </pc:sldChg>
      <pc:sldChg chg="modSp add ord replId">
        <pc:chgData name="" userId="" providerId="" clId="Web-{B50589DB-BD5C-4F83-9AA0-74D2DAAABE9E}" dt="2019-05-24T09:28:07.698" v="10" actId="20577"/>
        <pc:sldMkLst>
          <pc:docMk/>
          <pc:sldMk cId="3869281821" sldId="291"/>
        </pc:sldMkLst>
        <pc:spChg chg="mod">
          <ac:chgData name="" userId="" providerId="" clId="Web-{B50589DB-BD5C-4F83-9AA0-74D2DAAABE9E}" dt="2019-05-24T09:28:07.698" v="10" actId="20577"/>
          <ac:spMkLst>
            <pc:docMk/>
            <pc:sldMk cId="3869281821" sldId="291"/>
            <ac:spMk id="6" creationId="{0E2E3B56-8A41-4D1F-9EFE-A4AADA3FF53C}"/>
          </ac:spMkLst>
        </pc:spChg>
      </pc:sldChg>
      <pc:sldChg chg="modSp add ord replId">
        <pc:chgData name="" userId="" providerId="" clId="Web-{B50589DB-BD5C-4F83-9AA0-74D2DAAABE9E}" dt="2019-05-24T09:33:58.552" v="88" actId="20577"/>
        <pc:sldMkLst>
          <pc:docMk/>
          <pc:sldMk cId="404061750" sldId="292"/>
        </pc:sldMkLst>
        <pc:spChg chg="mod">
          <ac:chgData name="" userId="" providerId="" clId="Web-{B50589DB-BD5C-4F83-9AA0-74D2DAAABE9E}" dt="2019-05-24T09:33:58.552" v="88" actId="20577"/>
          <ac:spMkLst>
            <pc:docMk/>
            <pc:sldMk cId="404061750" sldId="292"/>
            <ac:spMk id="4" creationId="{02E3D63C-7652-4AA6-9995-72A25742C99E}"/>
          </ac:spMkLst>
        </pc:spChg>
      </pc:sldChg>
      <pc:sldChg chg="addSp delSp modSp add replId">
        <pc:chgData name="" userId="" providerId="" clId="Web-{B50589DB-BD5C-4F83-9AA0-74D2DAAABE9E}" dt="2019-05-24T09:50:11.721" v="328" actId="20577"/>
        <pc:sldMkLst>
          <pc:docMk/>
          <pc:sldMk cId="1113845945" sldId="293"/>
        </pc:sldMkLst>
        <pc:spChg chg="del">
          <ac:chgData name="" userId="" providerId="" clId="Web-{B50589DB-BD5C-4F83-9AA0-74D2DAAABE9E}" dt="2019-05-24T09:40:00.922" v="112"/>
          <ac:spMkLst>
            <pc:docMk/>
            <pc:sldMk cId="1113845945" sldId="293"/>
            <ac:spMk id="3" creationId="{359011BB-ED94-4155-B9B3-3E0235946CB8}"/>
          </ac:spMkLst>
        </pc:spChg>
        <pc:spChg chg="mod">
          <ac:chgData name="" userId="" providerId="" clId="Web-{B50589DB-BD5C-4F83-9AA0-74D2DAAABE9E}" dt="2019-05-24T09:50:11.721" v="328" actId="20577"/>
          <ac:spMkLst>
            <pc:docMk/>
            <pc:sldMk cId="1113845945" sldId="293"/>
            <ac:spMk id="5" creationId="{931D8C3F-97B7-4E43-A21A-F73A72E22189}"/>
          </ac:spMkLst>
        </pc:spChg>
        <pc:spChg chg="add del mod">
          <ac:chgData name="" userId="" providerId="" clId="Web-{B50589DB-BD5C-4F83-9AA0-74D2DAAABE9E}" dt="2019-05-24T09:40:09.110" v="113"/>
          <ac:spMkLst>
            <pc:docMk/>
            <pc:sldMk cId="1113845945" sldId="293"/>
            <ac:spMk id="6" creationId="{B34C14B3-6DF5-4F1B-AA81-AEB6AF715231}"/>
          </ac:spMkLst>
        </pc:spChg>
        <pc:spChg chg="del mod">
          <ac:chgData name="" userId="" providerId="" clId="Web-{B50589DB-BD5C-4F83-9AA0-74D2DAAABE9E}" dt="2019-05-24T09:39:53.016" v="111"/>
          <ac:spMkLst>
            <pc:docMk/>
            <pc:sldMk cId="1113845945" sldId="293"/>
            <ac:spMk id="62" creationId="{00000000-0000-0000-0000-000000000000}"/>
          </ac:spMkLst>
        </pc:spChg>
        <pc:picChg chg="del">
          <ac:chgData name="" userId="" providerId="" clId="Web-{B50589DB-BD5C-4F83-9AA0-74D2DAAABE9E}" dt="2019-05-24T09:39:48.391" v="109"/>
          <ac:picMkLst>
            <pc:docMk/>
            <pc:sldMk cId="1113845945" sldId="293"/>
            <ac:picMk id="2" creationId="{C3AB8118-2100-4BED-A604-A859CEB9A51A}"/>
          </ac:picMkLst>
        </pc:picChg>
      </pc:sldChg>
      <pc:sldChg chg="add del replId">
        <pc:chgData name="" userId="" providerId="" clId="Web-{B50589DB-BD5C-4F83-9AA0-74D2DAAABE9E}" dt="2019-05-24T09:50:34.066" v="330"/>
        <pc:sldMkLst>
          <pc:docMk/>
          <pc:sldMk cId="63529644" sldId="294"/>
        </pc:sldMkLst>
      </pc:sldChg>
      <pc:sldChg chg="addSp delSp modSp add del replId">
        <pc:chgData name="" userId="" providerId="" clId="Web-{B50589DB-BD5C-4F83-9AA0-74D2DAAABE9E}" dt="2019-05-24T09:52:59.335" v="349"/>
        <pc:sldMkLst>
          <pc:docMk/>
          <pc:sldMk cId="127657294" sldId="294"/>
        </pc:sldMkLst>
        <pc:spChg chg="mod">
          <ac:chgData name="" userId="" providerId="" clId="Web-{B50589DB-BD5C-4F83-9AA0-74D2DAAABE9E}" dt="2019-05-24T09:52:55.789" v="347" actId="20577"/>
          <ac:spMkLst>
            <pc:docMk/>
            <pc:sldMk cId="127657294" sldId="294"/>
            <ac:spMk id="5" creationId="{931D8C3F-97B7-4E43-A21A-F73A72E22189}"/>
          </ac:spMkLst>
        </pc:spChg>
        <pc:spChg chg="add del mod">
          <ac:chgData name="" userId="" providerId="" clId="Web-{B50589DB-BD5C-4F83-9AA0-74D2DAAABE9E}" dt="2019-05-24T09:52:10.975" v="337"/>
          <ac:spMkLst>
            <pc:docMk/>
            <pc:sldMk cId="127657294" sldId="294"/>
            <ac:spMk id="6" creationId="{8DA78544-936B-476B-8DB8-B034708EEC0B}"/>
          </ac:spMkLst>
        </pc:spChg>
        <pc:spChg chg="add mod">
          <ac:chgData name="" userId="" providerId="" clId="Web-{B50589DB-BD5C-4F83-9AA0-74D2DAAABE9E}" dt="2019-05-24T09:52:01.506" v="335"/>
          <ac:spMkLst>
            <pc:docMk/>
            <pc:sldMk cId="127657294" sldId="294"/>
            <ac:spMk id="8" creationId="{015F4242-BF87-4C79-BA3E-90247A35969D}"/>
          </ac:spMkLst>
        </pc:spChg>
        <pc:spChg chg="del mod">
          <ac:chgData name="" userId="" providerId="" clId="Web-{B50589DB-BD5C-4F83-9AA0-74D2DAAABE9E}" dt="2019-05-24T09:52:01.506" v="335"/>
          <ac:spMkLst>
            <pc:docMk/>
            <pc:sldMk cId="127657294" sldId="294"/>
            <ac:spMk id="62" creationId="{00000000-0000-0000-0000-000000000000}"/>
          </ac:spMkLst>
        </pc:spChg>
        <pc:picChg chg="del">
          <ac:chgData name="" userId="" providerId="" clId="Web-{B50589DB-BD5C-4F83-9AA0-74D2DAAABE9E}" dt="2019-05-24T09:51:57.959" v="332"/>
          <ac:picMkLst>
            <pc:docMk/>
            <pc:sldMk cId="127657294" sldId="294"/>
            <ac:picMk id="2" creationId="{C3AB8118-2100-4BED-A604-A859CEB9A51A}"/>
          </ac:picMkLst>
        </pc:picChg>
      </pc:sldChg>
    </pc:docChg>
  </pc:docChgLst>
  <pc:docChgLst>
    <pc:chgData clId="Web-{F6D63ADE-0F64-46B2-8293-0AB4C204A02B}"/>
    <pc:docChg chg="addSld modSld">
      <pc:chgData name="" userId="" providerId="" clId="Web-{F6D63ADE-0F64-46B2-8293-0AB4C204A02B}" dt="2019-05-15T15:47:55.721" v="468" actId="20577"/>
      <pc:docMkLst>
        <pc:docMk/>
      </pc:docMkLst>
      <pc:sldChg chg="modSp">
        <pc:chgData name="" userId="" providerId="" clId="Web-{F6D63ADE-0F64-46B2-8293-0AB4C204A02B}" dt="2019-05-15T14:54:52.223" v="45" actId="20577"/>
        <pc:sldMkLst>
          <pc:docMk/>
          <pc:sldMk cId="583873299" sldId="258"/>
        </pc:sldMkLst>
        <pc:spChg chg="mod">
          <ac:chgData name="" userId="" providerId="" clId="Web-{F6D63ADE-0F64-46B2-8293-0AB4C204A02B}" dt="2019-05-15T14:54:52.223" v="45" actId="20577"/>
          <ac:spMkLst>
            <pc:docMk/>
            <pc:sldMk cId="583873299" sldId="258"/>
            <ac:spMk id="63" creationId="{00000000-0000-0000-0000-000000000000}"/>
          </ac:spMkLst>
        </pc:spChg>
      </pc:sldChg>
      <pc:sldChg chg="modSp">
        <pc:chgData name="" userId="" providerId="" clId="Web-{F6D63ADE-0F64-46B2-8293-0AB4C204A02B}" dt="2019-05-15T15:44:34.744" v="445" actId="20577"/>
        <pc:sldMkLst>
          <pc:docMk/>
          <pc:sldMk cId="689004117" sldId="261"/>
        </pc:sldMkLst>
        <pc:spChg chg="mod">
          <ac:chgData name="" userId="" providerId="" clId="Web-{F6D63ADE-0F64-46B2-8293-0AB4C204A02B}" dt="2019-05-15T15:44:34.744" v="445" actId="20577"/>
          <ac:spMkLst>
            <pc:docMk/>
            <pc:sldMk cId="689004117" sldId="261"/>
            <ac:spMk id="4" creationId="{BA478264-C133-4D7E-97D0-3575DE088E38}"/>
          </ac:spMkLst>
        </pc:spChg>
        <pc:spChg chg="mod">
          <ac:chgData name="" userId="" providerId="" clId="Web-{F6D63ADE-0F64-46B2-8293-0AB4C204A02B}" dt="2019-05-15T14:26:20.898" v="11" actId="20577"/>
          <ac:spMkLst>
            <pc:docMk/>
            <pc:sldMk cId="689004117" sldId="261"/>
            <ac:spMk id="62" creationId="{00000000-0000-0000-0000-000000000000}"/>
          </ac:spMkLst>
        </pc:spChg>
      </pc:sldChg>
      <pc:sldChg chg="addSp modSp">
        <pc:chgData name="" userId="" providerId="" clId="Web-{F6D63ADE-0F64-46B2-8293-0AB4C204A02B}" dt="2019-05-15T15:25:12.052" v="350" actId="1076"/>
        <pc:sldMkLst>
          <pc:docMk/>
          <pc:sldMk cId="2757386786" sldId="265"/>
        </pc:sldMkLst>
        <pc:spChg chg="mod">
          <ac:chgData name="" userId="" providerId="" clId="Web-{F6D63ADE-0F64-46B2-8293-0AB4C204A02B}" dt="2019-05-15T15:07:14.083" v="84" actId="20577"/>
          <ac:spMkLst>
            <pc:docMk/>
            <pc:sldMk cId="2757386786" sldId="265"/>
            <ac:spMk id="4" creationId="{666267F4-6A32-4DEE-9197-6E8D359E6EE6}"/>
          </ac:spMkLst>
        </pc:spChg>
        <pc:spChg chg="mod">
          <ac:chgData name="" userId="" providerId="" clId="Web-{F6D63ADE-0F64-46B2-8293-0AB4C204A02B}" dt="2019-05-15T14:55:15.708" v="71" actId="20577"/>
          <ac:spMkLst>
            <pc:docMk/>
            <pc:sldMk cId="2757386786" sldId="265"/>
            <ac:spMk id="61" creationId="{00000000-0000-0000-0000-000000000000}"/>
          </ac:spMkLst>
        </pc:spChg>
        <pc:spChg chg="mod">
          <ac:chgData name="" userId="" providerId="" clId="Web-{F6D63ADE-0F64-46B2-8293-0AB4C204A02B}" dt="2019-05-15T15:24:31.894" v="343" actId="20577"/>
          <ac:spMkLst>
            <pc:docMk/>
            <pc:sldMk cId="2757386786" sldId="265"/>
            <ac:spMk id="62" creationId="{00000000-0000-0000-0000-000000000000}"/>
          </ac:spMkLst>
        </pc:spChg>
        <pc:graphicFrameChg chg="add mod modGraphic">
          <ac:chgData name="" userId="" providerId="" clId="Web-{F6D63ADE-0F64-46B2-8293-0AB4C204A02B}" dt="2019-05-15T15:25:12.052" v="350" actId="1076"/>
          <ac:graphicFrameMkLst>
            <pc:docMk/>
            <pc:sldMk cId="2757386786" sldId="265"/>
            <ac:graphicFrameMk id="2" creationId="{3A6116BC-F5F9-4B82-93ED-0091022D3067}"/>
          </ac:graphicFrameMkLst>
        </pc:graphicFrameChg>
      </pc:sldChg>
      <pc:sldChg chg="modSp">
        <pc:chgData name="" userId="" providerId="" clId="Web-{F6D63ADE-0F64-46B2-8293-0AB4C204A02B}" dt="2019-05-15T14:54:34.191" v="33" actId="20577"/>
        <pc:sldMkLst>
          <pc:docMk/>
          <pc:sldMk cId="2502399572" sldId="274"/>
        </pc:sldMkLst>
        <pc:spChg chg="mod">
          <ac:chgData name="" userId="" providerId="" clId="Web-{F6D63ADE-0F64-46B2-8293-0AB4C204A02B}" dt="2019-05-15T14:54:34.191" v="33" actId="20577"/>
          <ac:spMkLst>
            <pc:docMk/>
            <pc:sldMk cId="2502399572" sldId="274"/>
            <ac:spMk id="6" creationId="{0E2E3B56-8A41-4D1F-9EFE-A4AADA3FF53C}"/>
          </ac:spMkLst>
        </pc:spChg>
      </pc:sldChg>
      <pc:sldChg chg="delSp modSp new">
        <pc:chgData name="" userId="" providerId="" clId="Web-{F6D63ADE-0F64-46B2-8293-0AB4C204A02B}" dt="2019-05-15T15:27:30.496" v="373" actId="20577"/>
        <pc:sldMkLst>
          <pc:docMk/>
          <pc:sldMk cId="2785885384" sldId="288"/>
        </pc:sldMkLst>
        <pc:spChg chg="mod">
          <ac:chgData name="" userId="" providerId="" clId="Web-{F6D63ADE-0F64-46B2-8293-0AB4C204A02B}" dt="2019-05-15T15:23:54.299" v="337" actId="20577"/>
          <ac:spMkLst>
            <pc:docMk/>
            <pc:sldMk cId="2785885384" sldId="288"/>
            <ac:spMk id="2" creationId="{02F5EAEC-9A8D-4202-B063-8B2EC500DB53}"/>
          </ac:spMkLst>
        </pc:spChg>
        <pc:spChg chg="mod">
          <ac:chgData name="" userId="" providerId="" clId="Web-{F6D63ADE-0F64-46B2-8293-0AB4C204A02B}" dt="2019-05-15T15:27:30.496" v="373" actId="20577"/>
          <ac:spMkLst>
            <pc:docMk/>
            <pc:sldMk cId="2785885384" sldId="288"/>
            <ac:spMk id="4" creationId="{8F2FB9F3-447A-4D9D-A0C8-9894055C7EB6}"/>
          </ac:spMkLst>
        </pc:spChg>
        <pc:spChg chg="del">
          <ac:chgData name="" userId="" providerId="" clId="Web-{F6D63ADE-0F64-46B2-8293-0AB4C204A02B}" dt="2019-05-15T15:23:59.643" v="338"/>
          <ac:spMkLst>
            <pc:docMk/>
            <pc:sldMk cId="2785885384" sldId="288"/>
            <ac:spMk id="5" creationId="{00ED1B6E-509F-4408-88FB-8332E5FB237A}"/>
          </ac:spMkLst>
        </pc:spChg>
      </pc:sldChg>
      <pc:sldChg chg="delSp modSp new">
        <pc:chgData name="" userId="" providerId="" clId="Web-{F6D63ADE-0F64-46B2-8293-0AB4C204A02B}" dt="2019-05-15T15:47:55.721" v="468" actId="20577"/>
        <pc:sldMkLst>
          <pc:docMk/>
          <pc:sldMk cId="3092553609" sldId="289"/>
        </pc:sldMkLst>
        <pc:spChg chg="mod">
          <ac:chgData name="" userId="" providerId="" clId="Web-{F6D63ADE-0F64-46B2-8293-0AB4C204A02B}" dt="2019-05-15T15:42:20.628" v="413" actId="20577"/>
          <ac:spMkLst>
            <pc:docMk/>
            <pc:sldMk cId="3092553609" sldId="289"/>
            <ac:spMk id="2" creationId="{1EBC87D8-F69A-446D-ADF1-9311A74AAC6F}"/>
          </ac:spMkLst>
        </pc:spChg>
        <pc:spChg chg="mod">
          <ac:chgData name="" userId="" providerId="" clId="Web-{F6D63ADE-0F64-46B2-8293-0AB4C204A02B}" dt="2019-05-15T15:47:55.721" v="468" actId="20577"/>
          <ac:spMkLst>
            <pc:docMk/>
            <pc:sldMk cId="3092553609" sldId="289"/>
            <ac:spMk id="4" creationId="{E226C443-AD14-43BA-A3EA-5AFB4E5BAEA5}"/>
          </ac:spMkLst>
        </pc:spChg>
        <pc:spChg chg="del">
          <ac:chgData name="" userId="" providerId="" clId="Web-{F6D63ADE-0F64-46B2-8293-0AB4C204A02B}" dt="2019-05-15T15:41:41.955" v="407"/>
          <ac:spMkLst>
            <pc:docMk/>
            <pc:sldMk cId="3092553609" sldId="289"/>
            <ac:spMk id="5" creationId="{E80DB8F9-3ED8-42D4-99D6-4FF8ADAFC20E}"/>
          </ac:spMkLst>
        </pc:spChg>
      </pc:sldChg>
    </pc:docChg>
  </pc:docChgLst>
  <pc:docChgLst>
    <pc:chgData clId="Web-{E573E091-DCFF-4FFC-976C-2016167E4EE7}"/>
    <pc:docChg chg="addSld modSld">
      <pc:chgData name="" userId="" providerId="" clId="Web-{E573E091-DCFF-4FFC-976C-2016167E4EE7}" dt="2019-05-15T20:06:19.682" v="255" actId="20577"/>
      <pc:docMkLst>
        <pc:docMk/>
      </pc:docMkLst>
      <pc:sldChg chg="modSp">
        <pc:chgData name="" userId="" providerId="" clId="Web-{E573E091-DCFF-4FFC-976C-2016167E4EE7}" dt="2019-05-15T19:49:11.434" v="128" actId="1076"/>
        <pc:sldMkLst>
          <pc:docMk/>
          <pc:sldMk cId="689004117" sldId="261"/>
        </pc:sldMkLst>
        <pc:spChg chg="mod">
          <ac:chgData name="" userId="" providerId="" clId="Web-{E573E091-DCFF-4FFC-976C-2016167E4EE7}" dt="2019-05-15T19:49:11.434" v="128" actId="1076"/>
          <ac:spMkLst>
            <pc:docMk/>
            <pc:sldMk cId="689004117" sldId="261"/>
            <ac:spMk id="4" creationId="{BA478264-C133-4D7E-97D0-3575DE088E38}"/>
          </ac:spMkLst>
        </pc:spChg>
      </pc:sldChg>
      <pc:sldChg chg="modSp">
        <pc:chgData name="" userId="" providerId="" clId="Web-{E573E091-DCFF-4FFC-976C-2016167E4EE7}" dt="2019-05-15T20:02:38.754" v="252" actId="20577"/>
        <pc:sldMkLst>
          <pc:docMk/>
          <pc:sldMk cId="795553248" sldId="279"/>
        </pc:sldMkLst>
        <pc:spChg chg="mod">
          <ac:chgData name="" userId="" providerId="" clId="Web-{E573E091-DCFF-4FFC-976C-2016167E4EE7}" dt="2019-05-15T20:02:38.754" v="252" actId="20577"/>
          <ac:spMkLst>
            <pc:docMk/>
            <pc:sldMk cId="795553248" sldId="279"/>
            <ac:spMk id="4" creationId="{666267F4-6A32-4DEE-9197-6E8D359E6EE6}"/>
          </ac:spMkLst>
        </pc:spChg>
      </pc:sldChg>
      <pc:sldChg chg="modSp">
        <pc:chgData name="" userId="" providerId="" clId="Web-{E573E091-DCFF-4FFC-976C-2016167E4EE7}" dt="2019-05-15T20:00:18.203" v="188" actId="20577"/>
        <pc:sldMkLst>
          <pc:docMk/>
          <pc:sldMk cId="2785885384" sldId="288"/>
        </pc:sldMkLst>
        <pc:spChg chg="mod">
          <ac:chgData name="" userId="" providerId="" clId="Web-{E573E091-DCFF-4FFC-976C-2016167E4EE7}" dt="2019-05-15T20:00:18.203" v="188" actId="20577"/>
          <ac:spMkLst>
            <pc:docMk/>
            <pc:sldMk cId="2785885384" sldId="288"/>
            <ac:spMk id="3" creationId="{39C9FB71-5E73-4305-B2DB-EB4326608B83}"/>
          </ac:spMkLst>
        </pc:spChg>
        <pc:spChg chg="mod">
          <ac:chgData name="" userId="" providerId="" clId="Web-{E573E091-DCFF-4FFC-976C-2016167E4EE7}" dt="2019-05-15T20:00:02.843" v="174" actId="14100"/>
          <ac:spMkLst>
            <pc:docMk/>
            <pc:sldMk cId="2785885384" sldId="288"/>
            <ac:spMk id="4" creationId="{8F2FB9F3-447A-4D9D-A0C8-9894055C7EB6}"/>
          </ac:spMkLst>
        </pc:spChg>
      </pc:sldChg>
      <pc:sldChg chg="modSp">
        <pc:chgData name="" userId="" providerId="" clId="Web-{E573E091-DCFF-4FFC-976C-2016167E4EE7}" dt="2019-05-15T19:53:39.488" v="142" actId="20577"/>
        <pc:sldMkLst>
          <pc:docMk/>
          <pc:sldMk cId="3092553609" sldId="289"/>
        </pc:sldMkLst>
        <pc:spChg chg="mod">
          <ac:chgData name="" userId="" providerId="" clId="Web-{E573E091-DCFF-4FFC-976C-2016167E4EE7}" dt="2019-05-15T19:53:39.488" v="142" actId="20577"/>
          <ac:spMkLst>
            <pc:docMk/>
            <pc:sldMk cId="3092553609" sldId="289"/>
            <ac:spMk id="3" creationId="{E230D42A-8F9A-46BD-B6A6-AE318F8E1025}"/>
          </ac:spMkLst>
        </pc:spChg>
        <pc:spChg chg="mod">
          <ac:chgData name="" userId="" providerId="" clId="Web-{E573E091-DCFF-4FFC-976C-2016167E4EE7}" dt="2019-05-15T19:46:11.304" v="122" actId="20577"/>
          <ac:spMkLst>
            <pc:docMk/>
            <pc:sldMk cId="3092553609" sldId="289"/>
            <ac:spMk id="4" creationId="{E226C443-AD14-43BA-A3EA-5AFB4E5BAEA5}"/>
          </ac:spMkLst>
        </pc:spChg>
      </pc:sldChg>
      <pc:sldChg chg="delSp modSp new">
        <pc:chgData name="" userId="" providerId="" clId="Web-{E573E091-DCFF-4FFC-976C-2016167E4EE7}" dt="2019-05-15T20:06:19.682" v="255" actId="20577"/>
        <pc:sldMkLst>
          <pc:docMk/>
          <pc:sldMk cId="3949244137" sldId="290"/>
        </pc:sldMkLst>
        <pc:spChg chg="mod">
          <ac:chgData name="" userId="" providerId="" clId="Web-{E573E091-DCFF-4FFC-976C-2016167E4EE7}" dt="2019-05-15T19:57:14.666" v="172" actId="20577"/>
          <ac:spMkLst>
            <pc:docMk/>
            <pc:sldMk cId="3949244137" sldId="290"/>
            <ac:spMk id="2" creationId="{A5914028-23F7-4948-809C-25E08BAF49A8}"/>
          </ac:spMkLst>
        </pc:spChg>
        <pc:spChg chg="mod">
          <ac:chgData name="" userId="" providerId="" clId="Web-{E573E091-DCFF-4FFC-976C-2016167E4EE7}" dt="2019-05-15T20:06:19.682" v="255" actId="20577"/>
          <ac:spMkLst>
            <pc:docMk/>
            <pc:sldMk cId="3949244137" sldId="290"/>
            <ac:spMk id="3" creationId="{BF5295CB-F3A2-448E-8B85-7D5D5B667B05}"/>
          </ac:spMkLst>
        </pc:spChg>
        <pc:spChg chg="mod">
          <ac:chgData name="" userId="" providerId="" clId="Web-{E573E091-DCFF-4FFC-976C-2016167E4EE7}" dt="2019-05-15T20:06:13.994" v="254" actId="14100"/>
          <ac:spMkLst>
            <pc:docMk/>
            <pc:sldMk cId="3949244137" sldId="290"/>
            <ac:spMk id="4" creationId="{02E3D63C-7652-4AA6-9995-72A25742C99E}"/>
          </ac:spMkLst>
        </pc:spChg>
        <pc:spChg chg="del">
          <ac:chgData name="" userId="" providerId="" clId="Web-{E573E091-DCFF-4FFC-976C-2016167E4EE7}" dt="2019-05-15T19:46:35.757" v="124"/>
          <ac:spMkLst>
            <pc:docMk/>
            <pc:sldMk cId="3949244137" sldId="290"/>
            <ac:spMk id="5" creationId="{E76D6564-ADFA-4E8F-B198-AD1D08C8826E}"/>
          </ac:spMkLst>
        </pc:spChg>
      </pc:sldChg>
    </pc:docChg>
  </pc:docChgLst>
  <pc:docChgLst>
    <pc:chgData clId="Web-{FF2BB36B-57FE-45D8-843A-AE79B49C2642}"/>
    <pc:docChg chg="addSld modSld sldOrd">
      <pc:chgData name="" userId="" providerId="" clId="Web-{FF2BB36B-57FE-45D8-843A-AE79B49C2642}" dt="2019-05-27T07:36:18.962" v="12" actId="20577"/>
      <pc:docMkLst>
        <pc:docMk/>
      </pc:docMkLst>
      <pc:sldChg chg="modSp add ord replId">
        <pc:chgData name="" userId="" providerId="" clId="Web-{FF2BB36B-57FE-45D8-843A-AE79B49C2642}" dt="2019-05-27T07:36:18.962" v="12" actId="20577"/>
        <pc:sldMkLst>
          <pc:docMk/>
          <pc:sldMk cId="1745175046" sldId="295"/>
        </pc:sldMkLst>
        <pc:spChg chg="mod">
          <ac:chgData name="" userId="" providerId="" clId="Web-{FF2BB36B-57FE-45D8-843A-AE79B49C2642}" dt="2019-05-27T07:36:18.962" v="12" actId="20577"/>
          <ac:spMkLst>
            <pc:docMk/>
            <pc:sldMk cId="1745175046" sldId="295"/>
            <ac:spMk id="6" creationId="{0E2E3B56-8A41-4D1F-9EFE-A4AADA3FF53C}"/>
          </ac:spMkLst>
        </pc:spChg>
      </pc:sldChg>
    </pc:docChg>
  </pc:docChgLst>
  <pc:docChgLst>
    <pc:chgData clId="Web-{A5FD9AE2-63F0-4E4F-A37B-77F9AB17FED9}"/>
    <pc:docChg chg="modSld">
      <pc:chgData name="" userId="" providerId="" clId="Web-{A5FD9AE2-63F0-4E4F-A37B-77F9AB17FED9}" dt="2019-05-28T19:30:35.552" v="17" actId="20577"/>
      <pc:docMkLst>
        <pc:docMk/>
      </pc:docMkLst>
      <pc:sldChg chg="modSp">
        <pc:chgData name="" userId="" providerId="" clId="Web-{A5FD9AE2-63F0-4E4F-A37B-77F9AB17FED9}" dt="2019-05-28T19:30:35.552" v="17" actId="20577"/>
        <pc:sldMkLst>
          <pc:docMk/>
          <pc:sldMk cId="689004117" sldId="261"/>
        </pc:sldMkLst>
        <pc:spChg chg="mod">
          <ac:chgData name="" userId="" providerId="" clId="Web-{A5FD9AE2-63F0-4E4F-A37B-77F9AB17FED9}" dt="2019-05-28T19:30:35.552" v="17" actId="20577"/>
          <ac:spMkLst>
            <pc:docMk/>
            <pc:sldMk cId="689004117" sldId="261"/>
            <ac:spMk id="4" creationId="{BA478264-C133-4D7E-97D0-3575DE088E38}"/>
          </ac:spMkLst>
        </pc:spChg>
      </pc:sldChg>
    </pc:docChg>
  </pc:docChgLst>
  <pc:docChgLst>
    <pc:chgData clId="Web-{6A5DDBDF-AAA1-40D5-9D18-7BA27201B87A}"/>
    <pc:docChg chg="modSld">
      <pc:chgData name="" userId="" providerId="" clId="Web-{6A5DDBDF-AAA1-40D5-9D18-7BA27201B87A}" dt="2019-05-22T19:36:14.033" v="1"/>
      <pc:docMkLst>
        <pc:docMk/>
      </pc:docMkLst>
      <pc:sldChg chg="addSp delSp modSp">
        <pc:chgData name="" userId="" providerId="" clId="Web-{6A5DDBDF-AAA1-40D5-9D18-7BA27201B87A}" dt="2019-05-22T19:36:14.033" v="1"/>
        <pc:sldMkLst>
          <pc:docMk/>
          <pc:sldMk cId="3744506485" sldId="287"/>
        </pc:sldMkLst>
        <pc:spChg chg="add del mod">
          <ac:chgData name="" userId="" providerId="" clId="Web-{6A5DDBDF-AAA1-40D5-9D18-7BA27201B87A}" dt="2019-05-22T19:36:14.033" v="1"/>
          <ac:spMkLst>
            <pc:docMk/>
            <pc:sldMk cId="3744506485" sldId="287"/>
            <ac:spMk id="3" creationId="{7716C3CF-3FC2-44A2-84E8-ABA5BBA167E4}"/>
          </ac:spMkLst>
        </pc:spChg>
        <pc:graphicFrameChg chg="add del">
          <ac:chgData name="" userId="" providerId="" clId="Web-{6A5DDBDF-AAA1-40D5-9D18-7BA27201B87A}" dt="2019-05-22T19:36:14.033" v="1"/>
          <ac:graphicFrameMkLst>
            <pc:docMk/>
            <pc:sldMk cId="3744506485" sldId="287"/>
            <ac:graphicFrameMk id="31" creationId="{A858373F-1965-48B8-9742-0909835E13C9}"/>
          </ac:graphicFrameMkLst>
        </pc:graphicFrameChg>
      </pc:sldChg>
    </pc:docChg>
  </pc:docChgLst>
  <pc:docChgLst>
    <pc:chgData clId="Web-{94051773-11E8-4C0D-9752-5C7A86D147EB}"/>
    <pc:docChg chg="addSld delSld modSld">
      <pc:chgData name="" userId="" providerId="" clId="Web-{94051773-11E8-4C0D-9752-5C7A86D147EB}" dt="2019-05-26T14:03:14.494" v="785" actId="20577"/>
      <pc:docMkLst>
        <pc:docMk/>
      </pc:docMkLst>
      <pc:sldChg chg="addSp delSp modSp">
        <pc:chgData name="" userId="" providerId="" clId="Web-{94051773-11E8-4C0D-9752-5C7A86D147EB}" dt="2019-05-26T13:20:05.630" v="274" actId="1076"/>
        <pc:sldMkLst>
          <pc:docMk/>
          <pc:sldMk cId="689004117" sldId="261"/>
        </pc:sldMkLst>
        <pc:spChg chg="add del mod">
          <ac:chgData name="" userId="" providerId="" clId="Web-{94051773-11E8-4C0D-9752-5C7A86D147EB}" dt="2019-05-26T13:11:15.687" v="72"/>
          <ac:spMkLst>
            <pc:docMk/>
            <pc:sldMk cId="689004117" sldId="261"/>
            <ac:spMk id="3" creationId="{1173623D-A83B-415C-B6D0-A9A6A702FE03}"/>
          </ac:spMkLst>
        </pc:spChg>
        <pc:spChg chg="add del mod">
          <ac:chgData name="" userId="" providerId="" clId="Web-{94051773-11E8-4C0D-9752-5C7A86D147EB}" dt="2019-05-26T13:20:05.630" v="274" actId="1076"/>
          <ac:spMkLst>
            <pc:docMk/>
            <pc:sldMk cId="689004117" sldId="261"/>
            <ac:spMk id="4" creationId="{BA478264-C133-4D7E-97D0-3575DE088E38}"/>
          </ac:spMkLst>
        </pc:spChg>
        <pc:spChg chg="mod">
          <ac:chgData name="" userId="" providerId="" clId="Web-{94051773-11E8-4C0D-9752-5C7A86D147EB}" dt="2019-05-26T13:19:46.476" v="273" actId="20577"/>
          <ac:spMkLst>
            <pc:docMk/>
            <pc:sldMk cId="689004117" sldId="261"/>
            <ac:spMk id="62" creationId="{00000000-0000-0000-0000-000000000000}"/>
          </ac:spMkLst>
        </pc:spChg>
      </pc:sldChg>
      <pc:sldChg chg="modSp">
        <pc:chgData name="" userId="" providerId="" clId="Web-{94051773-11E8-4C0D-9752-5C7A86D147EB}" dt="2019-05-26T14:03:14.494" v="785" actId="20577"/>
        <pc:sldMkLst>
          <pc:docMk/>
          <pc:sldMk cId="2757386786" sldId="265"/>
        </pc:sldMkLst>
        <pc:spChg chg="mod">
          <ac:chgData name="" userId="" providerId="" clId="Web-{94051773-11E8-4C0D-9752-5C7A86D147EB}" dt="2019-05-26T14:03:14.494" v="785" actId="20577"/>
          <ac:spMkLst>
            <pc:docMk/>
            <pc:sldMk cId="2757386786" sldId="265"/>
            <ac:spMk id="62" creationId="{00000000-0000-0000-0000-000000000000}"/>
          </ac:spMkLst>
        </pc:spChg>
      </pc:sldChg>
      <pc:sldChg chg="modSp">
        <pc:chgData name="" userId="" providerId="" clId="Web-{94051773-11E8-4C0D-9752-5C7A86D147EB}" dt="2019-05-26T14:02:18.030" v="773" actId="20577"/>
        <pc:sldMkLst>
          <pc:docMk/>
          <pc:sldMk cId="795553248" sldId="279"/>
        </pc:sldMkLst>
        <pc:spChg chg="mod">
          <ac:chgData name="" userId="" providerId="" clId="Web-{94051773-11E8-4C0D-9752-5C7A86D147EB}" dt="2019-05-26T14:02:18.030" v="773" actId="20577"/>
          <ac:spMkLst>
            <pc:docMk/>
            <pc:sldMk cId="795553248" sldId="279"/>
            <ac:spMk id="4" creationId="{666267F4-6A32-4DEE-9197-6E8D359E6EE6}"/>
          </ac:spMkLst>
        </pc:spChg>
      </pc:sldChg>
      <pc:sldChg chg="modSp">
        <pc:chgData name="" userId="" providerId="" clId="Web-{94051773-11E8-4C0D-9752-5C7A86D147EB}" dt="2019-05-26T13:22:40.290" v="321" actId="20577"/>
        <pc:sldMkLst>
          <pc:docMk/>
          <pc:sldMk cId="3092553609" sldId="289"/>
        </pc:sldMkLst>
        <pc:spChg chg="mod">
          <ac:chgData name="" userId="" providerId="" clId="Web-{94051773-11E8-4C0D-9752-5C7A86D147EB}" dt="2019-05-26T13:22:40.290" v="321" actId="20577"/>
          <ac:spMkLst>
            <pc:docMk/>
            <pc:sldMk cId="3092553609" sldId="289"/>
            <ac:spMk id="4" creationId="{E226C443-AD14-43BA-A3EA-5AFB4E5BAEA5}"/>
          </ac:spMkLst>
        </pc:spChg>
      </pc:sldChg>
      <pc:sldChg chg="delSp modSp">
        <pc:chgData name="" userId="" providerId="" clId="Web-{94051773-11E8-4C0D-9752-5C7A86D147EB}" dt="2019-05-26T13:50:01.836" v="521"/>
        <pc:sldMkLst>
          <pc:docMk/>
          <pc:sldMk cId="3949244137" sldId="290"/>
        </pc:sldMkLst>
        <pc:spChg chg="del mod">
          <ac:chgData name="" userId="" providerId="" clId="Web-{94051773-11E8-4C0D-9752-5C7A86D147EB}" dt="2019-05-26T13:50:01.836" v="521"/>
          <ac:spMkLst>
            <pc:docMk/>
            <pc:sldMk cId="3949244137" sldId="290"/>
            <ac:spMk id="3" creationId="{BF5295CB-F3A2-448E-8B85-7D5D5B667B05}"/>
          </ac:spMkLst>
        </pc:spChg>
        <pc:spChg chg="mod">
          <ac:chgData name="" userId="" providerId="" clId="Web-{94051773-11E8-4C0D-9752-5C7A86D147EB}" dt="2019-05-26T13:49:45.166" v="520" actId="20577"/>
          <ac:spMkLst>
            <pc:docMk/>
            <pc:sldMk cId="3949244137" sldId="290"/>
            <ac:spMk id="4" creationId="{02E3D63C-7652-4AA6-9995-72A25742C99E}"/>
          </ac:spMkLst>
        </pc:spChg>
      </pc:sldChg>
      <pc:sldChg chg="delSp modSp">
        <pc:chgData name="" userId="" providerId="" clId="Web-{94051773-11E8-4C0D-9752-5C7A86D147EB}" dt="2019-05-26T13:20:33.972" v="276"/>
        <pc:sldMkLst>
          <pc:docMk/>
          <pc:sldMk cId="404061750" sldId="292"/>
        </pc:sldMkLst>
        <pc:spChg chg="del mod">
          <ac:chgData name="" userId="" providerId="" clId="Web-{94051773-11E8-4C0D-9752-5C7A86D147EB}" dt="2019-05-26T13:20:33.972" v="276"/>
          <ac:spMkLst>
            <pc:docMk/>
            <pc:sldMk cId="404061750" sldId="292"/>
            <ac:spMk id="3" creationId="{BF5295CB-F3A2-448E-8B85-7D5D5B667B05}"/>
          </ac:spMkLst>
        </pc:spChg>
      </pc:sldChg>
      <pc:sldChg chg="delSp modSp new mod modClrScheme chgLayout">
        <pc:chgData name="" userId="" providerId="" clId="Web-{94051773-11E8-4C0D-9752-5C7A86D147EB}" dt="2019-05-26T13:57:24.802" v="632" actId="20577"/>
        <pc:sldMkLst>
          <pc:docMk/>
          <pc:sldMk cId="838186721" sldId="294"/>
        </pc:sldMkLst>
        <pc:spChg chg="mod ord">
          <ac:chgData name="" userId="" providerId="" clId="Web-{94051773-11E8-4C0D-9752-5C7A86D147EB}" dt="2019-05-26T13:52:34.200" v="526"/>
          <ac:spMkLst>
            <pc:docMk/>
            <pc:sldMk cId="838186721" sldId="294"/>
            <ac:spMk id="2" creationId="{8D1E8BD1-812F-4C2A-B65E-663FA02176AC}"/>
          </ac:spMkLst>
        </pc:spChg>
        <pc:spChg chg="mod ord">
          <ac:chgData name="" userId="" providerId="" clId="Web-{94051773-11E8-4C0D-9752-5C7A86D147EB}" dt="2019-05-26T13:52:34.200" v="526"/>
          <ac:spMkLst>
            <pc:docMk/>
            <pc:sldMk cId="838186721" sldId="294"/>
            <ac:spMk id="3" creationId="{23CB134B-B8DE-44C2-81F2-E4FD95A2BA79}"/>
          </ac:spMkLst>
        </pc:spChg>
        <pc:spChg chg="mod ord">
          <ac:chgData name="" userId="" providerId="" clId="Web-{94051773-11E8-4C0D-9752-5C7A86D147EB}" dt="2019-05-26T13:57:24.802" v="632" actId="20577"/>
          <ac:spMkLst>
            <pc:docMk/>
            <pc:sldMk cId="838186721" sldId="294"/>
            <ac:spMk id="4" creationId="{9C65CA9B-E4E9-4245-86D4-AC06E7FAAF06}"/>
          </ac:spMkLst>
        </pc:spChg>
        <pc:spChg chg="del">
          <ac:chgData name="" userId="" providerId="" clId="Web-{94051773-11E8-4C0D-9752-5C7A86D147EB}" dt="2019-05-26T13:52:34.200" v="526"/>
          <ac:spMkLst>
            <pc:docMk/>
            <pc:sldMk cId="838186721" sldId="294"/>
            <ac:spMk id="5" creationId="{1945BB76-90AD-4F86-8CA9-22C78C9D9F79}"/>
          </ac:spMkLst>
        </pc:spChg>
      </pc:sldChg>
      <pc:sldChg chg="modSp new del">
        <pc:chgData name="" userId="" providerId="" clId="Web-{94051773-11E8-4C0D-9752-5C7A86D147EB}" dt="2019-05-26T13:13:36.082" v="100"/>
        <pc:sldMkLst>
          <pc:docMk/>
          <pc:sldMk cId="3890975774" sldId="294"/>
        </pc:sldMkLst>
        <pc:spChg chg="mod">
          <ac:chgData name="" userId="" providerId="" clId="Web-{94051773-11E8-4C0D-9752-5C7A86D147EB}" dt="2019-05-26T13:12:43.055" v="82" actId="20577"/>
          <ac:spMkLst>
            <pc:docMk/>
            <pc:sldMk cId="3890975774" sldId="294"/>
            <ac:spMk id="2" creationId="{6F8C862A-61C5-4745-B428-16A726F9E607}"/>
          </ac:spMkLst>
        </pc:spChg>
        <pc:spChg chg="mod">
          <ac:chgData name="" userId="" providerId="" clId="Web-{94051773-11E8-4C0D-9752-5C7A86D147EB}" dt="2019-05-26T13:10:12.613" v="68" actId="14100"/>
          <ac:spMkLst>
            <pc:docMk/>
            <pc:sldMk cId="3890975774" sldId="294"/>
            <ac:spMk id="4" creationId="{D441261A-E7D4-4BBD-BB92-2FA92005EA35}"/>
          </ac:spMkLst>
        </pc:spChg>
        <pc:spChg chg="mod">
          <ac:chgData name="" userId="" providerId="" clId="Web-{94051773-11E8-4C0D-9752-5C7A86D147EB}" dt="2019-05-26T13:10:15.285" v="69" actId="14100"/>
          <ac:spMkLst>
            <pc:docMk/>
            <pc:sldMk cId="3890975774" sldId="294"/>
            <ac:spMk id="5" creationId="{B959F6D6-6397-4507-B446-B8B1376A0D51}"/>
          </ac:spMkLst>
        </pc:spChg>
      </pc:sldChg>
    </pc:docChg>
  </pc:docChgLst>
  <pc:docChgLst>
    <pc:chgData clId="Web-{84D6C472-1531-41B4-8766-7210B653443F}"/>
    <pc:docChg chg="addSld modSld">
      <pc:chgData name="" userId="" providerId="" clId="Web-{84D6C472-1531-41B4-8766-7210B653443F}" dt="2019-05-14T14:18:23.525" v="35" actId="20577"/>
      <pc:docMkLst>
        <pc:docMk/>
      </pc:docMkLst>
      <pc:sldChg chg="addSp delSp modSp">
        <pc:chgData name="" userId="" providerId="" clId="Web-{84D6C472-1531-41B4-8766-7210B653443F}" dt="2019-05-14T14:18:23.525" v="35" actId="20577"/>
        <pc:sldMkLst>
          <pc:docMk/>
          <pc:sldMk cId="837358081" sldId="281"/>
        </pc:sldMkLst>
        <pc:spChg chg="del">
          <ac:chgData name="" userId="" providerId="" clId="Web-{84D6C472-1531-41B4-8766-7210B653443F}" dt="2019-05-14T14:16:10.821" v="1"/>
          <ac:spMkLst>
            <pc:docMk/>
            <pc:sldMk cId="837358081" sldId="281"/>
            <ac:spMk id="5" creationId="{5DE5CA5F-3E05-46C5-9A29-C1C7353AD4D6}"/>
          </ac:spMkLst>
        </pc:spChg>
        <pc:spChg chg="mod">
          <ac:chgData name="" userId="" providerId="" clId="Web-{84D6C472-1531-41B4-8766-7210B653443F}" dt="2019-05-14T14:18:23.525" v="35" actId="20577"/>
          <ac:spMkLst>
            <pc:docMk/>
            <pc:sldMk cId="837358081" sldId="281"/>
            <ac:spMk id="61" creationId="{00000000-0000-0000-0000-000000000000}"/>
          </ac:spMkLst>
        </pc:spChg>
        <pc:spChg chg="mod">
          <ac:chgData name="" userId="" providerId="" clId="Web-{84D6C472-1531-41B4-8766-7210B653443F}" dt="2019-05-14T14:17:21.618" v="15" actId="20577"/>
          <ac:spMkLst>
            <pc:docMk/>
            <pc:sldMk cId="837358081" sldId="281"/>
            <ac:spMk id="62" creationId="{00000000-0000-0000-0000-000000000000}"/>
          </ac:spMkLst>
        </pc:spChg>
        <pc:picChg chg="del">
          <ac:chgData name="" userId="" providerId="" clId="Web-{84D6C472-1531-41B4-8766-7210B653443F}" dt="2019-05-14T14:16:13.102" v="2"/>
          <ac:picMkLst>
            <pc:docMk/>
            <pc:sldMk cId="837358081" sldId="281"/>
            <ac:picMk id="2" creationId="{255FF7C4-1099-41D6-AB3E-3F87CA37DF72}"/>
          </ac:picMkLst>
        </pc:picChg>
        <pc:picChg chg="add mod">
          <ac:chgData name="" userId="" providerId="" clId="Web-{84D6C472-1531-41B4-8766-7210B653443F}" dt="2019-05-14T14:16:35.883" v="7" actId="1076"/>
          <ac:picMkLst>
            <pc:docMk/>
            <pc:sldMk cId="837358081" sldId="281"/>
            <ac:picMk id="3" creationId="{30DE8984-D96E-46BA-BDDC-CA91A1A51B7B}"/>
          </ac:picMkLst>
        </pc:picChg>
      </pc:sldChg>
      <pc:sldChg chg="add replId">
        <pc:chgData name="" userId="" providerId="" clId="Web-{84D6C472-1531-41B4-8766-7210B653443F}" dt="2019-05-14T14:16:04.789" v="0"/>
        <pc:sldMkLst>
          <pc:docMk/>
          <pc:sldMk cId="285468215" sldId="283"/>
        </pc:sldMkLst>
      </pc:sldChg>
    </pc:docChg>
  </pc:docChgLst>
  <pc:docChgLst>
    <pc:chgData clId="Web-{6E8320E3-69E2-4FF4-B689-E10EE37F1D9B}"/>
    <pc:docChg chg="addSld delSld modSld">
      <pc:chgData name="" userId="" providerId="" clId="Web-{6E8320E3-69E2-4FF4-B689-E10EE37F1D9B}" dt="2019-05-15T15:03:27.140" v="60" actId="1076"/>
      <pc:docMkLst>
        <pc:docMk/>
      </pc:docMkLst>
      <pc:sldChg chg="addSp delSp modSp del">
        <pc:chgData name="" userId="" providerId="" clId="Web-{6E8320E3-69E2-4FF4-B689-E10EE37F1D9B}" dt="2019-05-15T15:02:53.791" v="59"/>
        <pc:sldMkLst>
          <pc:docMk/>
          <pc:sldMk cId="927170975" sldId="277"/>
        </pc:sldMkLst>
        <pc:spChg chg="del">
          <ac:chgData name="" userId="" providerId="" clId="Web-{6E8320E3-69E2-4FF4-B689-E10EE37F1D9B}" dt="2019-05-15T14:47:56.470" v="0"/>
          <ac:spMkLst>
            <pc:docMk/>
            <pc:sldMk cId="927170975" sldId="277"/>
            <ac:spMk id="4" creationId="{666267F4-6A32-4DEE-9197-6E8D359E6EE6}"/>
          </ac:spMkLst>
        </pc:spChg>
        <pc:picChg chg="add mod ord">
          <ac:chgData name="" userId="" providerId="" clId="Web-{6E8320E3-69E2-4FF4-B689-E10EE37F1D9B}" dt="2019-05-15T14:47:57.845" v="1" actId="1076"/>
          <ac:picMkLst>
            <pc:docMk/>
            <pc:sldMk cId="927170975" sldId="277"/>
            <ac:picMk id="2" creationId="{0BCA7C4C-E7FD-4708-BAE7-BE6CD5DCA938}"/>
          </ac:picMkLst>
        </pc:picChg>
      </pc:sldChg>
      <pc:sldChg chg="addSp delSp modSp add replId">
        <pc:chgData name="" userId="" providerId="" clId="Web-{6E8320E3-69E2-4FF4-B689-E10EE37F1D9B}" dt="2019-05-15T15:03:27.140" v="60" actId="1076"/>
        <pc:sldMkLst>
          <pc:docMk/>
          <pc:sldMk cId="3744506485" sldId="287"/>
        </pc:sldMkLst>
        <pc:spChg chg="add del mod">
          <ac:chgData name="" userId="" providerId="" clId="Web-{6E8320E3-69E2-4FF4-B689-E10EE37F1D9B}" dt="2019-05-15T14:51:12.668" v="4"/>
          <ac:spMkLst>
            <pc:docMk/>
            <pc:sldMk cId="3744506485" sldId="287"/>
            <ac:spMk id="4" creationId="{EF8E6308-880E-46EA-BC4D-8756E37DCBB4}"/>
          </ac:spMkLst>
        </pc:spChg>
        <pc:spChg chg="add del mod">
          <ac:chgData name="" userId="" providerId="" clId="Web-{6E8320E3-69E2-4FF4-B689-E10EE37F1D9B}" dt="2019-05-15T14:52:00.528" v="7"/>
          <ac:spMkLst>
            <pc:docMk/>
            <pc:sldMk cId="3744506485" sldId="287"/>
            <ac:spMk id="30" creationId="{D33F4B86-63D8-4DE3-8A6A-520497D08CBD}"/>
          </ac:spMkLst>
        </pc:spChg>
        <pc:spChg chg="mod">
          <ac:chgData name="" userId="" providerId="" clId="Web-{6E8320E3-69E2-4FF4-B689-E10EE37F1D9B}" dt="2019-05-15T15:02:04.523" v="58" actId="20577"/>
          <ac:spMkLst>
            <pc:docMk/>
            <pc:sldMk cId="3744506485" sldId="287"/>
            <ac:spMk id="62" creationId="{00000000-0000-0000-0000-000000000000}"/>
          </ac:spMkLst>
        </pc:spChg>
        <pc:graphicFrameChg chg="add del mod ord modGraphic">
          <ac:chgData name="" userId="" providerId="" clId="Web-{6E8320E3-69E2-4FF4-B689-E10EE37F1D9B}" dt="2019-05-15T14:51:40.199" v="6"/>
          <ac:graphicFrameMkLst>
            <pc:docMk/>
            <pc:sldMk cId="3744506485" sldId="287"/>
            <ac:graphicFrameMk id="5" creationId="{B84797AD-85CB-4893-AC96-E1ACFCBAE14C}"/>
          </ac:graphicFrameMkLst>
        </pc:graphicFrameChg>
        <pc:graphicFrameChg chg="add mod ord modGraphic">
          <ac:chgData name="" userId="" providerId="" clId="Web-{6E8320E3-69E2-4FF4-B689-E10EE37F1D9B}" dt="2019-05-15T15:03:27.140" v="60" actId="1076"/>
          <ac:graphicFrameMkLst>
            <pc:docMk/>
            <pc:sldMk cId="3744506485" sldId="287"/>
            <ac:graphicFrameMk id="31" creationId="{A858373F-1965-48B8-9742-0909835E13C9}"/>
          </ac:graphicFrameMkLst>
        </pc:graphicFrameChg>
        <pc:picChg chg="del">
          <ac:chgData name="" userId="" providerId="" clId="Web-{6E8320E3-69E2-4FF4-B689-E10EE37F1D9B}" dt="2019-05-15T14:51:00.306" v="3"/>
          <ac:picMkLst>
            <pc:docMk/>
            <pc:sldMk cId="3744506485" sldId="287"/>
            <ac:picMk id="2" creationId="{0BCA7C4C-E7FD-4708-BAE7-BE6CD5DCA938}"/>
          </ac:picMkLst>
        </pc:picChg>
      </pc:sldChg>
    </pc:docChg>
  </pc:docChgLst>
  <pc:docChgLst>
    <pc:chgData clId="Web-{9E846930-B511-48D5-8A89-644C21A27EED}"/>
    <pc:docChg chg="modSld">
      <pc:chgData name="" userId="" providerId="" clId="Web-{9E846930-B511-48D5-8A89-644C21A27EED}" dt="2019-05-22T19:33:44.357" v="0" actId="1076"/>
      <pc:docMkLst>
        <pc:docMk/>
      </pc:docMkLst>
      <pc:sldChg chg="modSp">
        <pc:chgData name="" userId="" providerId="" clId="Web-{9E846930-B511-48D5-8A89-644C21A27EED}" dt="2019-05-22T19:33:44.357" v="0" actId="1076"/>
        <pc:sldMkLst>
          <pc:docMk/>
          <pc:sldMk cId="2192443719" sldId="262"/>
        </pc:sldMkLst>
        <pc:picChg chg="mod">
          <ac:chgData name="" userId="" providerId="" clId="Web-{9E846930-B511-48D5-8A89-644C21A27EED}" dt="2019-05-22T19:33:44.357" v="0" actId="1076"/>
          <ac:picMkLst>
            <pc:docMk/>
            <pc:sldMk cId="2192443719" sldId="262"/>
            <ac:picMk id="2" creationId="{D1629927-5004-4EED-9816-8FF7A7943048}"/>
          </ac:picMkLst>
        </pc:picChg>
      </pc:sldChg>
    </pc:docChg>
  </pc:docChgLst>
  <pc:docChgLst>
    <pc:chgData clId="Web-{A0BE138A-6573-48E2-B793-08E2A5F061FB}"/>
    <pc:docChg chg="modSld">
      <pc:chgData name="" userId="" providerId="" clId="Web-{A0BE138A-6573-48E2-B793-08E2A5F061FB}" dt="2019-05-26T12:15:32.164" v="165" actId="20577"/>
      <pc:docMkLst>
        <pc:docMk/>
      </pc:docMkLst>
      <pc:sldChg chg="modSp">
        <pc:chgData name="" userId="" providerId="" clId="Web-{A0BE138A-6573-48E2-B793-08E2A5F061FB}" dt="2019-05-26T12:15:32.164" v="165" actId="20577"/>
        <pc:sldMkLst>
          <pc:docMk/>
          <pc:sldMk cId="689004117" sldId="261"/>
        </pc:sldMkLst>
        <pc:spChg chg="mod">
          <ac:chgData name="" userId="" providerId="" clId="Web-{A0BE138A-6573-48E2-B793-08E2A5F061FB}" dt="2019-05-26T12:15:32.164" v="165" actId="20577"/>
          <ac:spMkLst>
            <pc:docMk/>
            <pc:sldMk cId="689004117" sldId="261"/>
            <ac:spMk id="4" creationId="{BA478264-C133-4D7E-97D0-3575DE088E38}"/>
          </ac:spMkLst>
        </pc:spChg>
      </pc:sldChg>
      <pc:sldChg chg="modSp">
        <pc:chgData name="" userId="" providerId="" clId="Web-{A0BE138A-6573-48E2-B793-08E2A5F061FB}" dt="2019-05-26T11:54:59.019" v="93" actId="20577"/>
        <pc:sldMkLst>
          <pc:docMk/>
          <pc:sldMk cId="3092553609" sldId="289"/>
        </pc:sldMkLst>
        <pc:spChg chg="mod">
          <ac:chgData name="" userId="" providerId="" clId="Web-{A0BE138A-6573-48E2-B793-08E2A5F061FB}" dt="2019-05-26T11:54:59.019" v="93" actId="20577"/>
          <ac:spMkLst>
            <pc:docMk/>
            <pc:sldMk cId="3092553609" sldId="289"/>
            <ac:spMk id="3" creationId="{E230D42A-8F9A-46BD-B6A6-AE318F8E1025}"/>
          </ac:spMkLst>
        </pc:spChg>
        <pc:spChg chg="mod">
          <ac:chgData name="" userId="" providerId="" clId="Web-{A0BE138A-6573-48E2-B793-08E2A5F061FB}" dt="2019-05-26T11:54:25.643" v="85" actId="20577"/>
          <ac:spMkLst>
            <pc:docMk/>
            <pc:sldMk cId="3092553609" sldId="289"/>
            <ac:spMk id="4" creationId="{E226C443-AD14-43BA-A3EA-5AFB4E5BAEA5}"/>
          </ac:spMkLst>
        </pc:spChg>
      </pc:sldChg>
    </pc:docChg>
  </pc:docChgLst>
  <pc:docChgLst>
    <pc:chgData clId="Web-{766329CD-3BBA-4EAE-A26C-D8158FF7CA63}"/>
    <pc:docChg chg="modSld">
      <pc:chgData name="" userId="" providerId="" clId="Web-{766329CD-3BBA-4EAE-A26C-D8158FF7CA63}" dt="2019-05-28T16:28:38.765" v="75"/>
      <pc:docMkLst>
        <pc:docMk/>
      </pc:docMkLst>
      <pc:sldChg chg="modSp">
        <pc:chgData name="" userId="" providerId="" clId="Web-{766329CD-3BBA-4EAE-A26C-D8158FF7CA63}" dt="2019-05-28T16:28:38.765" v="75"/>
        <pc:sldMkLst>
          <pc:docMk/>
          <pc:sldMk cId="2757386786" sldId="265"/>
        </pc:sldMkLst>
        <pc:graphicFrameChg chg="mod modGraphic">
          <ac:chgData name="" userId="" providerId="" clId="Web-{766329CD-3BBA-4EAE-A26C-D8158FF7CA63}" dt="2019-05-28T16:28:38.765" v="75"/>
          <ac:graphicFrameMkLst>
            <pc:docMk/>
            <pc:sldMk cId="2757386786" sldId="265"/>
            <ac:graphicFrameMk id="2" creationId="{3A6116BC-F5F9-4B82-93ED-0091022D3067}"/>
          </ac:graphicFrameMkLst>
        </pc:graphicFrameChg>
      </pc:sldChg>
    </pc:docChg>
  </pc:docChgLst>
  <pc:docChgLst>
    <pc:chgData clId="Web-{A17FFF70-10CA-4F16-92C4-3CD9CA1B5503}"/>
    <pc:docChg chg="addSld modSld">
      <pc:chgData name="" userId="" providerId="" clId="Web-{A17FFF70-10CA-4F16-92C4-3CD9CA1B5503}" dt="2019-05-14T15:16:13.513" v="752" actId="20577"/>
      <pc:docMkLst>
        <pc:docMk/>
      </pc:docMkLst>
      <pc:sldChg chg="addSp delSp modSp">
        <pc:chgData name="" userId="" providerId="" clId="Web-{A17FFF70-10CA-4F16-92C4-3CD9CA1B5503}" dt="2019-05-14T15:04:56.936" v="481" actId="1076"/>
        <pc:sldMkLst>
          <pc:docMk/>
          <pc:sldMk cId="305919664" sldId="264"/>
        </pc:sldMkLst>
        <pc:spChg chg="del">
          <ac:chgData name="" userId="" providerId="" clId="Web-{A17FFF70-10CA-4F16-92C4-3CD9CA1B5503}" dt="2019-05-14T14:48:09.851" v="0"/>
          <ac:spMkLst>
            <pc:docMk/>
            <pc:sldMk cId="305919664" sldId="264"/>
            <ac:spMk id="4" creationId="{666267F4-6A32-4DEE-9197-6E8D359E6EE6}"/>
          </ac:spMkLst>
        </pc:spChg>
        <pc:spChg chg="add mod">
          <ac:chgData name="" userId="" providerId="" clId="Web-{A17FFF70-10CA-4F16-92C4-3CD9CA1B5503}" dt="2019-05-14T15:04:43.686" v="479" actId="1076"/>
          <ac:spMkLst>
            <pc:docMk/>
            <pc:sldMk cId="305919664" sldId="264"/>
            <ac:spMk id="5" creationId="{931D8C3F-97B7-4E43-A21A-F73A72E22189}"/>
          </ac:spMkLst>
        </pc:spChg>
        <pc:spChg chg="add mod">
          <ac:chgData name="" userId="" providerId="" clId="Web-{A17FFF70-10CA-4F16-92C4-3CD9CA1B5503}" dt="2019-05-14T15:04:56.936" v="481" actId="1076"/>
          <ac:spMkLst>
            <pc:docMk/>
            <pc:sldMk cId="305919664" sldId="264"/>
            <ac:spMk id="6" creationId="{582F07C7-622A-4B30-9F55-4A33DC740844}"/>
          </ac:spMkLst>
        </pc:spChg>
        <pc:spChg chg="mod">
          <ac:chgData name="" userId="" providerId="" clId="Web-{A17FFF70-10CA-4F16-92C4-3CD9CA1B5503}" dt="2019-05-14T14:48:53.199" v="11" actId="14100"/>
          <ac:spMkLst>
            <pc:docMk/>
            <pc:sldMk cId="305919664" sldId="264"/>
            <ac:spMk id="62" creationId="{00000000-0000-0000-0000-000000000000}"/>
          </ac:spMkLst>
        </pc:spChg>
        <pc:picChg chg="add mod ord">
          <ac:chgData name="" userId="" providerId="" clId="Web-{A17FFF70-10CA-4F16-92C4-3CD9CA1B5503}" dt="2019-05-14T14:48:15.896" v="2" actId="1076"/>
          <ac:picMkLst>
            <pc:docMk/>
            <pc:sldMk cId="305919664" sldId="264"/>
            <ac:picMk id="2" creationId="{C3AB8118-2100-4BED-A604-A859CEB9A51A}"/>
          </ac:picMkLst>
        </pc:picChg>
      </pc:sldChg>
      <pc:sldChg chg="modSp">
        <pc:chgData name="" userId="" providerId="" clId="Web-{A17FFF70-10CA-4F16-92C4-3CD9CA1B5503}" dt="2019-05-14T15:15:46.076" v="746" actId="20577"/>
        <pc:sldMkLst>
          <pc:docMk/>
          <pc:sldMk cId="795553248" sldId="279"/>
        </pc:sldMkLst>
        <pc:spChg chg="mod">
          <ac:chgData name="" userId="" providerId="" clId="Web-{A17FFF70-10CA-4F16-92C4-3CD9CA1B5503}" dt="2019-05-14T15:15:46.076" v="746" actId="20577"/>
          <ac:spMkLst>
            <pc:docMk/>
            <pc:sldMk cId="795553248" sldId="279"/>
            <ac:spMk id="4" creationId="{666267F4-6A32-4DEE-9197-6E8D359E6EE6}"/>
          </ac:spMkLst>
        </pc:spChg>
      </pc:sldChg>
      <pc:sldChg chg="modSp">
        <pc:chgData name="" userId="" providerId="" clId="Web-{A17FFF70-10CA-4F16-92C4-3CD9CA1B5503}" dt="2019-05-14T15:16:13.513" v="752" actId="20577"/>
        <pc:sldMkLst>
          <pc:docMk/>
          <pc:sldMk cId="3086521630" sldId="282"/>
        </pc:sldMkLst>
        <pc:spChg chg="mod">
          <ac:chgData name="" userId="" providerId="" clId="Web-{A17FFF70-10CA-4F16-92C4-3CD9CA1B5503}" dt="2019-05-14T15:16:13.513" v="752" actId="20577"/>
          <ac:spMkLst>
            <pc:docMk/>
            <pc:sldMk cId="3086521630" sldId="282"/>
            <ac:spMk id="4" creationId="{666267F4-6A32-4DEE-9197-6E8D359E6EE6}"/>
          </ac:spMkLst>
        </pc:spChg>
      </pc:sldChg>
      <pc:sldChg chg="addSp modSp add replId">
        <pc:chgData name="" userId="" providerId="" clId="Web-{A17FFF70-10CA-4F16-92C4-3CD9CA1B5503}" dt="2019-05-14T15:04:16.748" v="476" actId="1076"/>
        <pc:sldMkLst>
          <pc:docMk/>
          <pc:sldMk cId="3765731743" sldId="284"/>
        </pc:sldMkLst>
        <pc:spChg chg="add mod">
          <ac:chgData name="" userId="" providerId="" clId="Web-{A17FFF70-10CA-4F16-92C4-3CD9CA1B5503}" dt="2019-05-14T15:04:16.748" v="476" actId="1076"/>
          <ac:spMkLst>
            <pc:docMk/>
            <pc:sldMk cId="3765731743" sldId="284"/>
            <ac:spMk id="3" creationId="{359011BB-ED94-4155-B9B3-3E0235946CB8}"/>
          </ac:spMkLst>
        </pc:spChg>
        <pc:spChg chg="mod">
          <ac:chgData name="" userId="" providerId="" clId="Web-{A17FFF70-10CA-4F16-92C4-3CD9CA1B5503}" dt="2019-05-14T15:03:15.546" v="444" actId="1076"/>
          <ac:spMkLst>
            <pc:docMk/>
            <pc:sldMk cId="3765731743" sldId="284"/>
            <ac:spMk id="5" creationId="{931D8C3F-97B7-4E43-A21A-F73A72E22189}"/>
          </ac:spMkLst>
        </pc:spChg>
      </pc:sldChg>
      <pc:sldChg chg="modSp add replId">
        <pc:chgData name="" userId="" providerId="" clId="Web-{A17FFF70-10CA-4F16-92C4-3CD9CA1B5503}" dt="2019-05-14T15:11:11.982" v="645" actId="20577"/>
        <pc:sldMkLst>
          <pc:docMk/>
          <pc:sldMk cId="1029814005" sldId="285"/>
        </pc:sldMkLst>
        <pc:spChg chg="mod">
          <ac:chgData name="" userId="" providerId="" clId="Web-{A17FFF70-10CA-4F16-92C4-3CD9CA1B5503}" dt="2019-05-14T15:11:11.982" v="645" actId="20577"/>
          <ac:spMkLst>
            <pc:docMk/>
            <pc:sldMk cId="1029814005" sldId="285"/>
            <ac:spMk id="5" creationId="{931D8C3F-97B7-4E43-A21A-F73A72E22189}"/>
          </ac:spMkLst>
        </pc:spChg>
      </pc:sldChg>
      <pc:sldChg chg="modSp add replId">
        <pc:chgData name="" userId="" providerId="" clId="Web-{A17FFF70-10CA-4F16-92C4-3CD9CA1B5503}" dt="2019-05-14T15:12:51.481" v="702" actId="20577"/>
        <pc:sldMkLst>
          <pc:docMk/>
          <pc:sldMk cId="471179965" sldId="286"/>
        </pc:sldMkLst>
        <pc:spChg chg="mod">
          <ac:chgData name="" userId="" providerId="" clId="Web-{A17FFF70-10CA-4F16-92C4-3CD9CA1B5503}" dt="2019-05-14T15:12:51.481" v="702" actId="20577"/>
          <ac:spMkLst>
            <pc:docMk/>
            <pc:sldMk cId="471179965" sldId="286"/>
            <ac:spMk id="5" creationId="{931D8C3F-97B7-4E43-A21A-F73A72E22189}"/>
          </ac:spMkLst>
        </pc:spChg>
      </pc:sldChg>
    </pc:docChg>
  </pc:docChgLst>
  <pc:docChgLst>
    <pc:chgData clId="Web-{F46CDDCF-A1A1-4696-BC87-D17C824271DC}"/>
    <pc:docChg chg="modSld">
      <pc:chgData name="" userId="" providerId="" clId="Web-{F46CDDCF-A1A1-4696-BC87-D17C824271DC}" dt="2019-05-15T20:00:47.938" v="43" actId="1076"/>
      <pc:docMkLst>
        <pc:docMk/>
      </pc:docMkLst>
      <pc:sldChg chg="modSp">
        <pc:chgData name="" userId="" providerId="" clId="Web-{F46CDDCF-A1A1-4696-BC87-D17C824271DC}" dt="2019-05-15T19:54:45.006" v="30" actId="1076"/>
        <pc:sldMkLst>
          <pc:docMk/>
          <pc:sldMk cId="1931654025" sldId="257"/>
        </pc:sldMkLst>
        <pc:spChg chg="mod">
          <ac:chgData name="" userId="" providerId="" clId="Web-{F46CDDCF-A1A1-4696-BC87-D17C824271DC}" dt="2019-05-15T19:54:45.006" v="30" actId="1076"/>
          <ac:spMkLst>
            <pc:docMk/>
            <pc:sldMk cId="1931654025" sldId="257"/>
            <ac:spMk id="62" creationId="{00000000-0000-0000-0000-000000000000}"/>
          </ac:spMkLst>
        </pc:spChg>
      </pc:sldChg>
      <pc:sldChg chg="modSp">
        <pc:chgData name="" userId="" providerId="" clId="Web-{F46CDDCF-A1A1-4696-BC87-D17C824271DC}" dt="2019-05-15T19:54:37.352" v="29" actId="1076"/>
        <pc:sldMkLst>
          <pc:docMk/>
          <pc:sldMk cId="2609114350" sldId="259"/>
        </pc:sldMkLst>
        <pc:spChg chg="mod">
          <ac:chgData name="" userId="" providerId="" clId="Web-{F46CDDCF-A1A1-4696-BC87-D17C824271DC}" dt="2019-05-15T19:54:37.352" v="29" actId="1076"/>
          <ac:spMkLst>
            <pc:docMk/>
            <pc:sldMk cId="2609114350" sldId="259"/>
            <ac:spMk id="62" creationId="{00000000-0000-0000-0000-000000000000}"/>
          </ac:spMkLst>
        </pc:spChg>
      </pc:sldChg>
      <pc:sldChg chg="modSp">
        <pc:chgData name="" userId="" providerId="" clId="Web-{F46CDDCF-A1A1-4696-BC87-D17C824271DC}" dt="2019-05-15T19:49:46.450" v="27" actId="20577"/>
        <pc:sldMkLst>
          <pc:docMk/>
          <pc:sldMk cId="689004117" sldId="261"/>
        </pc:sldMkLst>
        <pc:spChg chg="mod">
          <ac:chgData name="" userId="" providerId="" clId="Web-{F46CDDCF-A1A1-4696-BC87-D17C824271DC}" dt="2019-05-15T19:49:46.450" v="27" actId="20577"/>
          <ac:spMkLst>
            <pc:docMk/>
            <pc:sldMk cId="689004117" sldId="261"/>
            <ac:spMk id="4" creationId="{BA478264-C133-4D7E-97D0-3575DE088E38}"/>
          </ac:spMkLst>
        </pc:spChg>
        <pc:spChg chg="mod">
          <ac:chgData name="" userId="" providerId="" clId="Web-{F46CDDCF-A1A1-4696-BC87-D17C824271DC}" dt="2019-05-15T19:42:48.548" v="16" actId="20577"/>
          <ac:spMkLst>
            <pc:docMk/>
            <pc:sldMk cId="689004117" sldId="261"/>
            <ac:spMk id="62" creationId="{00000000-0000-0000-0000-000000000000}"/>
          </ac:spMkLst>
        </pc:spChg>
      </pc:sldChg>
      <pc:sldChg chg="modSp">
        <pc:chgData name="" userId="" providerId="" clId="Web-{F46CDDCF-A1A1-4696-BC87-D17C824271DC}" dt="2019-05-15T19:55:27.788" v="32" actId="1076"/>
        <pc:sldMkLst>
          <pc:docMk/>
          <pc:sldMk cId="1204765181" sldId="263"/>
        </pc:sldMkLst>
        <pc:spChg chg="mod">
          <ac:chgData name="" userId="" providerId="" clId="Web-{F46CDDCF-A1A1-4696-BC87-D17C824271DC}" dt="2019-05-15T19:55:27.788" v="32" actId="1076"/>
          <ac:spMkLst>
            <pc:docMk/>
            <pc:sldMk cId="1204765181" sldId="263"/>
            <ac:spMk id="62" creationId="{00000000-0000-0000-0000-000000000000}"/>
          </ac:spMkLst>
        </pc:spChg>
      </pc:sldChg>
      <pc:sldChg chg="modSp">
        <pc:chgData name="" userId="" providerId="" clId="Web-{F46CDDCF-A1A1-4696-BC87-D17C824271DC}" dt="2019-05-15T19:55:45.257" v="34" actId="1076"/>
        <pc:sldMkLst>
          <pc:docMk/>
          <pc:sldMk cId="305919664" sldId="264"/>
        </pc:sldMkLst>
        <pc:spChg chg="mod">
          <ac:chgData name="" userId="" providerId="" clId="Web-{F46CDDCF-A1A1-4696-BC87-D17C824271DC}" dt="2019-05-15T19:55:45.257" v="34" actId="1076"/>
          <ac:spMkLst>
            <pc:docMk/>
            <pc:sldMk cId="305919664" sldId="264"/>
            <ac:spMk id="62" creationId="{00000000-0000-0000-0000-000000000000}"/>
          </ac:spMkLst>
        </pc:spChg>
      </pc:sldChg>
      <pc:sldChg chg="modSp">
        <pc:chgData name="" userId="" providerId="" clId="Web-{F46CDDCF-A1A1-4696-BC87-D17C824271DC}" dt="2019-05-15T19:56:27.352" v="41" actId="1076"/>
        <pc:sldMkLst>
          <pc:docMk/>
          <pc:sldMk cId="2757386786" sldId="265"/>
        </pc:sldMkLst>
        <pc:spChg chg="mod">
          <ac:chgData name="" userId="" providerId="" clId="Web-{F46CDDCF-A1A1-4696-BC87-D17C824271DC}" dt="2019-05-15T19:56:27.352" v="41" actId="1076"/>
          <ac:spMkLst>
            <pc:docMk/>
            <pc:sldMk cId="2757386786" sldId="265"/>
            <ac:spMk id="62" creationId="{00000000-0000-0000-0000-000000000000}"/>
          </ac:spMkLst>
        </pc:spChg>
      </pc:sldChg>
      <pc:sldChg chg="modSp">
        <pc:chgData name="" userId="" providerId="" clId="Web-{F46CDDCF-A1A1-4696-BC87-D17C824271DC}" dt="2019-05-15T19:55:33.804" v="33" actId="1076"/>
        <pc:sldMkLst>
          <pc:docMk/>
          <pc:sldMk cId="2400647077" sldId="280"/>
        </pc:sldMkLst>
        <pc:spChg chg="mod">
          <ac:chgData name="" userId="" providerId="" clId="Web-{F46CDDCF-A1A1-4696-BC87-D17C824271DC}" dt="2019-05-15T19:55:33.804" v="33" actId="1076"/>
          <ac:spMkLst>
            <pc:docMk/>
            <pc:sldMk cId="2400647077" sldId="280"/>
            <ac:spMk id="3" creationId="{9BD70D77-8A7F-4424-BCA6-495D2E771A79}"/>
          </ac:spMkLst>
        </pc:spChg>
      </pc:sldChg>
      <pc:sldChg chg="modSp">
        <pc:chgData name="" userId="" providerId="" clId="Web-{F46CDDCF-A1A1-4696-BC87-D17C824271DC}" dt="2019-05-15T19:56:01.727" v="36" actId="1076"/>
        <pc:sldMkLst>
          <pc:docMk/>
          <pc:sldMk cId="3765731743" sldId="284"/>
        </pc:sldMkLst>
        <pc:spChg chg="mod">
          <ac:chgData name="" userId="" providerId="" clId="Web-{F46CDDCF-A1A1-4696-BC87-D17C824271DC}" dt="2019-05-15T19:55:55.008" v="35" actId="1076"/>
          <ac:spMkLst>
            <pc:docMk/>
            <pc:sldMk cId="3765731743" sldId="284"/>
            <ac:spMk id="3" creationId="{359011BB-ED94-4155-B9B3-3E0235946CB8}"/>
          </ac:spMkLst>
        </pc:spChg>
        <pc:spChg chg="mod">
          <ac:chgData name="" userId="" providerId="" clId="Web-{F46CDDCF-A1A1-4696-BC87-D17C824271DC}" dt="2019-05-15T19:56:01.727" v="36" actId="1076"/>
          <ac:spMkLst>
            <pc:docMk/>
            <pc:sldMk cId="3765731743" sldId="284"/>
            <ac:spMk id="62" creationId="{00000000-0000-0000-0000-000000000000}"/>
          </ac:spMkLst>
        </pc:spChg>
      </pc:sldChg>
      <pc:sldChg chg="modSp">
        <pc:chgData name="" userId="" providerId="" clId="Web-{F46CDDCF-A1A1-4696-BC87-D17C824271DC}" dt="2019-05-15T19:56:11.086" v="38" actId="1076"/>
        <pc:sldMkLst>
          <pc:docMk/>
          <pc:sldMk cId="1029814005" sldId="285"/>
        </pc:sldMkLst>
        <pc:spChg chg="mod">
          <ac:chgData name="" userId="" providerId="" clId="Web-{F46CDDCF-A1A1-4696-BC87-D17C824271DC}" dt="2019-05-15T19:56:11.086" v="38" actId="1076"/>
          <ac:spMkLst>
            <pc:docMk/>
            <pc:sldMk cId="1029814005" sldId="285"/>
            <ac:spMk id="3" creationId="{359011BB-ED94-4155-B9B3-3E0235946CB8}"/>
          </ac:spMkLst>
        </pc:spChg>
        <pc:spChg chg="mod">
          <ac:chgData name="" userId="" providerId="" clId="Web-{F46CDDCF-A1A1-4696-BC87-D17C824271DC}" dt="2019-05-15T19:56:06.102" v="37" actId="1076"/>
          <ac:spMkLst>
            <pc:docMk/>
            <pc:sldMk cId="1029814005" sldId="285"/>
            <ac:spMk id="62" creationId="{00000000-0000-0000-0000-000000000000}"/>
          </ac:spMkLst>
        </pc:spChg>
      </pc:sldChg>
      <pc:sldChg chg="modSp">
        <pc:chgData name="" userId="" providerId="" clId="Web-{F46CDDCF-A1A1-4696-BC87-D17C824271DC}" dt="2019-05-15T19:56:19.321" v="40" actId="1076"/>
        <pc:sldMkLst>
          <pc:docMk/>
          <pc:sldMk cId="471179965" sldId="286"/>
        </pc:sldMkLst>
        <pc:spChg chg="mod">
          <ac:chgData name="" userId="" providerId="" clId="Web-{F46CDDCF-A1A1-4696-BC87-D17C824271DC}" dt="2019-05-15T19:56:16.024" v="39" actId="1076"/>
          <ac:spMkLst>
            <pc:docMk/>
            <pc:sldMk cId="471179965" sldId="286"/>
            <ac:spMk id="3" creationId="{359011BB-ED94-4155-B9B3-3E0235946CB8}"/>
          </ac:spMkLst>
        </pc:spChg>
        <pc:spChg chg="mod">
          <ac:chgData name="" userId="" providerId="" clId="Web-{F46CDDCF-A1A1-4696-BC87-D17C824271DC}" dt="2019-05-15T19:56:19.321" v="40" actId="1076"/>
          <ac:spMkLst>
            <pc:docMk/>
            <pc:sldMk cId="471179965" sldId="286"/>
            <ac:spMk id="62" creationId="{00000000-0000-0000-0000-000000000000}"/>
          </ac:spMkLst>
        </pc:spChg>
      </pc:sldChg>
      <pc:sldChg chg="modSp">
        <pc:chgData name="" userId="" providerId="" clId="Web-{F46CDDCF-A1A1-4696-BC87-D17C824271DC}" dt="2019-05-15T19:57:34.745" v="42" actId="1076"/>
        <pc:sldMkLst>
          <pc:docMk/>
          <pc:sldMk cId="3744506485" sldId="287"/>
        </pc:sldMkLst>
        <pc:spChg chg="mod">
          <ac:chgData name="" userId="" providerId="" clId="Web-{F46CDDCF-A1A1-4696-BC87-D17C824271DC}" dt="2019-05-15T19:57:34.745" v="42" actId="1076"/>
          <ac:spMkLst>
            <pc:docMk/>
            <pc:sldMk cId="3744506485" sldId="287"/>
            <ac:spMk id="62" creationId="{00000000-0000-0000-0000-000000000000}"/>
          </ac:spMkLst>
        </pc:spChg>
      </pc:sldChg>
      <pc:sldChg chg="modSp">
        <pc:chgData name="" userId="" providerId="" clId="Web-{F46CDDCF-A1A1-4696-BC87-D17C824271DC}" dt="2019-05-15T20:00:47.938" v="43" actId="1076"/>
        <pc:sldMkLst>
          <pc:docMk/>
          <pc:sldMk cId="2785885384" sldId="288"/>
        </pc:sldMkLst>
        <pc:spChg chg="mod">
          <ac:chgData name="" userId="" providerId="" clId="Web-{F46CDDCF-A1A1-4696-BC87-D17C824271DC}" dt="2019-05-15T20:00:47.938" v="43" actId="1076"/>
          <ac:spMkLst>
            <pc:docMk/>
            <pc:sldMk cId="2785885384" sldId="288"/>
            <ac:spMk id="3" creationId="{39C9FB71-5E73-4305-B2DB-EB4326608B83}"/>
          </ac:spMkLst>
        </pc:spChg>
      </pc:sldChg>
      <pc:sldChg chg="modSp">
        <pc:chgData name="" userId="" providerId="" clId="Web-{F46CDDCF-A1A1-4696-BC87-D17C824271DC}" dt="2019-05-15T19:54:55.537" v="31" actId="1076"/>
        <pc:sldMkLst>
          <pc:docMk/>
          <pc:sldMk cId="3092553609" sldId="289"/>
        </pc:sldMkLst>
        <pc:spChg chg="mod">
          <ac:chgData name="" userId="" providerId="" clId="Web-{F46CDDCF-A1A1-4696-BC87-D17C824271DC}" dt="2019-05-15T19:54:55.537" v="31" actId="1076"/>
          <ac:spMkLst>
            <pc:docMk/>
            <pc:sldMk cId="3092553609" sldId="289"/>
            <ac:spMk id="3" creationId="{E230D42A-8F9A-46BD-B6A6-AE318F8E1025}"/>
          </ac:spMkLst>
        </pc:spChg>
        <pc:spChg chg="mod">
          <ac:chgData name="" userId="" providerId="" clId="Web-{F46CDDCF-A1A1-4696-BC87-D17C824271DC}" dt="2019-05-15T19:49:24.747" v="24" actId="20577"/>
          <ac:spMkLst>
            <pc:docMk/>
            <pc:sldMk cId="3092553609" sldId="289"/>
            <ac:spMk id="4" creationId="{E226C443-AD14-43BA-A3EA-5AFB4E5BAEA5}"/>
          </ac:spMkLst>
        </pc:spChg>
      </pc:sldChg>
    </pc:docChg>
  </pc:docChgLst>
  <pc:docChgLst>
    <pc:chgData clId="Web-{A9C21879-EA6E-4B03-B0C1-618402E89399}"/>
    <pc:docChg chg="modSld">
      <pc:chgData name="" userId="" providerId="" clId="Web-{A9C21879-EA6E-4B03-B0C1-618402E89399}" dt="2019-05-14T06:57:45.294" v="18" actId="1076"/>
      <pc:docMkLst>
        <pc:docMk/>
      </pc:docMkLst>
      <pc:sldChg chg="modSp">
        <pc:chgData name="" userId="" providerId="" clId="Web-{A9C21879-EA6E-4B03-B0C1-618402E89399}" dt="2019-05-14T06:56:57.247" v="10" actId="1076"/>
        <pc:sldMkLst>
          <pc:docMk/>
          <pc:sldMk cId="1204765181" sldId="263"/>
        </pc:sldMkLst>
        <pc:spChg chg="mod">
          <ac:chgData name="" userId="" providerId="" clId="Web-{A9C21879-EA6E-4B03-B0C1-618402E89399}" dt="2019-05-14T06:56:57.247" v="10" actId="1076"/>
          <ac:spMkLst>
            <pc:docMk/>
            <pc:sldMk cId="1204765181" sldId="263"/>
            <ac:spMk id="62" creationId="{00000000-0000-0000-0000-000000000000}"/>
          </ac:spMkLst>
        </pc:spChg>
        <pc:graphicFrameChg chg="mod modGraphic">
          <ac:chgData name="" userId="" providerId="" clId="Web-{A9C21879-EA6E-4B03-B0C1-618402E89399}" dt="2019-05-14T06:56:42.825" v="7"/>
          <ac:graphicFrameMkLst>
            <pc:docMk/>
            <pc:sldMk cId="1204765181" sldId="263"/>
            <ac:graphicFrameMk id="8" creationId="{B69E65CC-6CF6-46DB-9430-C7FDC0B38BB9}"/>
          </ac:graphicFrameMkLst>
        </pc:graphicFrameChg>
      </pc:sldChg>
      <pc:sldChg chg="delSp modSp">
        <pc:chgData name="" userId="" providerId="" clId="Web-{A9C21879-EA6E-4B03-B0C1-618402E89399}" dt="2019-05-14T06:56:15.153" v="1"/>
        <pc:sldMkLst>
          <pc:docMk/>
          <pc:sldMk cId="795553248" sldId="279"/>
        </pc:sldMkLst>
        <pc:spChg chg="mod">
          <ac:chgData name="" userId="" providerId="" clId="Web-{A9C21879-EA6E-4B03-B0C1-618402E89399}" dt="2019-05-14T06:56:08.731" v="0" actId="14100"/>
          <ac:spMkLst>
            <pc:docMk/>
            <pc:sldMk cId="795553248" sldId="279"/>
            <ac:spMk id="4" creationId="{666267F4-6A32-4DEE-9197-6E8D359E6EE6}"/>
          </ac:spMkLst>
        </pc:spChg>
        <pc:spChg chg="del">
          <ac:chgData name="" userId="" providerId="" clId="Web-{A9C21879-EA6E-4B03-B0C1-618402E89399}" dt="2019-05-14T06:56:15.153" v="1"/>
          <ac:spMkLst>
            <pc:docMk/>
            <pc:sldMk cId="795553248" sldId="279"/>
            <ac:spMk id="62" creationId="{00000000-0000-0000-0000-000000000000}"/>
          </ac:spMkLst>
        </pc:spChg>
      </pc:sldChg>
      <pc:sldChg chg="modSp">
        <pc:chgData name="" userId="" providerId="" clId="Web-{A9C21879-EA6E-4B03-B0C1-618402E89399}" dt="2019-05-14T06:57:45.294" v="18" actId="1076"/>
        <pc:sldMkLst>
          <pc:docMk/>
          <pc:sldMk cId="2400647077" sldId="280"/>
        </pc:sldMkLst>
        <pc:spChg chg="mod">
          <ac:chgData name="" userId="" providerId="" clId="Web-{A9C21879-EA6E-4B03-B0C1-618402E89399}" dt="2019-05-14T06:57:45.294" v="18" actId="1076"/>
          <ac:spMkLst>
            <pc:docMk/>
            <pc:sldMk cId="2400647077" sldId="280"/>
            <ac:spMk id="3" creationId="{9BD70D77-8A7F-4424-BCA6-495D2E771A79}"/>
          </ac:spMkLst>
        </pc:spChg>
      </pc:sldChg>
    </pc:docChg>
  </pc:docChgLst>
  <pc:docChgLst>
    <pc:chgData clId="Web-{0006F07B-B5BB-477B-8E9C-F0F3548FA9C7}"/>
    <pc:docChg chg="addSld modSld sldOrd">
      <pc:chgData name="" userId="" providerId="" clId="Web-{0006F07B-B5BB-477B-8E9C-F0F3548FA9C7}" dt="2019-05-14T07:54:51.675" v="512" actId="1076"/>
      <pc:docMkLst>
        <pc:docMk/>
      </pc:docMkLst>
      <pc:sldChg chg="modSp">
        <pc:chgData name="" userId="" providerId="" clId="Web-{0006F07B-B5BB-477B-8E9C-F0F3548FA9C7}" dt="2019-05-14T07:38:29.325" v="433" actId="20577"/>
        <pc:sldMkLst>
          <pc:docMk/>
          <pc:sldMk cId="583873299" sldId="258"/>
        </pc:sldMkLst>
        <pc:spChg chg="mod">
          <ac:chgData name="" userId="" providerId="" clId="Web-{0006F07B-B5BB-477B-8E9C-F0F3548FA9C7}" dt="2019-05-14T07:38:29.325" v="433" actId="20577"/>
          <ac:spMkLst>
            <pc:docMk/>
            <pc:sldMk cId="583873299" sldId="258"/>
            <ac:spMk id="63" creationId="{00000000-0000-0000-0000-000000000000}"/>
          </ac:spMkLst>
        </pc:spChg>
      </pc:sldChg>
      <pc:sldChg chg="addSp modSp">
        <pc:chgData name="" userId="" providerId="" clId="Web-{0006F07B-B5BB-477B-8E9C-F0F3548FA9C7}" dt="2019-05-14T07:54:51.675" v="512" actId="1076"/>
        <pc:sldMkLst>
          <pc:docMk/>
          <pc:sldMk cId="3017284203" sldId="260"/>
        </pc:sldMkLst>
        <pc:spChg chg="mod">
          <ac:chgData name="" userId="" providerId="" clId="Web-{0006F07B-B5BB-477B-8E9C-F0F3548FA9C7}" dt="2019-05-14T07:54:25.097" v="506" actId="14100"/>
          <ac:spMkLst>
            <pc:docMk/>
            <pc:sldMk cId="3017284203" sldId="260"/>
            <ac:spMk id="4" creationId="{BA478264-C133-4D7E-97D0-3575DE088E38}"/>
          </ac:spMkLst>
        </pc:spChg>
        <pc:spChg chg="mod">
          <ac:chgData name="" userId="" providerId="" clId="Web-{0006F07B-B5BB-477B-8E9C-F0F3548FA9C7}" dt="2019-05-14T07:21:00.912" v="158" actId="20577"/>
          <ac:spMkLst>
            <pc:docMk/>
            <pc:sldMk cId="3017284203" sldId="260"/>
            <ac:spMk id="62" creationId="{00000000-0000-0000-0000-000000000000}"/>
          </ac:spMkLst>
        </pc:spChg>
        <pc:picChg chg="add mod">
          <ac:chgData name="" userId="" providerId="" clId="Web-{0006F07B-B5BB-477B-8E9C-F0F3548FA9C7}" dt="2019-05-14T07:54:51.675" v="512" actId="1076"/>
          <ac:picMkLst>
            <pc:docMk/>
            <pc:sldMk cId="3017284203" sldId="260"/>
            <ac:picMk id="2" creationId="{1DA090E4-503A-4C78-BD49-368C48FF92A0}"/>
          </ac:picMkLst>
        </pc:picChg>
      </pc:sldChg>
      <pc:sldChg chg="ord">
        <pc:chgData name="" userId="" providerId="" clId="Web-{0006F07B-B5BB-477B-8E9C-F0F3548FA9C7}" dt="2019-05-14T07:37:54.138" v="427"/>
        <pc:sldMkLst>
          <pc:docMk/>
          <pc:sldMk cId="689004117" sldId="261"/>
        </pc:sldMkLst>
      </pc:sldChg>
      <pc:sldChg chg="ord">
        <pc:chgData name="" userId="" providerId="" clId="Web-{0006F07B-B5BB-477B-8E9C-F0F3548FA9C7}" dt="2019-05-14T07:37:51.841" v="426"/>
        <pc:sldMkLst>
          <pc:docMk/>
          <pc:sldMk cId="2137061973" sldId="271"/>
        </pc:sldMkLst>
      </pc:sldChg>
      <pc:sldChg chg="addSp modSp add ord replId">
        <pc:chgData name="" userId="" providerId="" clId="Web-{0006F07B-B5BB-477B-8E9C-F0F3548FA9C7}" dt="2019-05-14T07:44:25.421" v="504"/>
        <pc:sldMkLst>
          <pc:docMk/>
          <pc:sldMk cId="837358081" sldId="281"/>
        </pc:sldMkLst>
        <pc:spChg chg="mod">
          <ac:chgData name="" userId="" providerId="" clId="Web-{0006F07B-B5BB-477B-8E9C-F0F3548FA9C7}" dt="2019-05-14T07:28:47.572" v="174" actId="1076"/>
          <ac:spMkLst>
            <pc:docMk/>
            <pc:sldMk cId="837358081" sldId="281"/>
            <ac:spMk id="4" creationId="{BA478264-C133-4D7E-97D0-3575DE088E38}"/>
          </ac:spMkLst>
        </pc:spChg>
        <pc:spChg chg="add mod">
          <ac:chgData name="" userId="" providerId="" clId="Web-{0006F07B-B5BB-477B-8E9C-F0F3548FA9C7}" dt="2019-05-14T07:40:39.685" v="475" actId="20577"/>
          <ac:spMkLst>
            <pc:docMk/>
            <pc:sldMk cId="837358081" sldId="281"/>
            <ac:spMk id="5" creationId="{5DE5CA5F-3E05-46C5-9A29-C1C7353AD4D6}"/>
          </ac:spMkLst>
        </pc:spChg>
        <pc:spChg chg="mod">
          <ac:chgData name="" userId="" providerId="" clId="Web-{0006F07B-B5BB-477B-8E9C-F0F3548FA9C7}" dt="2019-05-14T07:35:40.887" v="423" actId="20577"/>
          <ac:spMkLst>
            <pc:docMk/>
            <pc:sldMk cId="837358081" sldId="281"/>
            <ac:spMk id="62" creationId="{00000000-0000-0000-0000-000000000000}"/>
          </ac:spMkLst>
        </pc:spChg>
        <pc:picChg chg="add mod">
          <ac:chgData name="" userId="" providerId="" clId="Web-{0006F07B-B5BB-477B-8E9C-F0F3548FA9C7}" dt="2019-05-14T07:35:46.840" v="424" actId="1076"/>
          <ac:picMkLst>
            <pc:docMk/>
            <pc:sldMk cId="837358081" sldId="281"/>
            <ac:picMk id="2" creationId="{255FF7C4-1099-41D6-AB3E-3F87CA37DF7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F2B1C-08CC-461D-92A2-916E76F08B9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9D3DA3E-C00E-4F29-B83F-7B593B40B72F}">
      <dgm:prSet phldrT="[Text]"/>
      <dgm:spPr/>
      <dgm:t>
        <a:bodyPr/>
        <a:lstStyle/>
        <a:p>
          <a:r>
            <a:rPr lang="de-DE" sz="3000" dirty="0">
              <a:solidFill>
                <a:srgbClr val="010000"/>
              </a:solidFill>
              <a:latin typeface="Open Sans"/>
              <a:ea typeface="Open Sans"/>
              <a:cs typeface="Open Sans"/>
            </a:rPr>
            <a:t>Ziele festlegen</a:t>
          </a:r>
        </a:p>
      </dgm:t>
    </dgm:pt>
    <dgm:pt modelId="{51BBCB3A-989D-4E6F-B64C-6E9456AF4EAA}" type="parTrans" cxnId="{88F58F22-1E39-4781-940D-3098BA3AD5FC}">
      <dgm:prSet/>
      <dgm:spPr/>
      <dgm:t>
        <a:bodyPr/>
        <a:lstStyle/>
        <a:p>
          <a:endParaRPr lang="de-DE"/>
        </a:p>
      </dgm:t>
    </dgm:pt>
    <dgm:pt modelId="{E07D251C-7B8B-4BEB-A333-CBC995B0EC1D}" type="sibTrans" cxnId="{88F58F22-1E39-4781-940D-3098BA3AD5FC}">
      <dgm:prSet/>
      <dgm:spPr/>
      <dgm:t>
        <a:bodyPr/>
        <a:lstStyle/>
        <a:p>
          <a:endParaRPr lang="de-DE"/>
        </a:p>
      </dgm:t>
    </dgm:pt>
    <dgm:pt modelId="{70E31550-5F67-4548-84EB-0043099CF232}">
      <dgm:prSet phldrT="[Text]"/>
      <dgm:spPr/>
      <dgm:t>
        <a:bodyPr/>
        <a:lstStyle/>
        <a:p>
          <a:r>
            <a:rPr lang="de-DE" dirty="0">
              <a:ea typeface="Open Sans"/>
              <a:cs typeface="Open Sans"/>
            </a:rPr>
            <a:t>Relevantes Wissen identifizieren</a:t>
          </a:r>
        </a:p>
      </dgm:t>
    </dgm:pt>
    <dgm:pt modelId="{609D60D1-4A3E-4EB9-A30B-B80D97D7A305}" type="parTrans" cxnId="{6685D2F4-6915-45C3-8CC5-F3E96B0A0EE6}">
      <dgm:prSet/>
      <dgm:spPr/>
      <dgm:t>
        <a:bodyPr/>
        <a:lstStyle/>
        <a:p>
          <a:endParaRPr lang="de-DE"/>
        </a:p>
      </dgm:t>
    </dgm:pt>
    <dgm:pt modelId="{71F17C9A-5700-447D-8137-34D7FD1C3052}" type="sibTrans" cxnId="{6685D2F4-6915-45C3-8CC5-F3E96B0A0EE6}">
      <dgm:prSet/>
      <dgm:spPr/>
      <dgm:t>
        <a:bodyPr/>
        <a:lstStyle/>
        <a:p>
          <a:endParaRPr lang="de-DE"/>
        </a:p>
      </dgm:t>
    </dgm:pt>
    <dgm:pt modelId="{0CF87AFD-472B-49EC-856C-693F890E5C1F}">
      <dgm:prSet phldrT="[Text]"/>
      <dgm:spPr/>
      <dgm:t>
        <a:bodyPr/>
        <a:lstStyle/>
        <a:p>
          <a:r>
            <a:rPr lang="de-DE" dirty="0">
              <a:ea typeface="Open Sans"/>
              <a:cs typeface="Open Sans"/>
            </a:rPr>
            <a:t>Erwerb von Wissen</a:t>
          </a:r>
        </a:p>
      </dgm:t>
    </dgm:pt>
    <dgm:pt modelId="{87717E7C-2A2E-45D7-9700-92F4DAF5411F}" type="parTrans" cxnId="{5A4AED99-5923-485B-A575-56BD82C65F30}">
      <dgm:prSet/>
      <dgm:spPr/>
      <dgm:t>
        <a:bodyPr/>
        <a:lstStyle/>
        <a:p>
          <a:endParaRPr lang="de-DE"/>
        </a:p>
      </dgm:t>
    </dgm:pt>
    <dgm:pt modelId="{BF0AD264-C772-4AF7-9C4F-ADA4F838319F}" type="sibTrans" cxnId="{5A4AED99-5923-485B-A575-56BD82C65F30}">
      <dgm:prSet/>
      <dgm:spPr/>
      <dgm:t>
        <a:bodyPr/>
        <a:lstStyle/>
        <a:p>
          <a:endParaRPr lang="de-DE"/>
        </a:p>
      </dgm:t>
    </dgm:pt>
    <dgm:pt modelId="{987BA7C5-C365-4DE7-90B8-A36D5D92C27F}">
      <dgm:prSet phldrT="[Text]"/>
      <dgm:spPr/>
      <dgm:t>
        <a:bodyPr/>
        <a:lstStyle/>
        <a:p>
          <a:r>
            <a:rPr lang="de-DE" dirty="0">
              <a:ea typeface="Open Sans"/>
              <a:cs typeface="Open Sans"/>
            </a:rPr>
            <a:t>Nutzung</a:t>
          </a:r>
        </a:p>
      </dgm:t>
    </dgm:pt>
    <dgm:pt modelId="{7488F742-6C78-4AAF-A7F1-54A4439B0B54}" type="parTrans" cxnId="{594D736D-8490-497A-8767-F24CE86F2051}">
      <dgm:prSet/>
      <dgm:spPr/>
    </dgm:pt>
    <dgm:pt modelId="{5EDA19DB-1A78-4F8A-BE4C-947EF127B2AB}" type="sibTrans" cxnId="{594D736D-8490-497A-8767-F24CE86F2051}">
      <dgm:prSet/>
      <dgm:spPr/>
    </dgm:pt>
    <dgm:pt modelId="{D9781C05-EE58-49C1-826D-1EFCFEEF3108}">
      <dgm:prSet phldrT="[Text]"/>
      <dgm:spPr/>
      <dgm:t>
        <a:bodyPr/>
        <a:lstStyle/>
        <a:p>
          <a:r>
            <a:rPr lang="de-DE" dirty="0">
              <a:ea typeface="Open Sans"/>
              <a:cs typeface="Open Sans"/>
            </a:rPr>
            <a:t>Selektion/ Aktualisierung</a:t>
          </a:r>
        </a:p>
      </dgm:t>
    </dgm:pt>
    <dgm:pt modelId="{C17D258B-71D6-44D3-BF1C-5F57F7B82210}" type="parTrans" cxnId="{F7B5118E-8FB0-40AA-9ED0-C547F425C442}">
      <dgm:prSet/>
      <dgm:spPr/>
    </dgm:pt>
    <dgm:pt modelId="{8AC06BE8-D4CA-4ECD-9B45-429D9262D55B}" type="sibTrans" cxnId="{F7B5118E-8FB0-40AA-9ED0-C547F425C442}">
      <dgm:prSet/>
      <dgm:spPr/>
    </dgm:pt>
    <dgm:pt modelId="{08886E46-C538-4869-BFCB-3D12587D109D}">
      <dgm:prSet phldrT="[Text]"/>
      <dgm:spPr/>
      <dgm:t>
        <a:bodyPr/>
        <a:lstStyle/>
        <a:p>
          <a:r>
            <a:rPr lang="de-DE" dirty="0">
              <a:ea typeface="Open Sans"/>
              <a:cs typeface="Open Sans"/>
            </a:rPr>
            <a:t>Bewertung Wissensstand</a:t>
          </a:r>
        </a:p>
      </dgm:t>
    </dgm:pt>
    <dgm:pt modelId="{E5BE48B3-23FA-492C-8D8C-16F2150A1B4B}" type="parTrans" cxnId="{870CD7C4-33DD-46BC-9554-ABEE2F2D14C8}">
      <dgm:prSet/>
      <dgm:spPr/>
    </dgm:pt>
    <dgm:pt modelId="{E6EFF2A6-BE28-4B94-AA7A-513BCBDE0930}" type="sibTrans" cxnId="{870CD7C4-33DD-46BC-9554-ABEE2F2D14C8}">
      <dgm:prSet/>
      <dgm:spPr/>
    </dgm:pt>
    <dgm:pt modelId="{3B90988A-CBCA-4B22-84C2-4AF9D90B838A}" type="pres">
      <dgm:prSet presAssocID="{52CF2B1C-08CC-461D-92A2-916E76F08B9D}" presName="cycle" presStyleCnt="0">
        <dgm:presLayoutVars>
          <dgm:dir/>
          <dgm:resizeHandles val="exact"/>
        </dgm:presLayoutVars>
      </dgm:prSet>
      <dgm:spPr/>
    </dgm:pt>
    <dgm:pt modelId="{C8EDFB69-3E9A-4B10-A56A-669FF0BA0E0B}" type="pres">
      <dgm:prSet presAssocID="{A9D3DA3E-C00E-4F29-B83F-7B593B40B72F}" presName="dummy" presStyleCnt="0"/>
      <dgm:spPr/>
    </dgm:pt>
    <dgm:pt modelId="{4691DC53-F17C-4024-B1D3-500C8ADE236F}" type="pres">
      <dgm:prSet presAssocID="{A9D3DA3E-C00E-4F29-B83F-7B593B40B72F}" presName="node" presStyleLbl="revTx" presStyleIdx="0" presStyleCnt="6">
        <dgm:presLayoutVars>
          <dgm:bulletEnabled val="1"/>
        </dgm:presLayoutVars>
      </dgm:prSet>
      <dgm:spPr/>
    </dgm:pt>
    <dgm:pt modelId="{6F54E4D9-CFAC-4D9E-9D6C-21FF65DE142D}" type="pres">
      <dgm:prSet presAssocID="{E07D251C-7B8B-4BEB-A333-CBC995B0EC1D}" presName="sibTrans" presStyleLbl="node1" presStyleIdx="0" presStyleCnt="6"/>
      <dgm:spPr/>
    </dgm:pt>
    <dgm:pt modelId="{D7436D74-5E9B-4EF7-A475-44E73C0CCB04}" type="pres">
      <dgm:prSet presAssocID="{70E31550-5F67-4548-84EB-0043099CF232}" presName="dummy" presStyleCnt="0"/>
      <dgm:spPr/>
    </dgm:pt>
    <dgm:pt modelId="{847E7379-1AFD-471C-B0FE-156DC7A47BF6}" type="pres">
      <dgm:prSet presAssocID="{70E31550-5F67-4548-84EB-0043099CF232}" presName="node" presStyleLbl="revTx" presStyleIdx="1" presStyleCnt="6">
        <dgm:presLayoutVars>
          <dgm:bulletEnabled val="1"/>
        </dgm:presLayoutVars>
      </dgm:prSet>
      <dgm:spPr/>
    </dgm:pt>
    <dgm:pt modelId="{93256768-D336-4ED6-957D-3C7D371A0494}" type="pres">
      <dgm:prSet presAssocID="{71F17C9A-5700-447D-8137-34D7FD1C3052}" presName="sibTrans" presStyleLbl="node1" presStyleIdx="1" presStyleCnt="6"/>
      <dgm:spPr/>
    </dgm:pt>
    <dgm:pt modelId="{80C89536-D2FB-4EB4-89BD-D8D5D47F2E3C}" type="pres">
      <dgm:prSet presAssocID="{0CF87AFD-472B-49EC-856C-693F890E5C1F}" presName="dummy" presStyleCnt="0"/>
      <dgm:spPr/>
    </dgm:pt>
    <dgm:pt modelId="{29145B66-4432-412A-B0F4-CEB9A392AE29}" type="pres">
      <dgm:prSet presAssocID="{0CF87AFD-472B-49EC-856C-693F890E5C1F}" presName="node" presStyleLbl="revTx" presStyleIdx="2" presStyleCnt="6">
        <dgm:presLayoutVars>
          <dgm:bulletEnabled val="1"/>
        </dgm:presLayoutVars>
      </dgm:prSet>
      <dgm:spPr/>
    </dgm:pt>
    <dgm:pt modelId="{3BA1B070-A12A-4550-A1EE-8D2D5D0B8759}" type="pres">
      <dgm:prSet presAssocID="{BF0AD264-C772-4AF7-9C4F-ADA4F838319F}" presName="sibTrans" presStyleLbl="node1" presStyleIdx="2" presStyleCnt="6"/>
      <dgm:spPr/>
    </dgm:pt>
    <dgm:pt modelId="{C13CF4AC-F0C7-4F90-8202-375D59FE8728}" type="pres">
      <dgm:prSet presAssocID="{987BA7C5-C365-4DE7-90B8-A36D5D92C27F}" presName="dummy" presStyleCnt="0"/>
      <dgm:spPr/>
    </dgm:pt>
    <dgm:pt modelId="{1A7C1992-1655-402A-B08E-373691620FBD}" type="pres">
      <dgm:prSet presAssocID="{987BA7C5-C365-4DE7-90B8-A36D5D92C27F}" presName="node" presStyleLbl="revTx" presStyleIdx="3" presStyleCnt="6">
        <dgm:presLayoutVars>
          <dgm:bulletEnabled val="1"/>
        </dgm:presLayoutVars>
      </dgm:prSet>
      <dgm:spPr/>
    </dgm:pt>
    <dgm:pt modelId="{941CDCD6-DA09-4CDF-9B71-F227F1B0B5BA}" type="pres">
      <dgm:prSet presAssocID="{5EDA19DB-1A78-4F8A-BE4C-947EF127B2AB}" presName="sibTrans" presStyleLbl="node1" presStyleIdx="3" presStyleCnt="6"/>
      <dgm:spPr/>
    </dgm:pt>
    <dgm:pt modelId="{7A1E50EF-9699-4770-B0F8-14D2C1C98D6D}" type="pres">
      <dgm:prSet presAssocID="{D9781C05-EE58-49C1-826D-1EFCFEEF3108}" presName="dummy" presStyleCnt="0"/>
      <dgm:spPr/>
    </dgm:pt>
    <dgm:pt modelId="{04E1F480-9551-4D79-B51F-35477A25D1B9}" type="pres">
      <dgm:prSet presAssocID="{D9781C05-EE58-49C1-826D-1EFCFEEF3108}" presName="node" presStyleLbl="revTx" presStyleIdx="4" presStyleCnt="6">
        <dgm:presLayoutVars>
          <dgm:bulletEnabled val="1"/>
        </dgm:presLayoutVars>
      </dgm:prSet>
      <dgm:spPr/>
    </dgm:pt>
    <dgm:pt modelId="{24CA8D01-87AB-43BA-939C-F67EA1AE6E10}" type="pres">
      <dgm:prSet presAssocID="{8AC06BE8-D4CA-4ECD-9B45-429D9262D55B}" presName="sibTrans" presStyleLbl="node1" presStyleIdx="4" presStyleCnt="6"/>
      <dgm:spPr/>
    </dgm:pt>
    <dgm:pt modelId="{478B83FB-7D97-4920-B806-1E653D48612A}" type="pres">
      <dgm:prSet presAssocID="{08886E46-C538-4869-BFCB-3D12587D109D}" presName="dummy" presStyleCnt="0"/>
      <dgm:spPr/>
    </dgm:pt>
    <dgm:pt modelId="{122A2D9A-A412-426F-9C8A-3879BC2317FD}" type="pres">
      <dgm:prSet presAssocID="{08886E46-C538-4869-BFCB-3D12587D109D}" presName="node" presStyleLbl="revTx" presStyleIdx="5" presStyleCnt="6">
        <dgm:presLayoutVars>
          <dgm:bulletEnabled val="1"/>
        </dgm:presLayoutVars>
      </dgm:prSet>
      <dgm:spPr/>
    </dgm:pt>
    <dgm:pt modelId="{92905C7D-2662-4E7D-B90A-D87E500451E3}" type="pres">
      <dgm:prSet presAssocID="{E6EFF2A6-BE28-4B94-AA7A-513BCBDE0930}" presName="sibTrans" presStyleLbl="node1" presStyleIdx="5" presStyleCnt="6"/>
      <dgm:spPr/>
    </dgm:pt>
  </dgm:ptLst>
  <dgm:cxnLst>
    <dgm:cxn modelId="{78D7A213-7C4F-4614-9B3E-7609DC422971}" type="presOf" srcId="{70E31550-5F67-4548-84EB-0043099CF232}" destId="{847E7379-1AFD-471C-B0FE-156DC7A47BF6}" srcOrd="0" destOrd="0" presId="urn:microsoft.com/office/officeart/2005/8/layout/cycle1"/>
    <dgm:cxn modelId="{E9F02516-C9FB-46AA-B28D-0FD81ADE8AC1}" type="presOf" srcId="{5EDA19DB-1A78-4F8A-BE4C-947EF127B2AB}" destId="{941CDCD6-DA09-4CDF-9B71-F227F1B0B5BA}" srcOrd="0" destOrd="0" presId="urn:microsoft.com/office/officeart/2005/8/layout/cycle1"/>
    <dgm:cxn modelId="{88F58F22-1E39-4781-940D-3098BA3AD5FC}" srcId="{52CF2B1C-08CC-461D-92A2-916E76F08B9D}" destId="{A9D3DA3E-C00E-4F29-B83F-7B593B40B72F}" srcOrd="0" destOrd="0" parTransId="{51BBCB3A-989D-4E6F-B64C-6E9456AF4EAA}" sibTransId="{E07D251C-7B8B-4BEB-A333-CBC995B0EC1D}"/>
    <dgm:cxn modelId="{24CF5425-A00E-40E6-AE94-19A163786CF1}" type="presOf" srcId="{52CF2B1C-08CC-461D-92A2-916E76F08B9D}" destId="{3B90988A-CBCA-4B22-84C2-4AF9D90B838A}" srcOrd="0" destOrd="0" presId="urn:microsoft.com/office/officeart/2005/8/layout/cycle1"/>
    <dgm:cxn modelId="{8A1DE06A-0D47-44D7-A835-1014127B985E}" type="presOf" srcId="{E07D251C-7B8B-4BEB-A333-CBC995B0EC1D}" destId="{6F54E4D9-CFAC-4D9E-9D6C-21FF65DE142D}" srcOrd="0" destOrd="0" presId="urn:microsoft.com/office/officeart/2005/8/layout/cycle1"/>
    <dgm:cxn modelId="{7775244B-EF37-4E9C-86A8-1F2379BA8B34}" type="presOf" srcId="{08886E46-C538-4869-BFCB-3D12587D109D}" destId="{122A2D9A-A412-426F-9C8A-3879BC2317FD}" srcOrd="0" destOrd="0" presId="urn:microsoft.com/office/officeart/2005/8/layout/cycle1"/>
    <dgm:cxn modelId="{594D736D-8490-497A-8767-F24CE86F2051}" srcId="{52CF2B1C-08CC-461D-92A2-916E76F08B9D}" destId="{987BA7C5-C365-4DE7-90B8-A36D5D92C27F}" srcOrd="3" destOrd="0" parTransId="{7488F742-6C78-4AAF-A7F1-54A4439B0B54}" sibTransId="{5EDA19DB-1A78-4F8A-BE4C-947EF127B2AB}"/>
    <dgm:cxn modelId="{9F075B54-D62D-4097-A0D0-0615905BC6BE}" type="presOf" srcId="{D9781C05-EE58-49C1-826D-1EFCFEEF3108}" destId="{04E1F480-9551-4D79-B51F-35477A25D1B9}" srcOrd="0" destOrd="0" presId="urn:microsoft.com/office/officeart/2005/8/layout/cycle1"/>
    <dgm:cxn modelId="{DAE14A77-58C2-4923-B308-EAF590B7FF32}" type="presOf" srcId="{A9D3DA3E-C00E-4F29-B83F-7B593B40B72F}" destId="{4691DC53-F17C-4024-B1D3-500C8ADE236F}" srcOrd="0" destOrd="0" presId="urn:microsoft.com/office/officeart/2005/8/layout/cycle1"/>
    <dgm:cxn modelId="{F497AF77-7299-43DC-91A7-AAE0EA4427A1}" type="presOf" srcId="{BF0AD264-C772-4AF7-9C4F-ADA4F838319F}" destId="{3BA1B070-A12A-4550-A1EE-8D2D5D0B8759}" srcOrd="0" destOrd="0" presId="urn:microsoft.com/office/officeart/2005/8/layout/cycle1"/>
    <dgm:cxn modelId="{F272C18A-2B84-4FD0-A1AC-1929B1BBC2DA}" type="presOf" srcId="{8AC06BE8-D4CA-4ECD-9B45-429D9262D55B}" destId="{24CA8D01-87AB-43BA-939C-F67EA1AE6E10}" srcOrd="0" destOrd="0" presId="urn:microsoft.com/office/officeart/2005/8/layout/cycle1"/>
    <dgm:cxn modelId="{F7B5118E-8FB0-40AA-9ED0-C547F425C442}" srcId="{52CF2B1C-08CC-461D-92A2-916E76F08B9D}" destId="{D9781C05-EE58-49C1-826D-1EFCFEEF3108}" srcOrd="4" destOrd="0" parTransId="{C17D258B-71D6-44D3-BF1C-5F57F7B82210}" sibTransId="{8AC06BE8-D4CA-4ECD-9B45-429D9262D55B}"/>
    <dgm:cxn modelId="{5A4AED99-5923-485B-A575-56BD82C65F30}" srcId="{52CF2B1C-08CC-461D-92A2-916E76F08B9D}" destId="{0CF87AFD-472B-49EC-856C-693F890E5C1F}" srcOrd="2" destOrd="0" parTransId="{87717E7C-2A2E-45D7-9700-92F4DAF5411F}" sibTransId="{BF0AD264-C772-4AF7-9C4F-ADA4F838319F}"/>
    <dgm:cxn modelId="{96353EA2-B326-4F76-A565-99C28EBC45D7}" type="presOf" srcId="{987BA7C5-C365-4DE7-90B8-A36D5D92C27F}" destId="{1A7C1992-1655-402A-B08E-373691620FBD}" srcOrd="0" destOrd="0" presId="urn:microsoft.com/office/officeart/2005/8/layout/cycle1"/>
    <dgm:cxn modelId="{42F8ABA9-8DB2-42D8-A6E6-9C5185D8C608}" type="presOf" srcId="{0CF87AFD-472B-49EC-856C-693F890E5C1F}" destId="{29145B66-4432-412A-B0F4-CEB9A392AE29}" srcOrd="0" destOrd="0" presId="urn:microsoft.com/office/officeart/2005/8/layout/cycle1"/>
    <dgm:cxn modelId="{870CD7C4-33DD-46BC-9554-ABEE2F2D14C8}" srcId="{52CF2B1C-08CC-461D-92A2-916E76F08B9D}" destId="{08886E46-C538-4869-BFCB-3D12587D109D}" srcOrd="5" destOrd="0" parTransId="{E5BE48B3-23FA-492C-8D8C-16F2150A1B4B}" sibTransId="{E6EFF2A6-BE28-4B94-AA7A-513BCBDE0930}"/>
    <dgm:cxn modelId="{2C1D8AEC-8479-4E90-A7E0-C319F3401F63}" type="presOf" srcId="{71F17C9A-5700-447D-8137-34D7FD1C3052}" destId="{93256768-D336-4ED6-957D-3C7D371A0494}" srcOrd="0" destOrd="0" presId="urn:microsoft.com/office/officeart/2005/8/layout/cycle1"/>
    <dgm:cxn modelId="{6685D2F4-6915-45C3-8CC5-F3E96B0A0EE6}" srcId="{52CF2B1C-08CC-461D-92A2-916E76F08B9D}" destId="{70E31550-5F67-4548-84EB-0043099CF232}" srcOrd="1" destOrd="0" parTransId="{609D60D1-4A3E-4EB9-A30B-B80D97D7A305}" sibTransId="{71F17C9A-5700-447D-8137-34D7FD1C3052}"/>
    <dgm:cxn modelId="{DB0868F9-1CBC-4404-B8E5-2430F391BFE4}" type="presOf" srcId="{E6EFF2A6-BE28-4B94-AA7A-513BCBDE0930}" destId="{92905C7D-2662-4E7D-B90A-D87E500451E3}" srcOrd="0" destOrd="0" presId="urn:microsoft.com/office/officeart/2005/8/layout/cycle1"/>
    <dgm:cxn modelId="{D6E2EE16-F55D-4344-96FC-ACEAA37176B8}" type="presParOf" srcId="{3B90988A-CBCA-4B22-84C2-4AF9D90B838A}" destId="{C8EDFB69-3E9A-4B10-A56A-669FF0BA0E0B}" srcOrd="0" destOrd="0" presId="urn:microsoft.com/office/officeart/2005/8/layout/cycle1"/>
    <dgm:cxn modelId="{FB9A70D4-F646-46F3-8138-D5371FD4E9EE}" type="presParOf" srcId="{3B90988A-CBCA-4B22-84C2-4AF9D90B838A}" destId="{4691DC53-F17C-4024-B1D3-500C8ADE236F}" srcOrd="1" destOrd="0" presId="urn:microsoft.com/office/officeart/2005/8/layout/cycle1"/>
    <dgm:cxn modelId="{F3E74974-2355-4B2D-A94D-875F261F0208}" type="presParOf" srcId="{3B90988A-CBCA-4B22-84C2-4AF9D90B838A}" destId="{6F54E4D9-CFAC-4D9E-9D6C-21FF65DE142D}" srcOrd="2" destOrd="0" presId="urn:microsoft.com/office/officeart/2005/8/layout/cycle1"/>
    <dgm:cxn modelId="{3FA68ED6-733D-4F11-AF8F-DD1DFF3B00E6}" type="presParOf" srcId="{3B90988A-CBCA-4B22-84C2-4AF9D90B838A}" destId="{D7436D74-5E9B-4EF7-A475-44E73C0CCB04}" srcOrd="3" destOrd="0" presId="urn:microsoft.com/office/officeart/2005/8/layout/cycle1"/>
    <dgm:cxn modelId="{5FAF7B2D-A7F8-43F5-9A22-9569060E19C6}" type="presParOf" srcId="{3B90988A-CBCA-4B22-84C2-4AF9D90B838A}" destId="{847E7379-1AFD-471C-B0FE-156DC7A47BF6}" srcOrd="4" destOrd="0" presId="urn:microsoft.com/office/officeart/2005/8/layout/cycle1"/>
    <dgm:cxn modelId="{CE8964F4-8990-4565-9A3E-64AEA5AAC2E3}" type="presParOf" srcId="{3B90988A-CBCA-4B22-84C2-4AF9D90B838A}" destId="{93256768-D336-4ED6-957D-3C7D371A0494}" srcOrd="5" destOrd="0" presId="urn:microsoft.com/office/officeart/2005/8/layout/cycle1"/>
    <dgm:cxn modelId="{9CE3B5B5-721C-4102-88C8-19BA08429A7B}" type="presParOf" srcId="{3B90988A-CBCA-4B22-84C2-4AF9D90B838A}" destId="{80C89536-D2FB-4EB4-89BD-D8D5D47F2E3C}" srcOrd="6" destOrd="0" presId="urn:microsoft.com/office/officeart/2005/8/layout/cycle1"/>
    <dgm:cxn modelId="{971E85AD-1EC3-48C8-9727-CF01C10F9394}" type="presParOf" srcId="{3B90988A-CBCA-4B22-84C2-4AF9D90B838A}" destId="{29145B66-4432-412A-B0F4-CEB9A392AE29}" srcOrd="7" destOrd="0" presId="urn:microsoft.com/office/officeart/2005/8/layout/cycle1"/>
    <dgm:cxn modelId="{6E74DC17-EA5D-47FA-A301-9DC5E98B3A79}" type="presParOf" srcId="{3B90988A-CBCA-4B22-84C2-4AF9D90B838A}" destId="{3BA1B070-A12A-4550-A1EE-8D2D5D0B8759}" srcOrd="8" destOrd="0" presId="urn:microsoft.com/office/officeart/2005/8/layout/cycle1"/>
    <dgm:cxn modelId="{0AFFED87-5D15-48C9-97CC-2A01A162A508}" type="presParOf" srcId="{3B90988A-CBCA-4B22-84C2-4AF9D90B838A}" destId="{C13CF4AC-F0C7-4F90-8202-375D59FE8728}" srcOrd="9" destOrd="0" presId="urn:microsoft.com/office/officeart/2005/8/layout/cycle1"/>
    <dgm:cxn modelId="{75D334FA-8461-4ABE-B1EC-0042200C4F8D}" type="presParOf" srcId="{3B90988A-CBCA-4B22-84C2-4AF9D90B838A}" destId="{1A7C1992-1655-402A-B08E-373691620FBD}" srcOrd="10" destOrd="0" presId="urn:microsoft.com/office/officeart/2005/8/layout/cycle1"/>
    <dgm:cxn modelId="{E2AA733E-D239-4710-852B-5F6187EA86B9}" type="presParOf" srcId="{3B90988A-CBCA-4B22-84C2-4AF9D90B838A}" destId="{941CDCD6-DA09-4CDF-9B71-F227F1B0B5BA}" srcOrd="11" destOrd="0" presId="urn:microsoft.com/office/officeart/2005/8/layout/cycle1"/>
    <dgm:cxn modelId="{9346E82B-4728-4294-8FC1-8FBDA63988C3}" type="presParOf" srcId="{3B90988A-CBCA-4B22-84C2-4AF9D90B838A}" destId="{7A1E50EF-9699-4770-B0F8-14D2C1C98D6D}" srcOrd="12" destOrd="0" presId="urn:microsoft.com/office/officeart/2005/8/layout/cycle1"/>
    <dgm:cxn modelId="{56634DAF-6693-4F91-8409-091B244E49EB}" type="presParOf" srcId="{3B90988A-CBCA-4B22-84C2-4AF9D90B838A}" destId="{04E1F480-9551-4D79-B51F-35477A25D1B9}" srcOrd="13" destOrd="0" presId="urn:microsoft.com/office/officeart/2005/8/layout/cycle1"/>
    <dgm:cxn modelId="{BA9CF52F-9C33-4796-B1D8-BD6236CABADC}" type="presParOf" srcId="{3B90988A-CBCA-4B22-84C2-4AF9D90B838A}" destId="{24CA8D01-87AB-43BA-939C-F67EA1AE6E10}" srcOrd="14" destOrd="0" presId="urn:microsoft.com/office/officeart/2005/8/layout/cycle1"/>
    <dgm:cxn modelId="{1CBF991A-FBA2-47B4-A452-890E38FBAE91}" type="presParOf" srcId="{3B90988A-CBCA-4B22-84C2-4AF9D90B838A}" destId="{478B83FB-7D97-4920-B806-1E653D48612A}" srcOrd="15" destOrd="0" presId="urn:microsoft.com/office/officeart/2005/8/layout/cycle1"/>
    <dgm:cxn modelId="{CB0ED802-B6AE-49B9-A1BF-ADE3B50C66CE}" type="presParOf" srcId="{3B90988A-CBCA-4B22-84C2-4AF9D90B838A}" destId="{122A2D9A-A412-426F-9C8A-3879BC2317FD}" srcOrd="16" destOrd="0" presId="urn:microsoft.com/office/officeart/2005/8/layout/cycle1"/>
    <dgm:cxn modelId="{D8B62C3C-9A9A-4434-920C-4EDDD5231ABD}" type="presParOf" srcId="{3B90988A-CBCA-4B22-84C2-4AF9D90B838A}" destId="{92905C7D-2662-4E7D-B90A-D87E500451E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1DC53-F17C-4024-B1D3-500C8ADE236F}">
      <dsp:nvSpPr>
        <dsp:cNvPr id="0" name=""/>
        <dsp:cNvSpPr/>
      </dsp:nvSpPr>
      <dsp:spPr>
        <a:xfrm>
          <a:off x="3381862" y="9633"/>
          <a:ext cx="950033" cy="95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010000"/>
              </a:solidFill>
              <a:latin typeface="Open Sans"/>
              <a:ea typeface="Open Sans"/>
              <a:cs typeface="Open Sans"/>
            </a:rPr>
            <a:t>Ziele festlegen</a:t>
          </a:r>
        </a:p>
      </dsp:txBody>
      <dsp:txXfrm>
        <a:off x="3381862" y="9633"/>
        <a:ext cx="950033" cy="950033"/>
      </dsp:txXfrm>
    </dsp:sp>
    <dsp:sp modelId="{6F54E4D9-CFAC-4D9E-9D6C-21FF65DE142D}">
      <dsp:nvSpPr>
        <dsp:cNvPr id="0" name=""/>
        <dsp:cNvSpPr/>
      </dsp:nvSpPr>
      <dsp:spPr>
        <a:xfrm>
          <a:off x="472046" y="-440"/>
          <a:ext cx="4646905" cy="4646905"/>
        </a:xfrm>
        <a:prstGeom prst="circularArrow">
          <a:avLst>
            <a:gd name="adj1" fmla="val 3987"/>
            <a:gd name="adj2" fmla="val 250070"/>
            <a:gd name="adj3" fmla="val 20574085"/>
            <a:gd name="adj4" fmla="val 18982013"/>
            <a:gd name="adj5" fmla="val 4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E7379-1AFD-471C-B0FE-156DC7A47BF6}">
      <dsp:nvSpPr>
        <dsp:cNvPr id="0" name=""/>
        <dsp:cNvSpPr/>
      </dsp:nvSpPr>
      <dsp:spPr>
        <a:xfrm>
          <a:off x="4443241" y="1847995"/>
          <a:ext cx="950033" cy="95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ea typeface="Open Sans"/>
              <a:cs typeface="Open Sans"/>
            </a:rPr>
            <a:t>Relevantes Wissen identifizieren</a:t>
          </a:r>
        </a:p>
      </dsp:txBody>
      <dsp:txXfrm>
        <a:off x="4443241" y="1847995"/>
        <a:ext cx="950033" cy="950033"/>
      </dsp:txXfrm>
    </dsp:sp>
    <dsp:sp modelId="{93256768-D336-4ED6-957D-3C7D371A0494}">
      <dsp:nvSpPr>
        <dsp:cNvPr id="0" name=""/>
        <dsp:cNvSpPr/>
      </dsp:nvSpPr>
      <dsp:spPr>
        <a:xfrm>
          <a:off x="472046" y="-440"/>
          <a:ext cx="4646905" cy="4646905"/>
        </a:xfrm>
        <a:prstGeom prst="circularArrow">
          <a:avLst>
            <a:gd name="adj1" fmla="val 3987"/>
            <a:gd name="adj2" fmla="val 250070"/>
            <a:gd name="adj3" fmla="val 2367917"/>
            <a:gd name="adj4" fmla="val 775845"/>
            <a:gd name="adj5" fmla="val 4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45B66-4432-412A-B0F4-CEB9A392AE29}">
      <dsp:nvSpPr>
        <dsp:cNvPr id="0" name=""/>
        <dsp:cNvSpPr/>
      </dsp:nvSpPr>
      <dsp:spPr>
        <a:xfrm>
          <a:off x="3381862" y="3686358"/>
          <a:ext cx="950033" cy="95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ea typeface="Open Sans"/>
              <a:cs typeface="Open Sans"/>
            </a:rPr>
            <a:t>Erwerb von Wissen</a:t>
          </a:r>
        </a:p>
      </dsp:txBody>
      <dsp:txXfrm>
        <a:off x="3381862" y="3686358"/>
        <a:ext cx="950033" cy="950033"/>
      </dsp:txXfrm>
    </dsp:sp>
    <dsp:sp modelId="{3BA1B070-A12A-4550-A1EE-8D2D5D0B8759}">
      <dsp:nvSpPr>
        <dsp:cNvPr id="0" name=""/>
        <dsp:cNvSpPr/>
      </dsp:nvSpPr>
      <dsp:spPr>
        <a:xfrm>
          <a:off x="472046" y="-440"/>
          <a:ext cx="4646905" cy="4646905"/>
        </a:xfrm>
        <a:prstGeom prst="circularArrow">
          <a:avLst>
            <a:gd name="adj1" fmla="val 3987"/>
            <a:gd name="adj2" fmla="val 250070"/>
            <a:gd name="adj3" fmla="val 6112038"/>
            <a:gd name="adj4" fmla="val 4437892"/>
            <a:gd name="adj5" fmla="val 4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C1992-1655-402A-B08E-373691620FBD}">
      <dsp:nvSpPr>
        <dsp:cNvPr id="0" name=""/>
        <dsp:cNvSpPr/>
      </dsp:nvSpPr>
      <dsp:spPr>
        <a:xfrm>
          <a:off x="1259103" y="3686358"/>
          <a:ext cx="950033" cy="95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ea typeface="Open Sans"/>
              <a:cs typeface="Open Sans"/>
            </a:rPr>
            <a:t>Nutzung</a:t>
          </a:r>
        </a:p>
      </dsp:txBody>
      <dsp:txXfrm>
        <a:off x="1259103" y="3686358"/>
        <a:ext cx="950033" cy="950033"/>
      </dsp:txXfrm>
    </dsp:sp>
    <dsp:sp modelId="{941CDCD6-DA09-4CDF-9B71-F227F1B0B5BA}">
      <dsp:nvSpPr>
        <dsp:cNvPr id="0" name=""/>
        <dsp:cNvSpPr/>
      </dsp:nvSpPr>
      <dsp:spPr>
        <a:xfrm>
          <a:off x="472046" y="-440"/>
          <a:ext cx="4646905" cy="4646905"/>
        </a:xfrm>
        <a:prstGeom prst="circularArrow">
          <a:avLst>
            <a:gd name="adj1" fmla="val 3987"/>
            <a:gd name="adj2" fmla="val 250070"/>
            <a:gd name="adj3" fmla="val 9774085"/>
            <a:gd name="adj4" fmla="val 8182013"/>
            <a:gd name="adj5" fmla="val 4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1F480-9551-4D79-B51F-35477A25D1B9}">
      <dsp:nvSpPr>
        <dsp:cNvPr id="0" name=""/>
        <dsp:cNvSpPr/>
      </dsp:nvSpPr>
      <dsp:spPr>
        <a:xfrm>
          <a:off x="197724" y="1847995"/>
          <a:ext cx="950033" cy="95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ea typeface="Open Sans"/>
              <a:cs typeface="Open Sans"/>
            </a:rPr>
            <a:t>Selektion/ Aktualisierung</a:t>
          </a:r>
        </a:p>
      </dsp:txBody>
      <dsp:txXfrm>
        <a:off x="197724" y="1847995"/>
        <a:ext cx="950033" cy="950033"/>
      </dsp:txXfrm>
    </dsp:sp>
    <dsp:sp modelId="{24CA8D01-87AB-43BA-939C-F67EA1AE6E10}">
      <dsp:nvSpPr>
        <dsp:cNvPr id="0" name=""/>
        <dsp:cNvSpPr/>
      </dsp:nvSpPr>
      <dsp:spPr>
        <a:xfrm>
          <a:off x="472046" y="-440"/>
          <a:ext cx="4646905" cy="4646905"/>
        </a:xfrm>
        <a:prstGeom prst="circularArrow">
          <a:avLst>
            <a:gd name="adj1" fmla="val 3987"/>
            <a:gd name="adj2" fmla="val 250070"/>
            <a:gd name="adj3" fmla="val 13167917"/>
            <a:gd name="adj4" fmla="val 11575845"/>
            <a:gd name="adj5" fmla="val 4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A2D9A-A412-426F-9C8A-3879BC2317FD}">
      <dsp:nvSpPr>
        <dsp:cNvPr id="0" name=""/>
        <dsp:cNvSpPr/>
      </dsp:nvSpPr>
      <dsp:spPr>
        <a:xfrm>
          <a:off x="1259103" y="9633"/>
          <a:ext cx="950033" cy="95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ea typeface="Open Sans"/>
              <a:cs typeface="Open Sans"/>
            </a:rPr>
            <a:t>Bewertung Wissensstand</a:t>
          </a:r>
        </a:p>
      </dsp:txBody>
      <dsp:txXfrm>
        <a:off x="1259103" y="9633"/>
        <a:ext cx="950033" cy="950033"/>
      </dsp:txXfrm>
    </dsp:sp>
    <dsp:sp modelId="{92905C7D-2662-4E7D-B90A-D87E500451E3}">
      <dsp:nvSpPr>
        <dsp:cNvPr id="0" name=""/>
        <dsp:cNvSpPr/>
      </dsp:nvSpPr>
      <dsp:spPr>
        <a:xfrm>
          <a:off x="472046" y="-440"/>
          <a:ext cx="4646905" cy="4646905"/>
        </a:xfrm>
        <a:prstGeom prst="circularArrow">
          <a:avLst>
            <a:gd name="adj1" fmla="val 3987"/>
            <a:gd name="adj2" fmla="val 250070"/>
            <a:gd name="adj3" fmla="val 16912038"/>
            <a:gd name="adj4" fmla="val 15237892"/>
            <a:gd name="adj5" fmla="val 4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Dr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74712" y="5829300"/>
            <a:ext cx="10580688" cy="294098"/>
          </a:xfrm>
        </p:spPr>
        <p:txBody>
          <a:bodyPr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r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74712" y="5829300"/>
            <a:ext cx="10580688" cy="294098"/>
          </a:xfrm>
        </p:spPr>
        <p:txBody>
          <a:bodyPr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74712" y="5829300"/>
            <a:ext cx="10580688" cy="294098"/>
          </a:xfrm>
        </p:spPr>
        <p:txBody>
          <a:bodyPr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quarter" idx="13"/>
          </p:nvPr>
        </p:nvSpPr>
        <p:spPr>
          <a:xfrm>
            <a:off x="874712" y="1484315"/>
            <a:ext cx="5195887" cy="4344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quarter" idx="14"/>
          </p:nvPr>
        </p:nvSpPr>
        <p:spPr>
          <a:xfrm>
            <a:off x="6259512" y="1484315"/>
            <a:ext cx="5195887" cy="4344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2" y="5829300"/>
            <a:ext cx="10580688" cy="294098"/>
          </a:xfrm>
        </p:spPr>
        <p:txBody>
          <a:bodyPr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quarter" idx="14"/>
          </p:nvPr>
        </p:nvSpPr>
        <p:spPr>
          <a:xfrm>
            <a:off x="874711" y="1484312"/>
            <a:ext cx="3399576" cy="4344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quarter" idx="15"/>
          </p:nvPr>
        </p:nvSpPr>
        <p:spPr>
          <a:xfrm>
            <a:off x="8057413" y="1484315"/>
            <a:ext cx="3399576" cy="4344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quarter" idx="16"/>
          </p:nvPr>
        </p:nvSpPr>
        <p:spPr>
          <a:xfrm>
            <a:off x="4465267" y="1484315"/>
            <a:ext cx="3399576" cy="4344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5195887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4712" y="5829300"/>
            <a:ext cx="10580688" cy="294098"/>
          </a:xfrm>
        </p:spPr>
        <p:txBody>
          <a:bodyPr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quarter" idx="13"/>
          </p:nvPr>
        </p:nvSpPr>
        <p:spPr>
          <a:xfrm>
            <a:off x="874712" y="1484315"/>
            <a:ext cx="5195887" cy="4344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quarter" idx="14"/>
          </p:nvPr>
        </p:nvSpPr>
        <p:spPr>
          <a:xfrm>
            <a:off x="6267450" y="1484315"/>
            <a:ext cx="5187949" cy="4344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67450" y="346075"/>
            <a:ext cx="5187950" cy="684213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b="1" baseline="0" dirty="0"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</a:rPr>
              <a:t>Wissensmanagement</a:t>
            </a:r>
          </a:p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Professur für Wirtschaftspädagogik / </a:t>
            </a:r>
            <a:r>
              <a:rPr lang="de-DE" sz="8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Lepkova</a:t>
            </a: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, Friebel &amp; Müller</a:t>
            </a:r>
          </a:p>
          <a:p>
            <a:pPr algn="l"/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Dresden // 29.05.2019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9" r:id="rId7"/>
    <p:sldLayoutId id="2147483900" r:id="rId8"/>
    <p:sldLayoutId id="2147483902" r:id="rId9"/>
    <p:sldLayoutId id="2147483903" r:id="rId10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freidok.uni-freiburg.de/dnb/download/2154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Tereza </a:t>
            </a:r>
            <a:r>
              <a:rPr lang="de-DE" dirty="0" err="1"/>
              <a:t>Lepkova</a:t>
            </a:r>
            <a:r>
              <a:rPr lang="de-DE" dirty="0"/>
              <a:t>, Sarah Friebel, Julia Müller</a:t>
            </a:r>
          </a:p>
          <a:p>
            <a:r>
              <a:rPr lang="de-DE" dirty="0"/>
              <a:t>Dresden, den 29.05.2019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Fakultät Wirtschaftswissenschaften</a:t>
            </a:r>
          </a:p>
          <a:p>
            <a:r>
              <a:rPr lang="de-DE" dirty="0"/>
              <a:t>Professur für Wirtschaftspädagogik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809398" y="3303897"/>
            <a:ext cx="10438873" cy="950746"/>
          </a:xfrm>
        </p:spPr>
        <p:txBody>
          <a:bodyPr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Wissensmanagement</a:t>
            </a:r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C87D8-F69A-446D-ADF1-9311A74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Wissensmanagement</a:t>
            </a:r>
            <a:br>
              <a:rPr lang="de-DE" dirty="0">
                <a:ea typeface="Open Sans"/>
                <a:cs typeface="Open Sans"/>
              </a:rPr>
            </a:br>
            <a:r>
              <a:rPr lang="de-DE" b="0" dirty="0">
                <a:latin typeface="Open Sans"/>
                <a:ea typeface="Open Sans"/>
                <a:cs typeface="Open Sans"/>
              </a:rPr>
              <a:t>Definition Begrifflichkeiten</a:t>
            </a:r>
            <a:endParaRPr lang="de-DE" b="0" dirty="0">
              <a:latin typeface="Open San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30D42A-8F9A-46BD-B6A6-AE318F8E1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6183" y="5476192"/>
            <a:ext cx="3205104" cy="624777"/>
          </a:xfrm>
        </p:spPr>
        <p:txBody>
          <a:bodyPr/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Lehner, 2014, S.37</a:t>
            </a: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dirty="0">
                <a:latin typeface="Open Sans"/>
                <a:ea typeface="Open Sans"/>
                <a:cs typeface="Open Sans"/>
              </a:rPr>
              <a:t>Bastian, Groß-Mlynek, 2018, S. 118</a:t>
            </a:r>
            <a:endParaRPr lang="de-DE" dirty="0">
              <a:ea typeface="Open Sans"/>
              <a:cs typeface="Open San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26C443-AD14-43BA-A3EA-5AFB4E5BA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268" y="1447929"/>
            <a:ext cx="10112943" cy="453189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de-DE" sz="2000" dirty="0">
                <a:latin typeface="Open Sans"/>
                <a:ea typeface="Open Sans"/>
                <a:cs typeface="Open Sans"/>
              </a:rPr>
              <a:t>Der Begriff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Wissensmanagement</a:t>
            </a:r>
            <a:r>
              <a:rPr lang="de-DE" sz="2000" dirty="0">
                <a:latin typeface="Open Sans"/>
                <a:ea typeface="Open Sans"/>
                <a:cs typeface="Open Sans"/>
              </a:rPr>
              <a:t> beschreibt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Prozesse</a:t>
            </a:r>
            <a:r>
              <a:rPr lang="de-DE" sz="2000" dirty="0">
                <a:latin typeface="Open Sans"/>
                <a:ea typeface="Open Sans"/>
                <a:cs typeface="Open Sans"/>
              </a:rPr>
              <a:t>, bei denen es um die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zielgerichtete Organisation</a:t>
            </a:r>
            <a:r>
              <a:rPr lang="de-DE" sz="2000" dirty="0">
                <a:latin typeface="Open Sans"/>
                <a:ea typeface="Open Sans"/>
                <a:cs typeface="Open Sans"/>
              </a:rPr>
              <a:t> von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Wissen</a:t>
            </a:r>
            <a:r>
              <a:rPr lang="de-DE" sz="2000" dirty="0">
                <a:latin typeface="Open Sans"/>
                <a:ea typeface="Open Sans"/>
                <a:cs typeface="Open Sans"/>
              </a:rPr>
              <a:t> geht, beispielsweise den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Erwerb</a:t>
            </a:r>
            <a:r>
              <a:rPr lang="de-DE" sz="2000" dirty="0">
                <a:latin typeface="Open Sans"/>
                <a:ea typeface="Open Sans"/>
                <a:cs typeface="Open Sans"/>
              </a:rPr>
              <a:t>, die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Entwicklung</a:t>
            </a:r>
            <a:r>
              <a:rPr lang="de-DE" sz="2000" dirty="0">
                <a:latin typeface="Open Sans"/>
                <a:ea typeface="Open Sans"/>
                <a:cs typeface="Open Sans"/>
              </a:rPr>
              <a:t>, den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Transfer</a:t>
            </a:r>
            <a:r>
              <a:rPr lang="de-DE" sz="2000" dirty="0">
                <a:latin typeface="Open Sans"/>
                <a:ea typeface="Open Sans"/>
                <a:cs typeface="Open Sans"/>
              </a:rPr>
              <a:t>, die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Speicherung</a:t>
            </a:r>
            <a:r>
              <a:rPr lang="de-DE" sz="2000" dirty="0">
                <a:latin typeface="Open Sans"/>
                <a:ea typeface="Open Sans"/>
                <a:cs typeface="Open Sans"/>
              </a:rPr>
              <a:t> oder auch die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Nutzung</a:t>
            </a:r>
            <a:r>
              <a:rPr lang="de-DE" sz="2000" dirty="0">
                <a:latin typeface="Open Sans"/>
                <a:ea typeface="Open Sans"/>
                <a:cs typeface="Open Sans"/>
              </a:rPr>
              <a:t> von Wissen.</a:t>
            </a:r>
            <a:endParaRPr lang="de-DE" sz="2000" dirty="0">
              <a:ea typeface="Open Sans"/>
              <a:cs typeface="Open Sans"/>
            </a:endParaRPr>
          </a:p>
          <a:p>
            <a:endParaRPr lang="de-DE" sz="2000" dirty="0"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de-DE" sz="2000" b="1" dirty="0">
                <a:latin typeface="Open Sans"/>
                <a:ea typeface="Open Sans"/>
                <a:cs typeface="Open Sans"/>
              </a:rPr>
              <a:t>Ziele des Wissensmanagements</a:t>
            </a:r>
            <a:endParaRPr lang="de-DE" sz="2000" dirty="0">
              <a:latin typeface="Open Sans"/>
              <a:ea typeface="Open Sans"/>
              <a:cs typeface="Open Sans"/>
            </a:endParaRPr>
          </a:p>
          <a:p>
            <a:pPr marL="1081405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Open Sans"/>
                <a:ea typeface="Open Sans"/>
                <a:cs typeface="Open Sans"/>
              </a:rPr>
              <a:t>Optimale Nutzung wichtiger Ressourcen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marL="1081405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Open Sans"/>
                <a:ea typeface="Open Sans"/>
                <a:cs typeface="Open Sans"/>
              </a:rPr>
              <a:t>Verbesserung des internen Informationsflusses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marL="1081405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Open Sans"/>
                <a:ea typeface="Open Sans"/>
                <a:cs typeface="Open Sans"/>
              </a:rPr>
              <a:t>Schutz von Wissen</a:t>
            </a: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81405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Open Sans"/>
                <a:ea typeface="Open Sans"/>
                <a:cs typeface="Open Sans"/>
              </a:rPr>
              <a:t>Schaffung einer wissensorientierten Unternehmenskultur</a:t>
            </a: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de-DE" sz="2000" dirty="0">
              <a:latin typeface="Open Sans"/>
              <a:ea typeface="Open Sans"/>
              <a:cs typeface="Open Sans"/>
            </a:endParaRPr>
          </a:p>
          <a:p>
            <a:endParaRPr lang="de-DE" sz="24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9255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14028-23F7-4948-809C-25E08BAF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Wissensmanagement</a:t>
            </a:r>
            <a:br>
              <a:rPr lang="de-DE" dirty="0">
                <a:ea typeface="Open Sans"/>
                <a:cs typeface="Open Sans"/>
              </a:rPr>
            </a:br>
            <a:r>
              <a:rPr lang="de-DE" b="0" dirty="0">
                <a:latin typeface="Open Sans"/>
                <a:ea typeface="Open Sans"/>
                <a:cs typeface="Open Sans"/>
              </a:rPr>
              <a:t>Definition Begrifflichkeiten</a:t>
            </a:r>
            <a:endParaRPr lang="de-DE" b="0" dirty="0">
              <a:latin typeface="Open San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E3D63C-7652-4AA6-9995-72A25742C9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4712" y="1484315"/>
            <a:ext cx="10529887" cy="359736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sz="2000" b="1" dirty="0">
                <a:latin typeface="Open Sans"/>
                <a:ea typeface="Open Sans"/>
                <a:cs typeface="Open Sans"/>
              </a:rPr>
              <a:t>Organisationales Lernen </a:t>
            </a:r>
            <a:r>
              <a:rPr lang="de-DE" sz="2000" dirty="0">
                <a:latin typeface="Open Sans"/>
                <a:ea typeface="Open Sans"/>
                <a:cs typeface="Open Sans"/>
              </a:rPr>
              <a:t>ist der Prozess der Schaffung und stetigen Weiterentwicklung der organisationalen Wissensbasis </a:t>
            </a:r>
            <a:r>
              <a:rPr lang="de-DE" sz="1400" dirty="0">
                <a:latin typeface="Open Sans"/>
                <a:ea typeface="Open Sans"/>
                <a:cs typeface="Open Sans"/>
              </a:rPr>
              <a:t>(Bea &amp; Göbel, 2019, S. 395)</a:t>
            </a:r>
          </a:p>
          <a:p>
            <a:endParaRPr lang="de-DE" dirty="0">
              <a:ea typeface="Open Sans"/>
              <a:cs typeface="Open Sans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de-DE" sz="2000" dirty="0">
                <a:latin typeface="Open Sans"/>
                <a:ea typeface="Open Sans"/>
                <a:cs typeface="Open Sans"/>
              </a:rPr>
              <a:t>Findet statt, wenn organisationales Wissen eine Erweiterung möglicher Verhaltensweisen bedeutet, die für Organisation nützlich sind </a:t>
            </a:r>
            <a:r>
              <a:rPr lang="de-DE" sz="1400" dirty="0">
                <a:latin typeface="Open Sans"/>
                <a:ea typeface="Open Sans"/>
                <a:cs typeface="Open Sans"/>
              </a:rPr>
              <a:t>(Huber, 1991)</a:t>
            </a:r>
            <a:endParaRPr lang="de-DE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endParaRPr lang="de-DE" sz="1400" dirty="0"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de-DE" sz="2000" dirty="0">
                <a:latin typeface="Open Sans"/>
                <a:ea typeface="Open Sans"/>
                <a:cs typeface="Open Sans"/>
              </a:rPr>
              <a:t>Ermöglicht neue Optionen zur erfolgreichen Bewältigung fremder Situationen </a:t>
            </a:r>
            <a:r>
              <a:rPr lang="de-DE" sz="1400" dirty="0">
                <a:latin typeface="Open Sans"/>
                <a:ea typeface="Open Sans"/>
                <a:cs typeface="Open Sans"/>
              </a:rPr>
              <a:t>(</a:t>
            </a:r>
            <a:r>
              <a:rPr lang="de-DE" sz="1400" dirty="0" err="1">
                <a:latin typeface="Open Sans"/>
                <a:ea typeface="Open Sans"/>
                <a:cs typeface="Open Sans"/>
              </a:rPr>
              <a:t>Klimecki</a:t>
            </a:r>
            <a:r>
              <a:rPr lang="de-DE" sz="1400" dirty="0">
                <a:latin typeface="Open Sans"/>
                <a:ea typeface="Open Sans"/>
                <a:cs typeface="Open Sans"/>
              </a:rPr>
              <a:t> &amp; </a:t>
            </a:r>
            <a:r>
              <a:rPr lang="de-DE" sz="1400" dirty="0" err="1">
                <a:latin typeface="Open Sans"/>
                <a:ea typeface="Open Sans"/>
                <a:cs typeface="Open Sans"/>
              </a:rPr>
              <a:t>Lassleben</a:t>
            </a:r>
            <a:r>
              <a:rPr lang="de-DE" sz="1400" dirty="0">
                <a:latin typeface="Open Sans"/>
                <a:ea typeface="Open Sans"/>
                <a:cs typeface="Open Sans"/>
              </a:rPr>
              <a:t> , 1998)</a:t>
            </a:r>
            <a:endParaRPr lang="de-DE" sz="2000" dirty="0">
              <a:ea typeface="Open Sans"/>
              <a:cs typeface="Open Sans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endParaRPr lang="de-DE" sz="1400" dirty="0">
              <a:ea typeface="Open Sans"/>
              <a:cs typeface="Open Sans"/>
            </a:endParaRPr>
          </a:p>
          <a:p>
            <a:endParaRPr lang="de-DE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4924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2E3B56-8A41-4D1F-9EFE-A4AADA3F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Wissensmanagement</a:t>
            </a:r>
            <a:br>
              <a:rPr lang="de-DE" dirty="0"/>
            </a:br>
            <a:r>
              <a:rPr lang="de-DE" sz="2600" b="0" dirty="0"/>
              <a:t>Bezug organisationales Lernen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6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Wissensmanagement</a:t>
            </a:r>
            <a:br>
              <a:rPr lang="de-DE" dirty="0"/>
            </a:br>
            <a:r>
              <a:rPr lang="de-DE" sz="2000" b="0" dirty="0">
                <a:latin typeface="Open Sans"/>
                <a:ea typeface="Open Sans"/>
                <a:cs typeface="Open Sans"/>
              </a:rPr>
              <a:t>Die Entwicklung des Lernens in der wirtschaftswissenschaftlichen Diskussion</a:t>
            </a:r>
            <a:endParaRPr lang="de-DE" sz="2000" b="0" dirty="0"/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8742783" y="5781579"/>
            <a:ext cx="3300445" cy="294098"/>
          </a:xfrm>
        </p:spPr>
        <p:txBody>
          <a:bodyPr/>
          <a:lstStyle/>
          <a:p>
            <a:r>
              <a:rPr lang="de-DE" sz="1000" dirty="0" err="1">
                <a:latin typeface="Open Sans"/>
                <a:ea typeface="Open Sans"/>
                <a:cs typeface="Open Sans"/>
              </a:rPr>
              <a:t>Soramäki</a:t>
            </a:r>
            <a:r>
              <a:rPr lang="de-DE" sz="1000" dirty="0">
                <a:latin typeface="Open Sans"/>
                <a:ea typeface="Open Sans"/>
                <a:cs typeface="Open Sans"/>
              </a:rPr>
              <a:t>, 2005, S.35</a:t>
            </a:r>
            <a:endParaRPr lang="de-DE" sz="1000" dirty="0">
              <a:ea typeface="Open Sans"/>
              <a:cs typeface="Open San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478264-C133-4D7E-97D0-3575DE088E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4711" y="1371425"/>
            <a:ext cx="4847813" cy="304676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Wingdings" panose="020B0604020202020204" pitchFamily="34" charset="0"/>
              <a:buChar char="v"/>
            </a:pP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fik 5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30DE8984-D96E-46BA-BDDC-CA91A1A51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71" y="1203002"/>
            <a:ext cx="6064014" cy="35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5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Bezug organisationales Lernen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8742783" y="5781579"/>
            <a:ext cx="3300445" cy="294098"/>
          </a:xfrm>
        </p:spPr>
        <p:txBody>
          <a:bodyPr/>
          <a:lstStyle/>
          <a:p>
            <a:r>
              <a:rPr lang="de-DE" sz="1000" dirty="0" err="1">
                <a:latin typeface="Open Sans"/>
                <a:ea typeface="Open Sans"/>
                <a:cs typeface="Open Sans"/>
              </a:rPr>
              <a:t>Baitzsch</a:t>
            </a:r>
            <a:r>
              <a:rPr lang="de-DE" sz="1000" dirty="0">
                <a:latin typeface="Open Sans"/>
                <a:ea typeface="Open Sans"/>
                <a:cs typeface="Open Sans"/>
              </a:rPr>
              <a:t>, Fried, 1999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478264-C133-4D7E-97D0-3575DE088E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4711" y="1371425"/>
            <a:ext cx="4847813" cy="304676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Wingdings" panose="020B0604020202020204" pitchFamily="34" charset="0"/>
              <a:buChar char="v"/>
            </a:pP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255FF7C4-1099-41D6-AB3E-3F87CA37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96" y="1234541"/>
            <a:ext cx="5762977" cy="341054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DE5CA5F-3E05-46C5-9A29-C1C7353AD4D6}"/>
              </a:ext>
            </a:extLst>
          </p:cNvPr>
          <p:cNvSpPr txBox="1"/>
          <p:nvPr/>
        </p:nvSpPr>
        <p:spPr>
          <a:xfrm>
            <a:off x="810918" y="1328326"/>
            <a:ext cx="4841051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Organisation als Akteur: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>
                <a:ea typeface="Open Sans"/>
                <a:cs typeface="Open Sans"/>
              </a:rPr>
              <a:t>Verlauf und Ergebnis </a:t>
            </a:r>
            <a:r>
              <a:rPr lang="de-DE" sz="1600" b="1" dirty="0">
                <a:ea typeface="Open Sans"/>
                <a:cs typeface="Open Sans"/>
              </a:rPr>
              <a:t>nicht</a:t>
            </a:r>
            <a:r>
              <a:rPr lang="de-DE" sz="1600" dirty="0">
                <a:ea typeface="Open Sans"/>
                <a:cs typeface="Open Sans"/>
              </a:rPr>
              <a:t> mehr unter </a:t>
            </a:r>
            <a:r>
              <a:rPr lang="de-DE" sz="1600" b="1" dirty="0">
                <a:ea typeface="Open Sans"/>
                <a:cs typeface="Open Sans"/>
              </a:rPr>
              <a:t>zentraler Kontrolle</a:t>
            </a:r>
          </a:p>
          <a:p>
            <a:pPr marL="285750" indent="-285750">
              <a:buFont typeface="Arial"/>
              <a:buChar char="•"/>
            </a:pPr>
            <a:r>
              <a:rPr lang="de-DE" sz="1600" b="1" dirty="0">
                <a:ea typeface="Open Sans"/>
                <a:cs typeface="Open Sans"/>
              </a:rPr>
              <a:t>Veränderungen nicht ausgeschlossen</a:t>
            </a:r>
            <a:r>
              <a:rPr lang="de-DE" sz="1600" dirty="0">
                <a:ea typeface="Open Sans"/>
                <a:cs typeface="Open Sans"/>
              </a:rPr>
              <a:t>, strukturelle Grundlage des eigenen Handels steht im Zentrum</a:t>
            </a:r>
          </a:p>
          <a:p>
            <a:pPr marL="285750" indent="-285750">
              <a:buFont typeface="Arial"/>
              <a:buChar char="•"/>
            </a:pPr>
            <a:endParaRPr lang="de-DE" sz="1600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Wissensmanagement:</a:t>
            </a:r>
          </a:p>
          <a:p>
            <a:pPr marL="285750" indent="-285750">
              <a:buFont typeface="Arial"/>
              <a:buChar char="•"/>
            </a:pPr>
            <a:r>
              <a:rPr lang="de-DE" sz="1600" b="1" dirty="0">
                <a:ea typeface="Open Sans"/>
                <a:cs typeface="Open Sans"/>
              </a:rPr>
              <a:t>Bekanntes </a:t>
            </a:r>
            <a:r>
              <a:rPr lang="de-DE" sz="1600" dirty="0">
                <a:ea typeface="Open Sans"/>
                <a:cs typeface="Open Sans"/>
              </a:rPr>
              <a:t>wird erfasst, verwaltet und zur Verfügung gestellt</a:t>
            </a:r>
          </a:p>
          <a:p>
            <a:pPr marL="285750" indent="-285750">
              <a:buFont typeface="Arial"/>
              <a:buChar char="•"/>
            </a:pPr>
            <a:r>
              <a:rPr lang="de-DE" sz="1600" b="1" dirty="0">
                <a:ea typeface="Open Sans"/>
                <a:cs typeface="Open Sans"/>
              </a:rPr>
              <a:t>Ziel</a:t>
            </a:r>
            <a:r>
              <a:rPr lang="de-DE" sz="1600" dirty="0">
                <a:ea typeface="Open Sans"/>
                <a:cs typeface="Open Sans"/>
              </a:rPr>
              <a:t>: Optimierung des Bestehenden</a:t>
            </a:r>
          </a:p>
          <a:p>
            <a:pPr marL="285750" indent="-285750">
              <a:buFont typeface="Arial"/>
              <a:buChar char="•"/>
            </a:pPr>
            <a:endParaRPr lang="de-DE" sz="1600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r>
              <a:rPr lang="de-DE" sz="1600" b="1" dirty="0">
                <a:ea typeface="Open Sans"/>
                <a:cs typeface="Open Sans"/>
              </a:rPr>
              <a:t>Zusammenfassung:</a:t>
            </a:r>
          </a:p>
          <a:p>
            <a:pPr marL="285750" indent="-285750">
              <a:buFont typeface="Arial"/>
              <a:buChar char="•"/>
            </a:pPr>
            <a:r>
              <a:rPr lang="de-DE" sz="1600" b="1" dirty="0">
                <a:ea typeface="Open Sans"/>
                <a:cs typeface="Open Sans"/>
              </a:rPr>
              <a:t>Erstreckungsbereich</a:t>
            </a:r>
            <a:r>
              <a:rPr lang="de-DE" sz="1600" dirty="0">
                <a:ea typeface="Open Sans"/>
                <a:cs typeface="Open Sans"/>
              </a:rPr>
              <a:t> von Wissensmanagement </a:t>
            </a:r>
            <a:r>
              <a:rPr lang="de-DE" sz="1600" b="1" dirty="0">
                <a:ea typeface="Open Sans"/>
                <a:cs typeface="Open Sans"/>
              </a:rPr>
              <a:t>kleiner</a:t>
            </a:r>
          </a:p>
          <a:p>
            <a:pPr marL="285750" indent="-285750">
              <a:buFont typeface="Arial"/>
              <a:buChar char="•"/>
            </a:pPr>
            <a:r>
              <a:rPr lang="de-DE" sz="1600" b="1" dirty="0">
                <a:ea typeface="Open Sans"/>
                <a:cs typeface="Open Sans"/>
              </a:rPr>
              <a:t>Zielstellung</a:t>
            </a:r>
            <a:r>
              <a:rPr lang="de-DE" sz="1600" dirty="0">
                <a:ea typeface="Open Sans"/>
                <a:cs typeface="Open Sans"/>
              </a:rPr>
              <a:t> greift kürzer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>
                <a:ea typeface="Open Sans"/>
                <a:cs typeface="Open Sans"/>
              </a:rPr>
              <a:t>Anzahl der Agierenden kleiner</a:t>
            </a:r>
          </a:p>
          <a:p>
            <a:endParaRPr lang="de-DE" sz="1600" dirty="0">
              <a:ea typeface="Open Sans"/>
              <a:cs typeface="Open Sans"/>
            </a:endParaRPr>
          </a:p>
          <a:p>
            <a:endParaRPr lang="de-DE" sz="16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546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Bezug organisationales Lernen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8742783" y="5781579"/>
            <a:ext cx="3300445" cy="294098"/>
          </a:xfrm>
        </p:spPr>
        <p:txBody>
          <a:bodyPr/>
          <a:lstStyle/>
          <a:p>
            <a:r>
              <a:rPr lang="de-DE" sz="1000" dirty="0">
                <a:latin typeface="Open Sans"/>
                <a:ea typeface="Open Sans"/>
                <a:cs typeface="Open Sans"/>
              </a:rPr>
              <a:t>Günther, 2000, S.24</a:t>
            </a:r>
            <a:endParaRPr lang="de-DE" sz="1000" dirty="0">
              <a:ea typeface="Open Sans"/>
              <a:cs typeface="Open San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478264-C133-4D7E-97D0-3575DE088E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4712" y="2114611"/>
            <a:ext cx="10125368" cy="294328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Wingdings" panose="020B0604020202020204" pitchFamily="34" charset="0"/>
              <a:buChar char="v"/>
            </a:pPr>
            <a:r>
              <a:rPr lang="de-DE" dirty="0">
                <a:latin typeface="Open Sans"/>
                <a:ea typeface="Open Sans"/>
                <a:cs typeface="Open Sans"/>
              </a:rPr>
              <a:t>Wilke – Wissensmanagement als </a:t>
            </a:r>
            <a:r>
              <a:rPr lang="de-DE" b="1" dirty="0">
                <a:latin typeface="Open Sans"/>
                <a:ea typeface="Open Sans"/>
                <a:cs typeface="Open Sans"/>
              </a:rPr>
              <a:t>Basis</a:t>
            </a:r>
            <a:r>
              <a:rPr lang="de-DE" dirty="0">
                <a:latin typeface="Open Sans"/>
                <a:ea typeface="Open Sans"/>
                <a:cs typeface="Open Sans"/>
              </a:rPr>
              <a:t> für organisationales Lernen</a:t>
            </a: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de-DE" dirty="0">
                <a:latin typeface="Open Sans"/>
                <a:ea typeface="Open Sans"/>
                <a:cs typeface="Open Sans"/>
              </a:rPr>
              <a:t>Probst/Romhardt - Wissensmanagement als </a:t>
            </a:r>
            <a:r>
              <a:rPr lang="de-DE" b="1" dirty="0">
                <a:latin typeface="Open Sans"/>
                <a:ea typeface="Open Sans"/>
                <a:cs typeface="Open Sans"/>
              </a:rPr>
              <a:t>Weiterentwicklung</a:t>
            </a:r>
            <a:r>
              <a:rPr lang="de-DE" dirty="0">
                <a:latin typeface="Open Sans"/>
                <a:ea typeface="Open Sans"/>
                <a:cs typeface="Open Sans"/>
              </a:rPr>
              <a:t> des organisationalen Lernens</a:t>
            </a: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de-DE" dirty="0" err="1">
                <a:latin typeface="Open Sans"/>
                <a:ea typeface="Open Sans"/>
                <a:cs typeface="Open Sans"/>
              </a:rPr>
              <a:t>Meinsen</a:t>
            </a:r>
            <a:r>
              <a:rPr lang="de-DE" dirty="0">
                <a:latin typeface="Open Sans"/>
                <a:ea typeface="Open Sans"/>
                <a:cs typeface="Open Sans"/>
              </a:rPr>
              <a:t> – Wissensmanagement </a:t>
            </a:r>
            <a:r>
              <a:rPr lang="de-DE" b="1" dirty="0">
                <a:latin typeface="Open Sans"/>
                <a:ea typeface="Open Sans"/>
                <a:cs typeface="Open Sans"/>
              </a:rPr>
              <a:t>geht über</a:t>
            </a:r>
            <a:r>
              <a:rPr lang="de-DE" dirty="0">
                <a:latin typeface="Open Sans"/>
                <a:ea typeface="Open Sans"/>
                <a:cs typeface="Open Sans"/>
              </a:rPr>
              <a:t> organisationales Lernen </a:t>
            </a:r>
            <a:r>
              <a:rPr lang="de-DE" b="1" dirty="0">
                <a:latin typeface="Open Sans"/>
                <a:ea typeface="Open Sans"/>
                <a:cs typeface="Open Sans"/>
              </a:rPr>
              <a:t>hinaus</a:t>
            </a:r>
            <a:endParaRPr lang="de-DE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b="1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de-DE" b="1" dirty="0">
                <a:latin typeface="Open Sans"/>
                <a:ea typeface="Open Sans"/>
                <a:cs typeface="Open Sans"/>
              </a:rPr>
              <a:t>Einigkeit: </a:t>
            </a:r>
            <a:r>
              <a:rPr lang="de-DE" dirty="0">
                <a:latin typeface="Open Sans"/>
                <a:ea typeface="Open Sans"/>
                <a:cs typeface="Open Sans"/>
              </a:rPr>
              <a:t>beides wird als</a:t>
            </a:r>
            <a:r>
              <a:rPr lang="de-DE" b="1" dirty="0">
                <a:latin typeface="Open Sans"/>
                <a:ea typeface="Open Sans"/>
                <a:cs typeface="Open Sans"/>
              </a:rPr>
              <a:t> Veränderung </a:t>
            </a:r>
            <a:r>
              <a:rPr lang="de-DE" dirty="0">
                <a:latin typeface="Open Sans"/>
                <a:ea typeface="Open Sans"/>
                <a:cs typeface="Open Sans"/>
              </a:rPr>
              <a:t>der organisatorischen Wissensbasis verstanden</a:t>
            </a: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de-DE" dirty="0">
                <a:latin typeface="Open Sans"/>
                <a:ea typeface="Open Sans"/>
                <a:cs typeface="Open Sans"/>
              </a:rPr>
              <a:t>stehen in gleichberechtigtem Verhältnis, bedingen sich gegenseitig</a:t>
            </a: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de-DE" dirty="0">
                <a:latin typeface="Open Sans"/>
                <a:ea typeface="Open Sans"/>
                <a:cs typeface="Open Sans"/>
              </a:rPr>
              <a:t>Wissensmanagement </a:t>
            </a:r>
            <a:r>
              <a:rPr lang="de-DE" b="1" u="sng" dirty="0">
                <a:latin typeface="Open Sans"/>
                <a:ea typeface="Open Sans"/>
                <a:cs typeface="Open Sans"/>
              </a:rPr>
              <a:t>ist </a:t>
            </a:r>
            <a:r>
              <a:rPr lang="de-DE" b="1" dirty="0">
                <a:latin typeface="Open Sans"/>
                <a:ea typeface="Open Sans"/>
                <a:cs typeface="Open Sans"/>
              </a:rPr>
              <a:t>ein Lernprozess</a:t>
            </a:r>
            <a:r>
              <a:rPr lang="de-DE" dirty="0">
                <a:latin typeface="Open Sans"/>
                <a:ea typeface="Open Sans"/>
                <a:cs typeface="Open Sans"/>
              </a:rPr>
              <a:t> innerhalb der Organisation und</a:t>
            </a:r>
            <a:r>
              <a:rPr lang="de-DE" b="1" u="sng" dirty="0">
                <a:latin typeface="Open Sans"/>
                <a:ea typeface="Open Sans"/>
                <a:cs typeface="Open Sans"/>
              </a:rPr>
              <a:t> besteht</a:t>
            </a:r>
            <a:r>
              <a:rPr lang="de-DE" b="1" dirty="0">
                <a:latin typeface="Open Sans"/>
                <a:ea typeface="Open Sans"/>
                <a:cs typeface="Open Sans"/>
              </a:rPr>
              <a:t> aus Lernprozessen</a:t>
            </a:r>
            <a:endParaRPr lang="de-DE" b="1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de-DE" b="1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de-DE" b="1" dirty="0">
                <a:latin typeface="Open Sans"/>
                <a:ea typeface="Open Sans"/>
                <a:cs typeface="Open Sans"/>
              </a:rPr>
              <a:t>Wissensmanagement stellt einen Teil des organisationalen Lernens dar</a:t>
            </a:r>
            <a:endParaRPr lang="de-DE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fik 4" descr="Ein Bild, das Objekt enthält.&#10;&#10;Mit sehr hoher Zuverlässigkeit generierte Beschreibung">
            <a:extLst>
              <a:ext uri="{FF2B5EF4-FFF2-40B4-BE49-F238E27FC236}">
                <a16:creationId xmlns:a16="http://schemas.microsoft.com/office/drawing/2014/main" id="{B6769383-CAE3-45FF-93D0-8F1D508E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993" y="564885"/>
            <a:ext cx="3618088" cy="112800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5871EAE-9DD1-4414-893A-F71DC10BBDF7}"/>
              </a:ext>
            </a:extLst>
          </p:cNvPr>
          <p:cNvSpPr txBox="1"/>
          <p:nvPr/>
        </p:nvSpPr>
        <p:spPr>
          <a:xfrm>
            <a:off x="7659511" y="1723437"/>
            <a:ext cx="407905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800" dirty="0">
                <a:ea typeface="+mn-lt"/>
                <a:cs typeface="+mn-lt"/>
              </a:rPr>
              <a:t>https://www.samhammer.de/wissensmanagement-oft-versucht-oft-gescheitert/</a:t>
            </a: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301728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2E3B56-8A41-4D1F-9EFE-A4AADA3F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Wissensmanagement</a:t>
            </a:r>
            <a:br>
              <a:rPr lang="de-DE" dirty="0"/>
            </a:br>
            <a:r>
              <a:rPr lang="de-DE" sz="2600" b="0" dirty="0"/>
              <a:t>Methoden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28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Fallbeispiel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6537588" y="5126822"/>
            <a:ext cx="5301150" cy="331728"/>
          </a:xfrm>
        </p:spPr>
        <p:txBody>
          <a:bodyPr/>
          <a:lstStyle/>
          <a:p>
            <a:r>
              <a:rPr lang="de-DE" sz="1000" dirty="0">
                <a:latin typeface="Open Sans"/>
                <a:ea typeface="Open Sans"/>
                <a:cs typeface="Open Sans"/>
              </a:rPr>
              <a:t>https://www.krautzberger.com/aoshow/cid=4c24ffb0f843d787fcb13f6b383256a1/L=de</a:t>
            </a:r>
            <a:endParaRPr lang="de-DE" sz="1000">
              <a:latin typeface="Open Sans"/>
              <a:ea typeface="Open Sans"/>
              <a:cs typeface="Open Sans"/>
            </a:endParaRPr>
          </a:p>
        </p:txBody>
      </p:sp>
      <p:pic>
        <p:nvPicPr>
          <p:cNvPr id="2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C3AB8118-2100-4BED-A604-A859CEB9A5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75971" y="687319"/>
            <a:ext cx="6033146" cy="43209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1D8C3F-97B7-4E43-A21A-F73A72E22189}"/>
              </a:ext>
            </a:extLst>
          </p:cNvPr>
          <p:cNvSpPr txBox="1"/>
          <p:nvPr/>
        </p:nvSpPr>
        <p:spPr>
          <a:xfrm>
            <a:off x="848548" y="1883363"/>
            <a:ext cx="426720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/>
              <a:t>Handlungsfelder:</a:t>
            </a:r>
          </a:p>
          <a:p>
            <a:endParaRPr lang="de-DE" sz="1600" b="1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Umgang mit </a:t>
            </a:r>
            <a:r>
              <a:rPr lang="de-DE" sz="1600" dirty="0" err="1">
                <a:ea typeface="Open Sans"/>
                <a:cs typeface="Open Sans"/>
              </a:rPr>
              <a:t>proAlpha</a:t>
            </a:r>
            <a:r>
              <a:rPr lang="de-DE" sz="1600" dirty="0">
                <a:ea typeface="Open Sans"/>
                <a:cs typeface="Open Sans"/>
              </a:rPr>
              <a:t> (ERP System) verbessern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Zugriff auf Daten durch alle Abteilungen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gewünschte Daten schneller finden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Daten auch für ausländische Kunden aufbereiten 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Übersicht über Produkte</a:t>
            </a:r>
          </a:p>
          <a:p>
            <a:pPr marL="285750" indent="-285750">
              <a:buFont typeface="Wingdings"/>
              <a:buChar char="v"/>
            </a:pPr>
            <a:endParaRPr lang="de-DE" sz="1600" dirty="0">
              <a:ea typeface="Open Sans"/>
              <a:cs typeface="Open Sans"/>
            </a:endParaRPr>
          </a:p>
          <a:p>
            <a:endParaRPr lang="de-DE" sz="1600" b="1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endParaRPr lang="de-DE" sz="1600" dirty="0">
              <a:ea typeface="Open Sans"/>
              <a:cs typeface="Open San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59011BB-ED94-4155-B9B3-3E0235946CB8}"/>
              </a:ext>
            </a:extLst>
          </p:cNvPr>
          <p:cNvSpPr txBox="1"/>
          <p:nvPr/>
        </p:nvSpPr>
        <p:spPr>
          <a:xfrm>
            <a:off x="996432" y="5819422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dirty="0"/>
              <a:t>Mertins, Seidel, 2009, S. 166</a:t>
            </a:r>
          </a:p>
        </p:txBody>
      </p:sp>
    </p:spTree>
    <p:extLst>
      <p:ext uri="{BB962C8B-B14F-4D97-AF65-F5344CB8AC3E}">
        <p14:creationId xmlns:p14="http://schemas.microsoft.com/office/powerpoint/2010/main" val="1029814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Fallbeispiel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31D8C3F-97B7-4E43-A21A-F73A72E22189}"/>
              </a:ext>
            </a:extLst>
          </p:cNvPr>
          <p:cNvSpPr txBox="1"/>
          <p:nvPr/>
        </p:nvSpPr>
        <p:spPr>
          <a:xfrm>
            <a:off x="745066" y="1384770"/>
            <a:ext cx="10316162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 sz="2000" b="1" dirty="0">
              <a:ea typeface="Open Sans"/>
              <a:cs typeface="Open Sans"/>
            </a:endParaRPr>
          </a:p>
          <a:p>
            <a:r>
              <a:rPr lang="de-DE" sz="1600" b="1" dirty="0">
                <a:ea typeface="Open Sans"/>
                <a:cs typeface="Open Sans"/>
              </a:rPr>
              <a:t>Ihr kennt nun die Handlungsfelder der Krautzberger GmbH!</a:t>
            </a:r>
          </a:p>
          <a:p>
            <a:endParaRPr lang="de-DE" sz="1600" b="1" dirty="0">
              <a:ea typeface="Open Sans"/>
              <a:cs typeface="Open Sans"/>
            </a:endParaRPr>
          </a:p>
          <a:p>
            <a:r>
              <a:rPr lang="de-DE" sz="2800" b="1" dirty="0">
                <a:ea typeface="Open Sans"/>
                <a:cs typeface="Open Sans"/>
              </a:rPr>
              <a:t>Was würdet ihr anstelle von den Geschäftsführern der Krautzberger GmbH tun? Welche Methoden könnte man anwenden, um Wissensmanagement zu betreiben?</a:t>
            </a:r>
          </a:p>
          <a:p>
            <a:endParaRPr lang="de-DE" sz="2800" b="1" dirty="0">
              <a:ea typeface="Open Sans"/>
              <a:cs typeface="Open Sans"/>
            </a:endParaRPr>
          </a:p>
          <a:p>
            <a:r>
              <a:rPr lang="de-DE" sz="2000" b="1" dirty="0">
                <a:ea typeface="Open Sans"/>
                <a:cs typeface="Open Sans"/>
              </a:rPr>
              <a:t>Bitte findet euch in zweier Gruppen zusammen und haltet eure Gedanken fest!</a:t>
            </a:r>
          </a:p>
          <a:p>
            <a:endParaRPr lang="de-DE" sz="2000" b="1" dirty="0">
              <a:ea typeface="Open Sans"/>
              <a:cs typeface="Open Sans"/>
            </a:endParaRPr>
          </a:p>
          <a:p>
            <a:r>
              <a:rPr lang="de-DE" sz="2000" b="1" dirty="0">
                <a:ea typeface="Open Sans"/>
                <a:cs typeface="Open Sans"/>
              </a:rPr>
              <a:t>Zeit: 5 Minuten</a:t>
            </a:r>
          </a:p>
          <a:p>
            <a:endParaRPr lang="de-DE" sz="1600" b="1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endParaRPr lang="de-DE" sz="1600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endParaRPr lang="de-DE" sz="1600" dirty="0">
              <a:ea typeface="Open Sans"/>
              <a:cs typeface="Open Sans"/>
            </a:endParaRPr>
          </a:p>
          <a:p>
            <a:endParaRPr lang="de-DE" sz="1600" b="1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endParaRPr lang="de-DE" sz="16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13845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Methoden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9686407" y="5853826"/>
            <a:ext cx="2097767" cy="294098"/>
          </a:xfrm>
        </p:spPr>
        <p:txBody>
          <a:bodyPr/>
          <a:lstStyle/>
          <a:p>
            <a:r>
              <a:rPr lang="cs-CZ" sz="1000" dirty="0">
                <a:latin typeface="Open Sans"/>
                <a:ea typeface="Open Sans"/>
                <a:cs typeface="Open Sans"/>
              </a:rPr>
              <a:t>Lucko, </a:t>
            </a:r>
            <a:r>
              <a:rPr lang="cs-CZ" sz="1000" dirty="0" err="1">
                <a:latin typeface="Open Sans"/>
                <a:ea typeface="Open Sans"/>
                <a:cs typeface="Open Sans"/>
              </a:rPr>
              <a:t>Trauner</a:t>
            </a:r>
            <a:r>
              <a:rPr lang="cs-CZ" sz="1000" dirty="0">
                <a:latin typeface="Open Sans"/>
                <a:ea typeface="Open Sans"/>
                <a:cs typeface="Open Sans"/>
              </a:rPr>
              <a:t>, 2002, S.58-59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B69E65CC-6CF6-46DB-9430-C7FDC0B38BB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7952179"/>
              </p:ext>
            </p:extLst>
          </p:nvPr>
        </p:nvGraphicFramePr>
        <p:xfrm>
          <a:off x="874712" y="1030683"/>
          <a:ext cx="8535988" cy="508791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86526">
                  <a:extLst>
                    <a:ext uri="{9D8B030D-6E8A-4147-A177-3AD203B41FA5}">
                      <a16:colId xmlns:a16="http://schemas.microsoft.com/office/drawing/2014/main" val="832547965"/>
                    </a:ext>
                  </a:extLst>
                </a:gridCol>
                <a:gridCol w="2036817">
                  <a:extLst>
                    <a:ext uri="{9D8B030D-6E8A-4147-A177-3AD203B41FA5}">
                      <a16:colId xmlns:a16="http://schemas.microsoft.com/office/drawing/2014/main" val="2341639772"/>
                    </a:ext>
                  </a:extLst>
                </a:gridCol>
                <a:gridCol w="2308476">
                  <a:extLst>
                    <a:ext uri="{9D8B030D-6E8A-4147-A177-3AD203B41FA5}">
                      <a16:colId xmlns:a16="http://schemas.microsoft.com/office/drawing/2014/main" val="390245770"/>
                    </a:ext>
                  </a:extLst>
                </a:gridCol>
                <a:gridCol w="2204169">
                  <a:extLst>
                    <a:ext uri="{9D8B030D-6E8A-4147-A177-3AD203B41FA5}">
                      <a16:colId xmlns:a16="http://schemas.microsoft.com/office/drawing/2014/main" val="9498934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Phase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Mensch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Organisation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Technik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extLst>
                  <a:ext uri="{0D108BD9-81ED-4DB2-BD59-A6C34878D82A}">
                    <a16:rowId xmlns:a16="http://schemas.microsoft.com/office/drawing/2014/main" val="1678489281"/>
                  </a:ext>
                </a:extLst>
              </a:tr>
              <a:tr h="3686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Sensibilisierung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Anreizsysteme, </a:t>
                      </a:r>
                      <a:endParaRPr lang="cs-CZ" sz="12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Dark Rooms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 </a:t>
                      </a:r>
                      <a:endParaRPr lang="cs-CZ" sz="1200" dirty="0"/>
                    </a:p>
                  </a:txBody>
                  <a:tcPr marL="55649" marR="55649" marT="0" marB="0"/>
                </a:tc>
                <a:extLst>
                  <a:ext uri="{0D108BD9-81ED-4DB2-BD59-A6C34878D82A}">
                    <a16:rowId xmlns:a16="http://schemas.microsoft.com/office/drawing/2014/main" val="3594438334"/>
                  </a:ext>
                </a:extLst>
              </a:tr>
              <a:tr h="934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Wissensziele definieren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Reifegrad,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Wissensmanagement bestimmen,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Simulation von Zukunftswelten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extLst>
                  <a:ext uri="{0D108BD9-81ED-4DB2-BD59-A6C34878D82A}">
                    <a16:rowId xmlns:a16="http://schemas.microsoft.com/office/drawing/2014/main" val="253998263"/>
                  </a:ext>
                </a:extLst>
              </a:tr>
              <a:tr h="8176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Wissen identifizieren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 err="1">
                          <a:effectLst/>
                        </a:rPr>
                        <a:t>Liftfaßsäulenübung</a:t>
                      </a:r>
                      <a:endParaRPr lang="cs-CZ" sz="12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Benchmarking,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Diskussionsformen,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Prozessmanagement,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Laufwerke strukturieren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Diskussionsformen, 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Wissensdatenbanken, 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Yellow Pages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extLst>
                  <a:ext uri="{0D108BD9-81ED-4DB2-BD59-A6C34878D82A}">
                    <a16:rowId xmlns:a16="http://schemas.microsoft.com/office/drawing/2014/main" val="3112547682"/>
                  </a:ext>
                </a:extLst>
              </a:tr>
              <a:tr h="26313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Wissen erzeugen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Coaching,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Netzwerk, 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in- und externe Weiterbildung, 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Open Space Workshop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Akquisition von externem Wissen,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Diskussionsforen,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Gruppen- und Projektarbeit,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Inforäume, Kaffeeecken,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Kreativitätstechniken,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Learning Sabbaticals,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Qualitätszirkel,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Simulation von Zukunftswelten,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Ideenmanagement,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in- und externe Weiterbildung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Diskussionsformen,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Internet/Intranet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9" marR="55649" marT="0" marB="0"/>
                </a:tc>
                <a:extLst>
                  <a:ext uri="{0D108BD9-81ED-4DB2-BD59-A6C34878D82A}">
                    <a16:rowId xmlns:a16="http://schemas.microsoft.com/office/drawing/2014/main" val="3556100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76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8118255" y="5765089"/>
            <a:ext cx="3953588" cy="294098"/>
          </a:xfrm>
        </p:spPr>
        <p:txBody>
          <a:bodyPr/>
          <a:lstStyle/>
          <a:p>
            <a:r>
              <a:rPr lang="de-DE" sz="1000" dirty="0"/>
              <a:t>http://www.wirtschaftszitate.de/thema/wissensmanagement.php</a:t>
            </a:r>
          </a:p>
        </p:txBody>
      </p:sp>
      <p:sp>
        <p:nvSpPr>
          <p:cNvPr id="63" name="Inhaltsplatzhalter 62"/>
          <p:cNvSpPr>
            <a:spLocks noGrp="1"/>
          </p:cNvSpPr>
          <p:nvPr>
            <p:ph sz="quarter" idx="13"/>
          </p:nvPr>
        </p:nvSpPr>
        <p:spPr>
          <a:xfrm>
            <a:off x="874712" y="1484316"/>
            <a:ext cx="10580687" cy="3955432"/>
          </a:xfrm>
        </p:spPr>
        <p:txBody>
          <a:bodyPr/>
          <a:lstStyle/>
          <a:p>
            <a:pPr algn="ctr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Das Wissen steckt vor allem in den Köpfen unserer Mitarbeiter. </a:t>
            </a:r>
          </a:p>
          <a:p>
            <a:pPr algn="ctr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Deshalb ermutigen wir sie, ihr Wissen aufzuzeichnen und zu teilen.</a:t>
            </a:r>
          </a:p>
          <a:p>
            <a:pPr algn="ctr"/>
            <a:r>
              <a:rPr lang="de-DE" sz="3000" b="1" dirty="0"/>
              <a:t>(Heinrich von Pierer)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DA4B26B-3233-4378-8263-BBE808B3E822}"/>
              </a:ext>
            </a:extLst>
          </p:cNvPr>
          <p:cNvSpPr/>
          <p:nvPr/>
        </p:nvSpPr>
        <p:spPr>
          <a:xfrm>
            <a:off x="5978019" y="3258184"/>
            <a:ext cx="23596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654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B9B1D-A580-474A-874E-2BF82A62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Methoden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D70D77-8A7F-4424-BCA6-495D2E771A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8232" y="5739365"/>
            <a:ext cx="2546763" cy="435209"/>
          </a:xfrm>
        </p:spPr>
        <p:txBody>
          <a:bodyPr/>
          <a:lstStyle/>
          <a:p>
            <a:pPr algn="l"/>
            <a:r>
              <a:rPr lang="cs-CZ" sz="1000" dirty="0">
                <a:latin typeface="Open Sans"/>
                <a:ea typeface="Open Sans"/>
                <a:cs typeface="Open Sans"/>
              </a:rPr>
              <a:t>Lucko, </a:t>
            </a:r>
            <a:r>
              <a:rPr lang="cs-CZ" sz="1000" dirty="0" err="1">
                <a:latin typeface="Open Sans"/>
                <a:ea typeface="Open Sans"/>
                <a:cs typeface="Open Sans"/>
              </a:rPr>
              <a:t>Trauner</a:t>
            </a:r>
            <a:r>
              <a:rPr lang="cs-CZ" sz="1000" dirty="0">
                <a:latin typeface="Open Sans"/>
                <a:ea typeface="Open Sans"/>
                <a:cs typeface="Open Sans"/>
              </a:rPr>
              <a:t>, 2002, S.58-59</a:t>
            </a:r>
          </a:p>
        </p:txBody>
      </p:sp>
      <p:graphicFrame>
        <p:nvGraphicFramePr>
          <p:cNvPr id="12" name="Zástupný obsah 11">
            <a:extLst>
              <a:ext uri="{FF2B5EF4-FFF2-40B4-BE49-F238E27FC236}">
                <a16:creationId xmlns:a16="http://schemas.microsoft.com/office/drawing/2014/main" id="{33BC7D08-3AC1-438A-A034-E3A01C12FE5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880886"/>
              </p:ext>
            </p:extLst>
          </p:nvPr>
        </p:nvGraphicFramePr>
        <p:xfrm>
          <a:off x="874712" y="1208087"/>
          <a:ext cx="7888288" cy="444023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87572">
                  <a:extLst>
                    <a:ext uri="{9D8B030D-6E8A-4147-A177-3AD203B41FA5}">
                      <a16:colId xmlns:a16="http://schemas.microsoft.com/office/drawing/2014/main" val="1951441454"/>
                    </a:ext>
                  </a:extLst>
                </a:gridCol>
                <a:gridCol w="1832828">
                  <a:extLst>
                    <a:ext uri="{9D8B030D-6E8A-4147-A177-3AD203B41FA5}">
                      <a16:colId xmlns:a16="http://schemas.microsoft.com/office/drawing/2014/main" val="1866108055"/>
                    </a:ext>
                  </a:extLst>
                </a:gridCol>
                <a:gridCol w="2182047">
                  <a:extLst>
                    <a:ext uri="{9D8B030D-6E8A-4147-A177-3AD203B41FA5}">
                      <a16:colId xmlns:a16="http://schemas.microsoft.com/office/drawing/2014/main" val="1020161127"/>
                    </a:ext>
                  </a:extLst>
                </a:gridCol>
                <a:gridCol w="2085841">
                  <a:extLst>
                    <a:ext uri="{9D8B030D-6E8A-4147-A177-3AD203B41FA5}">
                      <a16:colId xmlns:a16="http://schemas.microsoft.com/office/drawing/2014/main" val="1907563812"/>
                    </a:ext>
                  </a:extLst>
                </a:gridCol>
              </a:tblGrid>
              <a:tr h="211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Phase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9" marR="362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Mensch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9" marR="362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Organisation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9" marR="362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Technik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9" marR="36299" marT="0" marB="0"/>
                </a:tc>
                <a:extLst>
                  <a:ext uri="{0D108BD9-81ED-4DB2-BD59-A6C34878D82A}">
                    <a16:rowId xmlns:a16="http://schemas.microsoft.com/office/drawing/2014/main" val="1912272618"/>
                  </a:ext>
                </a:extLst>
              </a:tr>
              <a:tr h="1264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Wissen speichern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9" marR="3629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Anreizsysteme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Netzwerke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9" marR="3629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>
                          <a:effectLst/>
                        </a:rPr>
                        <a:t>Communities, 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>
                          <a:effectLst/>
                        </a:rPr>
                        <a:t>Prozessmanagement, 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>
                          <a:effectLst/>
                        </a:rPr>
                        <a:t>Lessons Learned nach Projekten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9" marR="3629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Internet/Intranet,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Projektdatenbank,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Wissensdatenbanken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9" marR="36299" marT="0" marB="0"/>
                </a:tc>
                <a:extLst>
                  <a:ext uri="{0D108BD9-81ED-4DB2-BD59-A6C34878D82A}">
                    <a16:rowId xmlns:a16="http://schemas.microsoft.com/office/drawing/2014/main" val="682845207"/>
                  </a:ext>
                </a:extLst>
              </a:tr>
              <a:tr h="29639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Wissen verteilen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9" marR="3629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Anreizsysteme,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Netzwerke,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in- und externe Weiterbildung,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Mikroartikel,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Story </a:t>
                      </a:r>
                      <a:r>
                        <a:rPr lang="de-DE" sz="1200" dirty="0" err="1">
                          <a:effectLst/>
                        </a:rPr>
                        <a:t>Telling</a:t>
                      </a:r>
                      <a:r>
                        <a:rPr lang="de-DE" sz="1200" dirty="0">
                          <a:effectLst/>
                        </a:rPr>
                        <a:t>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Wissensbroker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9" marR="3629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>
                          <a:effectLst/>
                        </a:rPr>
                        <a:t>Communities, 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>
                          <a:effectLst/>
                        </a:rPr>
                        <a:t>Diskussionsformen, 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>
                          <a:effectLst/>
                        </a:rPr>
                        <a:t>Grupen- und Projektarbeit, 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>
                          <a:effectLst/>
                        </a:rPr>
                        <a:t>Inforäume, Kaffeeecken, 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>
                          <a:effectLst/>
                        </a:rPr>
                        <a:t>Job Rotation, 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>
                          <a:effectLst/>
                        </a:rPr>
                        <a:t>Lessons Learned nach Projekten, 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>
                          <a:effectLst/>
                        </a:rPr>
                        <a:t>Newsletter, </a:t>
                      </a:r>
                      <a:endParaRPr lang="cs-CZ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>
                          <a:effectLst/>
                        </a:rPr>
                        <a:t>Patenkonzept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9" marR="3629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Diskussionsformen,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Internet/Intranet, 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in- und externe Weiterbildung,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Groupware,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200" dirty="0">
                          <a:effectLst/>
                        </a:rPr>
                        <a:t>Wissensmarktplatz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9" marR="36299" marT="0" marB="0"/>
                </a:tc>
                <a:extLst>
                  <a:ext uri="{0D108BD9-81ED-4DB2-BD59-A6C34878D82A}">
                    <a16:rowId xmlns:a16="http://schemas.microsoft.com/office/drawing/2014/main" val="3774898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47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2E3B56-8A41-4D1F-9EFE-A4AADA3F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Wissensmanagement</a:t>
            </a:r>
            <a:br>
              <a:rPr lang="de-DE" dirty="0"/>
            </a:br>
            <a:r>
              <a:rPr lang="de-DE" sz="2600" b="0" dirty="0"/>
              <a:t>Modelle zur Anwendung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677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Modelle zur Anwendung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3791010" y="5375670"/>
            <a:ext cx="1387669" cy="294098"/>
          </a:xfrm>
        </p:spPr>
        <p:txBody>
          <a:bodyPr/>
          <a:lstStyle/>
          <a:p>
            <a:r>
              <a:rPr lang="de-DE" sz="1000" dirty="0" err="1"/>
              <a:t>Soramäki</a:t>
            </a:r>
            <a:r>
              <a:rPr lang="de-DE" sz="1000" dirty="0"/>
              <a:t>, 2005, S. 38</a:t>
            </a:r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D1629927-5004-4EED-9816-8FF7A79430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1975" y="1049498"/>
            <a:ext cx="4976704" cy="434498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FF3B4A1-A671-47A8-BD18-D1329D547E6B}"/>
              </a:ext>
            </a:extLst>
          </p:cNvPr>
          <p:cNvSpPr txBox="1"/>
          <p:nvPr/>
        </p:nvSpPr>
        <p:spPr>
          <a:xfrm>
            <a:off x="6165055" y="1512890"/>
            <a:ext cx="5271796" cy="331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dirty="0"/>
              <a:t>Bitte findet euch in den jeweiligen Gruppen zusammen:</a:t>
            </a:r>
          </a:p>
          <a:p>
            <a:r>
              <a:rPr lang="de-DE" dirty="0">
                <a:solidFill>
                  <a:srgbClr val="FF0000"/>
                </a:solidFill>
              </a:rPr>
              <a:t>Gruppe 1 – </a:t>
            </a:r>
            <a:r>
              <a:rPr lang="de-DE" dirty="0" err="1">
                <a:solidFill>
                  <a:srgbClr val="FF0000"/>
                </a:solidFill>
              </a:rPr>
              <a:t>Nonaka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92D050"/>
                </a:solidFill>
              </a:rPr>
              <a:t>Gruppe 2 – Probst</a:t>
            </a:r>
          </a:p>
          <a:p>
            <a:r>
              <a:rPr lang="de-D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Gruppe 3 – </a:t>
            </a:r>
            <a:r>
              <a:rPr lang="de-DE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Prusak</a:t>
            </a:r>
            <a:endParaRPr lang="de-D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de-D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de-DE" sz="1600" dirty="0"/>
              <a:t>Findet nun in euren Gruppen mithilfe der Texte die Hauptaussage des jeweiligen Modells, die Aufgaben sowie die Prozesse heraus und haltet sie auf den Flipcharts fest.</a:t>
            </a:r>
            <a:endParaRPr lang="de-DE" sz="1600" dirty="0">
              <a:ea typeface="Open Sans"/>
              <a:cs typeface="Open Sans"/>
            </a:endParaRPr>
          </a:p>
          <a:p>
            <a:endParaRPr lang="de-DE" sz="1600" dirty="0">
              <a:ea typeface="Open Sans"/>
              <a:cs typeface="Open Sans"/>
            </a:endParaRPr>
          </a:p>
          <a:p>
            <a:endParaRPr lang="de-DE" b="1" dirty="0"/>
          </a:p>
          <a:p>
            <a:r>
              <a:rPr lang="de-DE" b="1" dirty="0"/>
              <a:t>Zeit: 15 min</a:t>
            </a:r>
          </a:p>
        </p:txBody>
      </p:sp>
    </p:spTree>
    <p:extLst>
      <p:ext uri="{BB962C8B-B14F-4D97-AF65-F5344CB8AC3E}">
        <p14:creationId xmlns:p14="http://schemas.microsoft.com/office/powerpoint/2010/main" val="219244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2E3B56-8A41-4D1F-9EFE-A4AADA3F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/>
                <a:cs typeface="Arial"/>
              </a:rPr>
              <a:t>Wissensmanagement</a:t>
            </a:r>
            <a:br>
              <a:rPr lang="de-DE" dirty="0"/>
            </a:br>
            <a:r>
              <a:rPr lang="de-DE" sz="2600" b="0" dirty="0">
                <a:latin typeface="Open Sans"/>
                <a:ea typeface="Open Sans"/>
                <a:cs typeface="Open Sans"/>
              </a:rPr>
              <a:t>Barrieren und Chancen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399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Fallbeispiel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6578228" y="5116662"/>
            <a:ext cx="5301150" cy="331728"/>
          </a:xfrm>
        </p:spPr>
        <p:txBody>
          <a:bodyPr/>
          <a:lstStyle/>
          <a:p>
            <a:r>
              <a:rPr lang="de-DE" sz="1000" dirty="0">
                <a:latin typeface="Open Sans"/>
                <a:ea typeface="Open Sans"/>
                <a:cs typeface="Open Sans"/>
              </a:rPr>
              <a:t>https://www.krautzberger.com/aoshow/cid=4c24ffb0f843d787fcb13f6b383256a1/L=de</a:t>
            </a:r>
            <a:endParaRPr lang="de-DE" sz="1000">
              <a:latin typeface="Open Sans"/>
              <a:ea typeface="Open Sans"/>
              <a:cs typeface="Open Sans"/>
            </a:endParaRPr>
          </a:p>
        </p:txBody>
      </p:sp>
      <p:pic>
        <p:nvPicPr>
          <p:cNvPr id="2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C3AB8118-2100-4BED-A604-A859CEB9A5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75971" y="687319"/>
            <a:ext cx="6033146" cy="43209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1D8C3F-97B7-4E43-A21A-F73A72E22189}"/>
              </a:ext>
            </a:extLst>
          </p:cNvPr>
          <p:cNvSpPr txBox="1"/>
          <p:nvPr/>
        </p:nvSpPr>
        <p:spPr>
          <a:xfrm>
            <a:off x="848548" y="1883363"/>
            <a:ext cx="426720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/>
              <a:t>Erfahrungen:</a:t>
            </a:r>
          </a:p>
          <a:p>
            <a:endParaRPr lang="de-DE" sz="1600" b="1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weniger Fragen an IT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Zeitersparnis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Bedienerfreundlichkeit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Wegfall einer Fehlerquelle</a:t>
            </a:r>
          </a:p>
          <a:p>
            <a:pPr marL="285750" indent="-285750">
              <a:buFont typeface="Wingdings"/>
              <a:buChar char="v"/>
            </a:pPr>
            <a:endParaRPr lang="de-DE" sz="1600" dirty="0">
              <a:ea typeface="Open Sans"/>
              <a:cs typeface="Open Sans"/>
            </a:endParaRPr>
          </a:p>
          <a:p>
            <a:endParaRPr lang="de-DE" sz="2000" b="1" dirty="0">
              <a:ea typeface="Open Sans"/>
              <a:cs typeface="Open Sans"/>
            </a:endParaRPr>
          </a:p>
          <a:p>
            <a:endParaRPr lang="de-DE" sz="2000" b="1" dirty="0">
              <a:ea typeface="Open Sans"/>
              <a:cs typeface="Open Sans"/>
            </a:endParaRPr>
          </a:p>
          <a:p>
            <a:pPr>
              <a:buFont typeface="Wingdings"/>
            </a:pPr>
            <a:r>
              <a:rPr lang="de-DE" sz="2000" b="1" dirty="0">
                <a:ea typeface="Open Sans"/>
                <a:cs typeface="Open Sans"/>
              </a:rPr>
              <a:t>Welche Chancen und Barrieren lassen sich eurer Meinung nach ableiten?</a:t>
            </a:r>
          </a:p>
          <a:p>
            <a:endParaRPr lang="de-DE" sz="2000" b="1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endParaRPr lang="de-DE" sz="1600" dirty="0">
              <a:ea typeface="Open Sans"/>
              <a:cs typeface="Open Sans"/>
            </a:endParaRPr>
          </a:p>
          <a:p>
            <a:endParaRPr lang="de-DE" sz="1600" b="1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endParaRPr lang="de-DE" sz="1600" dirty="0">
              <a:ea typeface="Open Sans"/>
              <a:cs typeface="Open San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59011BB-ED94-4155-B9B3-3E0235946CB8}"/>
              </a:ext>
            </a:extLst>
          </p:cNvPr>
          <p:cNvSpPr txBox="1"/>
          <p:nvPr/>
        </p:nvSpPr>
        <p:spPr>
          <a:xfrm>
            <a:off x="844032" y="5829582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dirty="0"/>
              <a:t>Mertins, Seidel, 2009, S. 166</a:t>
            </a:r>
          </a:p>
        </p:txBody>
      </p:sp>
    </p:spTree>
    <p:extLst>
      <p:ext uri="{BB962C8B-B14F-4D97-AF65-F5344CB8AC3E}">
        <p14:creationId xmlns:p14="http://schemas.microsoft.com/office/powerpoint/2010/main" val="471179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Wissensmanagement</a:t>
            </a:r>
            <a:br>
              <a:rPr lang="de-DE" dirty="0"/>
            </a:br>
            <a:r>
              <a:rPr lang="de-DE" b="0" dirty="0">
                <a:latin typeface="Open Sans"/>
                <a:ea typeface="Open Sans"/>
                <a:cs typeface="Open Sans"/>
              </a:rPr>
              <a:t>Barrieren und Chancen</a:t>
            </a:r>
            <a:endParaRPr lang="de-DE" dirty="0">
              <a:latin typeface="Open Sans"/>
              <a:ea typeface="Open Sans"/>
              <a:cs typeface="Open Sans"/>
            </a:endParaRPr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8905620" y="5559563"/>
            <a:ext cx="3081002" cy="604542"/>
          </a:xfrm>
        </p:spPr>
        <p:txBody>
          <a:bodyPr/>
          <a:lstStyle/>
          <a:p>
            <a:r>
              <a:rPr lang="de-DE" sz="1000" dirty="0">
                <a:latin typeface="Open Sans"/>
                <a:ea typeface="Open Sans"/>
                <a:cs typeface="Open Sans"/>
              </a:rPr>
              <a:t>Vgl. Linde, 2005, S. 30.</a:t>
            </a:r>
            <a:endParaRPr lang="de-DE" dirty="0">
              <a:latin typeface="Open San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6267F4-6A32-4DEE-9197-6E8D359E6E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4712" y="1484315"/>
            <a:ext cx="9264679" cy="437374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de-DE" sz="2400" b="1" dirty="0">
                <a:latin typeface="Open Sans"/>
                <a:ea typeface="Open Sans"/>
                <a:cs typeface="Open Sans"/>
              </a:rPr>
              <a:t>Barrieren</a:t>
            </a:r>
            <a:endParaRPr lang="de-DE"/>
          </a:p>
          <a:p>
            <a:endParaRPr lang="de-DE" sz="2400" b="1" dirty="0">
              <a:ea typeface="Open Sans"/>
              <a:cs typeface="Open Sans"/>
            </a:endParaRPr>
          </a:p>
          <a:p>
            <a:endParaRPr lang="de-DE" sz="2400" b="1" dirty="0">
              <a:ea typeface="Open Sans"/>
              <a:cs typeface="Open Sans"/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3A6116BC-F5F9-4B82-93ED-0091022D3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02188"/>
              </p:ext>
            </p:extLst>
          </p:nvPr>
        </p:nvGraphicFramePr>
        <p:xfrm>
          <a:off x="861492" y="2116979"/>
          <a:ext cx="816864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3777624965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4076238993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367326133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Mensch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Organisation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Technik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99961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de-DE" dirty="0"/>
                        <a:t>Sprachliche Barrieren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Zu wenig Schulungen zum Umgang mit 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Fehlende Integration der WM-Systeme in IT-Struktur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708508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800" b="0" i="0" u="none" strike="noStrike" noProof="0" dirty="0">
                          <a:latin typeface="Open Sans"/>
                        </a:rPr>
                        <a:t>MA scheuen sich davor, ihre Tätigkeiten transparent zu machen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800" b="0" i="0" u="none" strike="noStrike" noProof="0" dirty="0">
                          <a:latin typeface="Open Sans"/>
                        </a:rPr>
                        <a:t>Zeitliche Knappheit für WM-Aktivitäten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Ungenügende Ausstattung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899207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800" b="0" i="0" u="none" strike="noStrike" noProof="0" dirty="0">
                          <a:latin typeface="Open Sans"/>
                        </a:rPr>
                        <a:t>„Wissen ist Macht“- Einstellung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800" b="0" i="0" u="none" strike="noStrike" noProof="0" dirty="0">
                          <a:latin typeface="Open Sans"/>
                        </a:rPr>
                        <a:t>Keine o. zu wenig finanzielle Mittel für WM Aktivitäten 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Mangelnde Benutzerfreundlichkeit der Systeme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821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386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5EAEC-9A8D-4202-B063-8B2EC500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Wissensmanagement</a:t>
            </a:r>
            <a:br>
              <a:rPr lang="de-DE" dirty="0">
                <a:ea typeface="Open Sans"/>
                <a:cs typeface="Open Sans"/>
              </a:rPr>
            </a:br>
            <a:r>
              <a:rPr lang="de-DE" b="0" dirty="0">
                <a:latin typeface="Open Sans"/>
                <a:ea typeface="Open Sans"/>
                <a:cs typeface="Open Sans"/>
              </a:rPr>
              <a:t>Barrieren und Chancen</a:t>
            </a:r>
            <a:endParaRPr lang="de-DE" b="0" dirty="0">
              <a:latin typeface="Open San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C9FB71-5E73-4305-B2DB-EB4326608B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73714" y="5850770"/>
            <a:ext cx="2356839" cy="265344"/>
          </a:xfrm>
        </p:spPr>
        <p:txBody>
          <a:bodyPr/>
          <a:lstStyle/>
          <a:p>
            <a:r>
              <a:rPr lang="de-DE" sz="1000" dirty="0">
                <a:latin typeface="Open Sans"/>
                <a:ea typeface="Open Sans"/>
                <a:cs typeface="Open Sans"/>
              </a:rPr>
              <a:t>Rumpold, 2014 S. 37</a:t>
            </a:r>
            <a:endParaRPr lang="de-DE" sz="1000">
              <a:ea typeface="Open Sans"/>
              <a:cs typeface="Open San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2FB9F3-447A-4D9D-A0C8-9894055C7E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4712" y="1484315"/>
            <a:ext cx="10587396" cy="3784271"/>
          </a:xfr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de-DE" sz="2400" b="1" dirty="0">
                <a:latin typeface="Open Sans"/>
                <a:ea typeface="Open Sans"/>
                <a:cs typeface="Open Sans"/>
              </a:rPr>
              <a:t>Chancen</a:t>
            </a:r>
            <a:endParaRPr lang="de-DE"/>
          </a:p>
          <a:p>
            <a:pPr marL="342900" indent="-342900">
              <a:buFont typeface="Wingdings" panose="020B0604020202020204" pitchFamily="34" charset="0"/>
              <a:buChar char="v"/>
            </a:pPr>
            <a:endParaRPr lang="de-DE" sz="2400" b="1" dirty="0"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Open Sans"/>
                <a:ea typeface="Open Sans"/>
                <a:cs typeface="Open Sans"/>
              </a:rPr>
              <a:t>Umdenken zum Thema Wissen innerhalb der Organisation </a:t>
            </a:r>
            <a:endParaRPr lang="de-DE" dirty="0"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Open Sans"/>
                <a:ea typeface="Open Sans"/>
                <a:cs typeface="Open Sans"/>
              </a:rPr>
              <a:t>Analysieren und Klassifizieren des vorhandenem Wissen</a:t>
            </a:r>
            <a:endParaRPr lang="de-DE" dirty="0"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Open Sans"/>
                <a:ea typeface="Open Sans"/>
                <a:cs typeface="Open Sans"/>
              </a:rPr>
              <a:t>Extrahieren von personenbezogenen Wissens</a:t>
            </a:r>
            <a:endParaRPr lang="de-DE" dirty="0"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Open Sans"/>
                <a:ea typeface="Open Sans"/>
                <a:cs typeface="Open Sans"/>
              </a:rPr>
              <a:t>Explizieren von Wissen</a:t>
            </a:r>
            <a:endParaRPr lang="de-DE" dirty="0"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Open Sans"/>
                <a:ea typeface="Open Sans"/>
                <a:cs typeface="Open Sans"/>
              </a:rPr>
              <a:t>Konservieren von Wissen </a:t>
            </a:r>
            <a:endParaRPr lang="de-DE"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Open Sans"/>
                <a:ea typeface="Open Sans"/>
                <a:cs typeface="Open Sans"/>
              </a:rPr>
              <a:t>Verteilen von zuvor implizitem Wissen</a:t>
            </a:r>
            <a:endParaRPr lang="de-DE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858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2E3B56-8A41-4D1F-9EFE-A4AADA3F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Wissensmanagement</a:t>
            </a:r>
            <a:br>
              <a:rPr lang="de-DE" dirty="0"/>
            </a:br>
            <a:r>
              <a:rPr lang="de-DE" sz="2600" b="0" dirty="0"/>
              <a:t>Abschlussdiskussion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804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Abschlussdiskussion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6267F4-6A32-4DEE-9197-6E8D359E6E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4712" y="1484315"/>
            <a:ext cx="10695247" cy="3946101"/>
          </a:xfrm>
        </p:spPr>
        <p:txBody>
          <a:bodyPr/>
          <a:lstStyle/>
          <a:p>
            <a:pPr algn="ctr"/>
            <a:endParaRPr lang="de-DE" sz="4000" dirty="0"/>
          </a:p>
          <a:p>
            <a:pPr algn="ctr"/>
            <a:r>
              <a:rPr lang="de-DE" sz="4000" b="1" dirty="0"/>
              <a:t>Welche aktuelle Bedeutung hat das Wissensmanagement in Bezug auf den demografischen Wandel?</a:t>
            </a:r>
          </a:p>
        </p:txBody>
      </p:sp>
    </p:spTree>
    <p:extLst>
      <p:ext uri="{BB962C8B-B14F-4D97-AF65-F5344CB8AC3E}">
        <p14:creationId xmlns:p14="http://schemas.microsoft.com/office/powerpoint/2010/main" val="2947864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2E3B56-8A41-4D1F-9EFE-A4AADA3F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Wissensmanagement</a:t>
            </a:r>
            <a:br>
              <a:rPr lang="de-DE" dirty="0"/>
            </a:br>
            <a:r>
              <a:rPr lang="de-DE" sz="2600" b="0" dirty="0"/>
              <a:t>Zusammenfassung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71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63" name="Inhaltsplatzhalter 62"/>
          <p:cNvSpPr>
            <a:spLocks noGrp="1"/>
          </p:cNvSpPr>
          <p:nvPr>
            <p:ph sz="quarter" idx="13"/>
          </p:nvPr>
        </p:nvSpPr>
        <p:spPr>
          <a:xfrm>
            <a:off x="874712" y="1484316"/>
            <a:ext cx="10580687" cy="3955432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b="1" dirty="0"/>
              <a:t>Rückkopplung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b="1" dirty="0">
                <a:latin typeface="Open Sans"/>
                <a:ea typeface="Open Sans"/>
                <a:cs typeface="Open Sans"/>
              </a:rPr>
              <a:t>Definition Begrifflichkeiten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b="1" dirty="0">
                <a:latin typeface="Open Sans"/>
                <a:ea typeface="Open Sans"/>
                <a:cs typeface="Open Sans"/>
              </a:rPr>
              <a:t>Bezug organisationales Lernen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b="1" dirty="0">
                <a:latin typeface="Open Sans"/>
                <a:ea typeface="Open Sans"/>
                <a:cs typeface="Open Sans"/>
              </a:rPr>
              <a:t>Methoden des Wissensmanagement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b="1" dirty="0">
                <a:latin typeface="Open Sans"/>
                <a:ea typeface="Open Sans"/>
                <a:cs typeface="Open Sans"/>
              </a:rPr>
              <a:t>Ansätze zur Anwendung von Wissensmanagement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b="1" dirty="0">
                <a:latin typeface="Open Sans"/>
                <a:ea typeface="Open Sans"/>
                <a:cs typeface="Open Sans"/>
              </a:rPr>
              <a:t>Barrieren und Chancen</a:t>
            </a:r>
            <a:endParaRPr lang="de-DE" sz="2200" b="1" dirty="0">
              <a:ea typeface="Open Sans"/>
              <a:cs typeface="Open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b="1" dirty="0"/>
              <a:t>Abschlussdiskussion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200" b="1" dirty="0"/>
              <a:t>Zusammenfassung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e-DE" sz="3000" b="1" dirty="0"/>
          </a:p>
        </p:txBody>
      </p:sp>
      <p:pic>
        <p:nvPicPr>
          <p:cNvPr id="2" name="Grafik 2" descr="Ein Bild, das Text, Zeitung enthält.&#10;&#10;Mit hoher Zuverlässigkeit generierte Beschreibung">
            <a:extLst>
              <a:ext uri="{FF2B5EF4-FFF2-40B4-BE49-F238E27FC236}">
                <a16:creationId xmlns:a16="http://schemas.microsoft.com/office/drawing/2014/main" id="{B7E2CBEF-4E06-4377-B51C-2F0C0108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438" y="343048"/>
            <a:ext cx="3213570" cy="20514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5E0CA7E-1392-453E-8CD1-3BE6F8DE1860}"/>
              </a:ext>
            </a:extLst>
          </p:cNvPr>
          <p:cNvSpPr txBox="1"/>
          <p:nvPr/>
        </p:nvSpPr>
        <p:spPr>
          <a:xfrm>
            <a:off x="7377288" y="2353733"/>
            <a:ext cx="428601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800" dirty="0">
                <a:ea typeface="+mn-lt"/>
                <a:cs typeface="+mn-lt"/>
              </a:rPr>
              <a:t>http://www.wissensstrukturplan.de/wissensstrukturplan/glossar/o_organisation.php</a:t>
            </a:r>
            <a:endParaRPr lang="de-DE" sz="80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83873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Zusammenfassung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7950581" y="5628802"/>
            <a:ext cx="4144038" cy="595135"/>
          </a:xfrm>
        </p:spPr>
        <p:txBody>
          <a:bodyPr/>
          <a:lstStyle/>
          <a:p>
            <a:r>
              <a:rPr lang="de-DE" sz="1000" dirty="0">
                <a:latin typeface="Open Sans"/>
                <a:ea typeface="Open Sans"/>
                <a:cs typeface="Open Sans"/>
              </a:rPr>
              <a:t>eigene Darstellung in Anlehnung an Probst, Raub, Romhardt, 1999</a:t>
            </a:r>
            <a:endParaRPr lang="de-DE" sz="1000" dirty="0"/>
          </a:p>
        </p:txBody>
      </p:sp>
      <p:graphicFrame>
        <p:nvGraphicFramePr>
          <p:cNvPr id="31" name="Diagramm 31">
            <a:extLst>
              <a:ext uri="{FF2B5EF4-FFF2-40B4-BE49-F238E27FC236}">
                <a16:creationId xmlns:a16="http://schemas.microsoft.com/office/drawing/2014/main" id="{A858373F-1965-48B8-9742-0909835E13C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6452184"/>
              </p:ext>
            </p:extLst>
          </p:nvPr>
        </p:nvGraphicFramePr>
        <p:xfrm>
          <a:off x="3113676" y="985719"/>
          <a:ext cx="5590999" cy="464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506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2E3B56-8A41-4D1F-9EFE-A4AADA3F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Open Sans"/>
                <a:ea typeface="Open Sans"/>
                <a:cs typeface="Open Sans"/>
              </a:rPr>
              <a:t>Vielen Dank für eure engagierte Mitarbeit und eure Aufmerksamkeit!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745175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2E3B56-8A41-4D1F-9EFE-A4AADA3F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Wissensmanagement</a:t>
            </a:r>
            <a:br>
              <a:rPr lang="de-DE" dirty="0"/>
            </a:br>
            <a:r>
              <a:rPr lang="de-DE" sz="2600" b="0" dirty="0"/>
              <a:t>Quellen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140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Quellen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6267F4-6A32-4DEE-9197-6E8D359E6E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527" y="1484315"/>
            <a:ext cx="10943812" cy="426972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b="1" err="1">
                <a:latin typeface="Open Sans"/>
                <a:ea typeface="Open Sans"/>
                <a:cs typeface="Open Sans"/>
              </a:rPr>
              <a:t>Baitzsch</a:t>
            </a:r>
            <a:r>
              <a:rPr lang="cs-CZ" b="1" dirty="0">
                <a:latin typeface="Open Sans"/>
                <a:ea typeface="Open Sans"/>
                <a:cs typeface="Open Sans"/>
              </a:rPr>
              <a:t>, C; Fried, A.</a:t>
            </a:r>
            <a:r>
              <a:rPr lang="cs-CZ" dirty="0">
                <a:latin typeface="Open Sans"/>
                <a:ea typeface="Open Sans"/>
                <a:cs typeface="Open Sans"/>
              </a:rPr>
              <a:t> (1999): </a:t>
            </a:r>
            <a:r>
              <a:rPr lang="cs-CZ" err="1">
                <a:latin typeface="Open Sans"/>
                <a:ea typeface="Open Sans"/>
                <a:cs typeface="Open Sans"/>
              </a:rPr>
              <a:t>Mutmaßungen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zu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einem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überraschenden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Erfolg</a:t>
            </a:r>
            <a:r>
              <a:rPr lang="cs-CZ" dirty="0">
                <a:latin typeface="Open Sans"/>
                <a:ea typeface="Open Sans"/>
                <a:cs typeface="Open Sans"/>
              </a:rPr>
              <a:t> - </a:t>
            </a:r>
            <a:r>
              <a:rPr lang="cs-CZ" err="1">
                <a:latin typeface="Open Sans"/>
                <a:ea typeface="Open Sans"/>
                <a:cs typeface="Open Sans"/>
              </a:rPr>
              <a:t>Zum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Verhältnis</a:t>
            </a:r>
            <a:r>
              <a:rPr lang="cs-CZ" dirty="0">
                <a:latin typeface="Open Sans"/>
                <a:ea typeface="Open Sans"/>
                <a:cs typeface="Open Sans"/>
              </a:rPr>
              <a:t> von </a:t>
            </a:r>
            <a:r>
              <a:rPr lang="cs-CZ" err="1">
                <a:latin typeface="Open Sans"/>
                <a:ea typeface="Open Sans"/>
                <a:cs typeface="Open Sans"/>
              </a:rPr>
              <a:t>Wissensmanagement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und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Organisationalem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Lernen</a:t>
            </a:r>
            <a:r>
              <a:rPr lang="cs-CZ" dirty="0">
                <a:latin typeface="Open Sans"/>
                <a:ea typeface="Open Sans"/>
                <a:cs typeface="Open Sans"/>
              </a:rPr>
              <a:t> [online] https://enbiz.de/wmk/papers/public/Mutmassungen/Andrea.html </a:t>
            </a:r>
            <a:r>
              <a:rPr lang="cs-CZ" err="1">
                <a:latin typeface="Open Sans"/>
                <a:ea typeface="Open Sans"/>
                <a:cs typeface="Open Sans"/>
              </a:rPr>
              <a:t>abgerufen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am</a:t>
            </a:r>
            <a:r>
              <a:rPr lang="cs-CZ" dirty="0">
                <a:latin typeface="Open Sans"/>
                <a:ea typeface="Open Sans"/>
                <a:cs typeface="Open Sans"/>
              </a:rPr>
              <a:t> 14.05.2019</a:t>
            </a:r>
            <a:endParaRPr lang="cs-CZ" dirty="0" err="1">
              <a:latin typeface="Open Sans"/>
              <a:ea typeface="Open Sans"/>
              <a:cs typeface="Open Sans"/>
            </a:endParaRPr>
          </a:p>
          <a:p>
            <a:r>
              <a:rPr lang="cs-CZ" b="1" dirty="0">
                <a:latin typeface="Open Sans"/>
                <a:ea typeface="Open Sans"/>
                <a:cs typeface="Open Sans"/>
              </a:rPr>
              <a:t>Bastian, J.; </a:t>
            </a:r>
            <a:r>
              <a:rPr lang="cs-CZ" b="1" err="1">
                <a:latin typeface="Open Sans"/>
                <a:ea typeface="Open Sans"/>
                <a:cs typeface="Open Sans"/>
              </a:rPr>
              <a:t>Groß-Mlynek</a:t>
            </a:r>
            <a:r>
              <a:rPr lang="cs-CZ" b="1" dirty="0">
                <a:latin typeface="Open Sans"/>
                <a:ea typeface="Open Sans"/>
                <a:cs typeface="Open Sans"/>
              </a:rPr>
              <a:t>, L.</a:t>
            </a:r>
            <a:r>
              <a:rPr lang="cs-CZ" dirty="0">
                <a:latin typeface="Open Sans"/>
                <a:ea typeface="Open Sans"/>
                <a:cs typeface="Open Sans"/>
              </a:rPr>
              <a:t> (2018): </a:t>
            </a:r>
            <a:r>
              <a:rPr lang="cs-CZ" err="1">
                <a:latin typeface="Open Sans"/>
                <a:ea typeface="Open Sans"/>
                <a:cs typeface="Open Sans"/>
              </a:rPr>
              <a:t>Lerntechniken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und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Wissensmanagement</a:t>
            </a:r>
            <a:r>
              <a:rPr lang="cs-CZ" dirty="0">
                <a:latin typeface="Open Sans"/>
                <a:ea typeface="Open Sans"/>
                <a:cs typeface="Open Sans"/>
              </a:rPr>
              <a:t>. </a:t>
            </a:r>
            <a:r>
              <a:rPr lang="cs-CZ" err="1">
                <a:latin typeface="Open Sans"/>
                <a:ea typeface="Open Sans"/>
                <a:cs typeface="Open Sans"/>
              </a:rPr>
              <a:t>Konstanz</a:t>
            </a:r>
            <a:r>
              <a:rPr lang="cs-CZ" dirty="0">
                <a:latin typeface="Open Sans"/>
                <a:ea typeface="Open Sans"/>
                <a:cs typeface="Open Sans"/>
              </a:rPr>
              <a:t>. UVK </a:t>
            </a:r>
            <a:r>
              <a:rPr lang="cs-CZ" err="1">
                <a:latin typeface="Open Sans"/>
                <a:ea typeface="Open Sans"/>
                <a:cs typeface="Open Sans"/>
              </a:rPr>
              <a:t>Verlag</a:t>
            </a:r>
          </a:p>
          <a:p>
            <a:r>
              <a:rPr lang="cs-CZ" b="1" dirty="0">
                <a:latin typeface="Open Sans"/>
                <a:ea typeface="Open Sans"/>
                <a:cs typeface="Open Sans"/>
              </a:rPr>
              <a:t>Bea, F.; </a:t>
            </a:r>
            <a:r>
              <a:rPr lang="cs-CZ" b="1" err="1">
                <a:latin typeface="Open Sans"/>
                <a:ea typeface="Open Sans"/>
                <a:cs typeface="Open Sans"/>
              </a:rPr>
              <a:t>Göbel</a:t>
            </a:r>
            <a:r>
              <a:rPr lang="cs-CZ" b="1" dirty="0">
                <a:latin typeface="Open Sans"/>
                <a:ea typeface="Open Sans"/>
                <a:cs typeface="Open Sans"/>
              </a:rPr>
              <a:t>, E.</a:t>
            </a:r>
            <a:r>
              <a:rPr lang="cs-CZ" dirty="0">
                <a:latin typeface="Open Sans"/>
                <a:ea typeface="Open Sans"/>
                <a:cs typeface="Open Sans"/>
              </a:rPr>
              <a:t> (2019): </a:t>
            </a:r>
            <a:r>
              <a:rPr lang="cs-CZ" err="1">
                <a:latin typeface="Open Sans"/>
                <a:ea typeface="Open Sans"/>
                <a:cs typeface="Open Sans"/>
              </a:rPr>
              <a:t>Organisation</a:t>
            </a:r>
            <a:r>
              <a:rPr lang="cs-CZ" dirty="0">
                <a:latin typeface="Open Sans"/>
                <a:ea typeface="Open Sans"/>
                <a:cs typeface="Open Sans"/>
              </a:rPr>
              <a:t>. </a:t>
            </a:r>
            <a:r>
              <a:rPr lang="cs-CZ" err="1">
                <a:latin typeface="Open Sans"/>
                <a:ea typeface="Open Sans"/>
                <a:cs typeface="Open Sans"/>
              </a:rPr>
              <a:t>Theorie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und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Gestaltung</a:t>
            </a:r>
            <a:r>
              <a:rPr lang="cs-CZ" dirty="0">
                <a:latin typeface="Open Sans"/>
                <a:ea typeface="Open Sans"/>
                <a:cs typeface="Open Sans"/>
              </a:rPr>
              <a:t>. </a:t>
            </a:r>
            <a:r>
              <a:rPr lang="cs-CZ" err="1">
                <a:latin typeface="Open Sans"/>
                <a:ea typeface="Open Sans"/>
                <a:cs typeface="Open Sans"/>
              </a:rPr>
              <a:t>München</a:t>
            </a:r>
            <a:r>
              <a:rPr lang="cs-CZ" dirty="0">
                <a:latin typeface="Open Sans"/>
                <a:ea typeface="Open Sans"/>
                <a:cs typeface="Open Sans"/>
              </a:rPr>
              <a:t>. UVK </a:t>
            </a:r>
            <a:r>
              <a:rPr lang="cs-CZ" err="1">
                <a:latin typeface="Open Sans"/>
                <a:ea typeface="Open Sans"/>
                <a:cs typeface="Open Sans"/>
              </a:rPr>
              <a:t>Verlag</a:t>
            </a:r>
          </a:p>
          <a:p>
            <a:r>
              <a:rPr lang="cs-CZ" b="1" dirty="0">
                <a:latin typeface="Open Sans"/>
                <a:ea typeface="Open Sans"/>
                <a:cs typeface="Open Sans"/>
              </a:rPr>
              <a:t>Günther, A. </a:t>
            </a:r>
            <a:r>
              <a:rPr lang="cs-CZ" dirty="0">
                <a:latin typeface="Open Sans"/>
                <a:ea typeface="Open Sans"/>
                <a:cs typeface="Open Sans"/>
              </a:rPr>
              <a:t>(2000): </a:t>
            </a:r>
            <a:r>
              <a:rPr lang="cs-CZ" err="1">
                <a:latin typeface="Open Sans"/>
                <a:ea typeface="Open Sans"/>
                <a:cs typeface="Open Sans"/>
              </a:rPr>
              <a:t>Wissen</a:t>
            </a:r>
            <a:r>
              <a:rPr lang="cs-CZ" dirty="0">
                <a:latin typeface="Open Sans"/>
                <a:ea typeface="Open Sans"/>
                <a:cs typeface="Open Sans"/>
              </a:rPr>
              <a:t>, </a:t>
            </a:r>
            <a:r>
              <a:rPr lang="cs-CZ" err="1">
                <a:latin typeface="Open Sans"/>
                <a:ea typeface="Open Sans"/>
                <a:cs typeface="Open Sans"/>
              </a:rPr>
              <a:t>Lernen</a:t>
            </a:r>
            <a:r>
              <a:rPr lang="cs-CZ" dirty="0">
                <a:latin typeface="Open Sans"/>
                <a:ea typeface="Open Sans"/>
                <a:cs typeface="Open Sans"/>
              </a:rPr>
              <a:t>, Kultur [online] https://www.minervis.com/files/Artikel_Wissen_Lernen_Kultur.pdf </a:t>
            </a:r>
            <a:r>
              <a:rPr lang="cs-CZ" err="1">
                <a:latin typeface="Open Sans"/>
                <a:ea typeface="Open Sans"/>
                <a:cs typeface="Open Sans"/>
              </a:rPr>
              <a:t>abgerufen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am</a:t>
            </a:r>
            <a:r>
              <a:rPr lang="cs-CZ" dirty="0">
                <a:latin typeface="Open Sans"/>
                <a:ea typeface="Open Sans"/>
                <a:cs typeface="Open Sans"/>
              </a:rPr>
              <a:t> 14.05.2019</a:t>
            </a:r>
          </a:p>
          <a:p>
            <a:r>
              <a:rPr lang="cs-CZ" b="1" err="1">
                <a:latin typeface="Open Sans"/>
                <a:ea typeface="Open Sans"/>
                <a:cs typeface="Open Sans"/>
              </a:rPr>
              <a:t>Lehner</a:t>
            </a:r>
            <a:r>
              <a:rPr lang="cs-CZ" b="1" dirty="0">
                <a:latin typeface="Open Sans"/>
                <a:ea typeface="Open Sans"/>
                <a:cs typeface="Open Sans"/>
              </a:rPr>
              <a:t>, F. </a:t>
            </a:r>
            <a:r>
              <a:rPr lang="cs-CZ" dirty="0">
                <a:latin typeface="Open Sans"/>
                <a:ea typeface="Open Sans"/>
                <a:cs typeface="Open Sans"/>
              </a:rPr>
              <a:t>(2014): </a:t>
            </a:r>
            <a:r>
              <a:rPr lang="cs-CZ" err="1">
                <a:latin typeface="Open Sans"/>
                <a:ea typeface="Open Sans"/>
                <a:cs typeface="Open Sans"/>
              </a:rPr>
              <a:t>Wissensmanagement</a:t>
            </a:r>
            <a:r>
              <a:rPr lang="cs-CZ" dirty="0">
                <a:latin typeface="Open Sans"/>
                <a:ea typeface="Open Sans"/>
                <a:cs typeface="Open Sans"/>
              </a:rPr>
              <a:t>: </a:t>
            </a:r>
            <a:r>
              <a:rPr lang="cs-CZ" err="1">
                <a:latin typeface="Open Sans"/>
                <a:ea typeface="Open Sans"/>
                <a:cs typeface="Open Sans"/>
              </a:rPr>
              <a:t>Grundlagen</a:t>
            </a:r>
            <a:r>
              <a:rPr lang="cs-CZ" dirty="0">
                <a:latin typeface="Open Sans"/>
                <a:ea typeface="Open Sans"/>
                <a:cs typeface="Open Sans"/>
              </a:rPr>
              <a:t>, </a:t>
            </a:r>
            <a:r>
              <a:rPr lang="cs-CZ" err="1">
                <a:latin typeface="Open Sans"/>
                <a:ea typeface="Open Sans"/>
                <a:cs typeface="Open Sans"/>
              </a:rPr>
              <a:t>Methoden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und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technische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Unterstützung</a:t>
            </a:r>
            <a:r>
              <a:rPr lang="cs-CZ" dirty="0">
                <a:latin typeface="Open Sans"/>
                <a:ea typeface="Open Sans"/>
                <a:cs typeface="Open Sans"/>
              </a:rPr>
              <a:t>. </a:t>
            </a:r>
            <a:r>
              <a:rPr lang="cs-CZ" err="1">
                <a:latin typeface="Open Sans"/>
                <a:ea typeface="Open Sans"/>
                <a:cs typeface="Open Sans"/>
              </a:rPr>
              <a:t>Münch</a:t>
            </a:r>
            <a:endParaRPr lang="cs-CZ" dirty="0" err="1">
              <a:latin typeface="Open Sans"/>
              <a:ea typeface="Open Sans"/>
              <a:cs typeface="Open Sans"/>
            </a:endParaRPr>
          </a:p>
          <a:p>
            <a:r>
              <a:rPr lang="de-DE" b="1" dirty="0">
                <a:latin typeface="Open Sans"/>
                <a:ea typeface="Open Sans"/>
                <a:cs typeface="Open Sans"/>
              </a:rPr>
              <a:t>Linde, F.</a:t>
            </a:r>
            <a:r>
              <a:rPr lang="de-DE" dirty="0">
                <a:latin typeface="Open Sans"/>
                <a:ea typeface="Open Sans"/>
                <a:cs typeface="Open Sans"/>
              </a:rPr>
              <a:t> (2005): Barrieren und Erfolgsfaktoren des Wissensmanagements. Köln</a:t>
            </a:r>
            <a:endParaRPr lang="cs-CZ" dirty="0">
              <a:latin typeface="Open Sans"/>
              <a:ea typeface="Open Sans"/>
              <a:cs typeface="Open Sans"/>
            </a:endParaRPr>
          </a:p>
          <a:p>
            <a:r>
              <a:rPr lang="cs-CZ" b="1" dirty="0">
                <a:latin typeface="Open Sans"/>
                <a:ea typeface="Open Sans"/>
                <a:cs typeface="Open Sans"/>
              </a:rPr>
              <a:t>Lucko S., </a:t>
            </a:r>
            <a:r>
              <a:rPr lang="cs-CZ" b="1" dirty="0" err="1">
                <a:latin typeface="Open Sans"/>
                <a:ea typeface="Open Sans"/>
                <a:cs typeface="Open Sans"/>
              </a:rPr>
              <a:t>Trauner</a:t>
            </a:r>
            <a:r>
              <a:rPr lang="cs-CZ" b="1" dirty="0">
                <a:latin typeface="Open Sans"/>
                <a:ea typeface="Open Sans"/>
                <a:cs typeface="Open Sans"/>
              </a:rPr>
              <a:t> B</a:t>
            </a:r>
            <a:r>
              <a:rPr lang="cs-CZ" dirty="0">
                <a:latin typeface="Open Sans"/>
                <a:ea typeface="Open Sans"/>
                <a:cs typeface="Open Sans"/>
              </a:rPr>
              <a:t>. (2002): </a:t>
            </a:r>
            <a:r>
              <a:rPr lang="cs-CZ" dirty="0" err="1">
                <a:latin typeface="Open Sans"/>
                <a:ea typeface="Open Sans"/>
                <a:cs typeface="Open Sans"/>
              </a:rPr>
              <a:t>Wissensmanagement</a:t>
            </a:r>
            <a:r>
              <a:rPr lang="cs-CZ" dirty="0">
                <a:latin typeface="Open Sans"/>
                <a:ea typeface="Open Sans"/>
                <a:cs typeface="Open Sans"/>
              </a:rPr>
              <a:t>, 7 </a:t>
            </a:r>
            <a:r>
              <a:rPr lang="cs-CZ" dirty="0" err="1">
                <a:latin typeface="Open Sans"/>
                <a:ea typeface="Open Sans"/>
                <a:cs typeface="Open Sans"/>
              </a:rPr>
              <a:t>Bausteine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dirty="0" err="1">
                <a:latin typeface="Open Sans"/>
                <a:ea typeface="Open Sans"/>
                <a:cs typeface="Open Sans"/>
              </a:rPr>
              <a:t>für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dirty="0" err="1">
                <a:latin typeface="Open Sans"/>
                <a:ea typeface="Open Sans"/>
                <a:cs typeface="Open Sans"/>
              </a:rPr>
              <a:t>die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dirty="0" err="1">
                <a:latin typeface="Open Sans"/>
                <a:ea typeface="Open Sans"/>
                <a:cs typeface="Open Sans"/>
              </a:rPr>
              <a:t>Umsetzung</a:t>
            </a:r>
            <a:r>
              <a:rPr lang="cs-CZ" dirty="0">
                <a:latin typeface="Open Sans"/>
                <a:ea typeface="Open Sans"/>
                <a:cs typeface="Open Sans"/>
              </a:rPr>
              <a:t> in der </a:t>
            </a:r>
            <a:r>
              <a:rPr lang="cs-CZ" dirty="0" err="1">
                <a:latin typeface="Open Sans"/>
                <a:ea typeface="Open Sans"/>
                <a:cs typeface="Open Sans"/>
              </a:rPr>
              <a:t>Praxis</a:t>
            </a:r>
            <a:r>
              <a:rPr lang="cs-CZ" dirty="0">
                <a:latin typeface="Open Sans"/>
                <a:ea typeface="Open Sans"/>
                <a:cs typeface="Open Sans"/>
              </a:rPr>
              <a:t>. </a:t>
            </a:r>
            <a:r>
              <a:rPr lang="cs-CZ" dirty="0" err="1">
                <a:latin typeface="Open Sans"/>
                <a:ea typeface="Open Sans"/>
                <a:cs typeface="Open Sans"/>
              </a:rPr>
              <a:t>München</a:t>
            </a:r>
            <a:r>
              <a:rPr lang="cs-CZ" dirty="0">
                <a:latin typeface="Open Sans"/>
                <a:ea typeface="Open Sans"/>
                <a:cs typeface="Open Sans"/>
              </a:rPr>
              <a:t>. </a:t>
            </a:r>
            <a:r>
              <a:rPr lang="cs-CZ" dirty="0" err="1">
                <a:latin typeface="Open Sans"/>
                <a:ea typeface="Open Sans"/>
                <a:cs typeface="Open Sans"/>
              </a:rPr>
              <a:t>Wien</a:t>
            </a:r>
            <a:r>
              <a:rPr lang="cs-CZ" dirty="0">
                <a:latin typeface="Open Sans"/>
                <a:ea typeface="Open Sans"/>
                <a:cs typeface="Open Sans"/>
              </a:rPr>
              <a:t>.</a:t>
            </a:r>
          </a:p>
          <a:p>
            <a:r>
              <a:rPr lang="cs-CZ" b="1" err="1">
                <a:latin typeface="Open Sans"/>
                <a:ea typeface="Open Sans"/>
                <a:cs typeface="Open Sans"/>
              </a:rPr>
              <a:t>Mertins</a:t>
            </a:r>
            <a:r>
              <a:rPr lang="cs-CZ" b="1" dirty="0">
                <a:latin typeface="Open Sans"/>
                <a:ea typeface="Open Sans"/>
                <a:cs typeface="Open Sans"/>
              </a:rPr>
              <a:t>, K.; Seidel, H.</a:t>
            </a:r>
            <a:r>
              <a:rPr lang="cs-CZ" dirty="0">
                <a:latin typeface="Open Sans"/>
                <a:ea typeface="Open Sans"/>
                <a:cs typeface="Open Sans"/>
              </a:rPr>
              <a:t> (2009): </a:t>
            </a:r>
            <a:r>
              <a:rPr lang="cs-CZ" err="1">
                <a:latin typeface="Open Sans"/>
                <a:ea typeface="Open Sans"/>
                <a:cs typeface="Open Sans"/>
              </a:rPr>
              <a:t>Wissensmanagement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im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Mittelstand</a:t>
            </a:r>
            <a:r>
              <a:rPr lang="cs-CZ" dirty="0">
                <a:latin typeface="Open Sans"/>
                <a:ea typeface="Open Sans"/>
                <a:cs typeface="Open Sans"/>
              </a:rPr>
              <a:t>, </a:t>
            </a:r>
            <a:r>
              <a:rPr lang="cs-CZ" i="1" err="1">
                <a:latin typeface="Open Sans"/>
                <a:ea typeface="Open Sans"/>
                <a:cs typeface="Open Sans"/>
              </a:rPr>
              <a:t>Grundlagen</a:t>
            </a:r>
            <a:r>
              <a:rPr lang="cs-CZ" i="1" dirty="0">
                <a:latin typeface="Open Sans"/>
                <a:ea typeface="Open Sans"/>
                <a:cs typeface="Open Sans"/>
              </a:rPr>
              <a:t> - </a:t>
            </a:r>
            <a:r>
              <a:rPr lang="cs-CZ" i="1" err="1">
                <a:latin typeface="Open Sans"/>
                <a:ea typeface="Open Sans"/>
                <a:cs typeface="Open Sans"/>
              </a:rPr>
              <a:t>Lösungen</a:t>
            </a:r>
            <a:r>
              <a:rPr lang="cs-CZ" i="1" dirty="0">
                <a:latin typeface="Open Sans"/>
                <a:ea typeface="Open Sans"/>
                <a:cs typeface="Open Sans"/>
              </a:rPr>
              <a:t> - </a:t>
            </a:r>
            <a:r>
              <a:rPr lang="cs-CZ" i="1" err="1">
                <a:latin typeface="Open Sans"/>
                <a:ea typeface="Open Sans"/>
                <a:cs typeface="Open Sans"/>
              </a:rPr>
              <a:t>Praxisbeispiele</a:t>
            </a:r>
            <a:r>
              <a:rPr lang="cs-CZ" dirty="0">
                <a:latin typeface="Open Sans"/>
                <a:ea typeface="Open Sans"/>
                <a:cs typeface="Open Sans"/>
              </a:rPr>
              <a:t>. </a:t>
            </a:r>
            <a:r>
              <a:rPr lang="cs-CZ" err="1">
                <a:latin typeface="Open Sans"/>
                <a:ea typeface="Open Sans"/>
                <a:cs typeface="Open Sans"/>
              </a:rPr>
              <a:t>Berlin</a:t>
            </a:r>
          </a:p>
          <a:p>
            <a:r>
              <a:rPr lang="cs-CZ" b="1" err="1">
                <a:latin typeface="Open Sans"/>
                <a:ea typeface="Open Sans"/>
                <a:cs typeface="Open Sans"/>
              </a:rPr>
              <a:t>Rumpold</a:t>
            </a:r>
            <a:r>
              <a:rPr lang="cs-CZ" b="1" dirty="0">
                <a:latin typeface="Open Sans"/>
                <a:ea typeface="Open Sans"/>
                <a:cs typeface="Open Sans"/>
              </a:rPr>
              <a:t>, C. </a:t>
            </a:r>
            <a:r>
              <a:rPr lang="cs-CZ" dirty="0">
                <a:latin typeface="Open Sans"/>
                <a:ea typeface="Open Sans"/>
                <a:cs typeface="Open Sans"/>
              </a:rPr>
              <a:t>(2014): </a:t>
            </a:r>
            <a:r>
              <a:rPr lang="cs-CZ" err="1">
                <a:latin typeface="Open Sans"/>
                <a:ea typeface="Open Sans"/>
                <a:cs typeface="Open Sans"/>
              </a:rPr>
              <a:t>Chancen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und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Möglichkeiten</a:t>
            </a:r>
            <a:r>
              <a:rPr lang="cs-CZ" dirty="0">
                <a:latin typeface="Open Sans"/>
                <a:ea typeface="Open Sans"/>
                <a:cs typeface="Open Sans"/>
              </a:rPr>
              <a:t> des </a:t>
            </a:r>
            <a:r>
              <a:rPr lang="cs-CZ" err="1">
                <a:latin typeface="Open Sans"/>
                <a:ea typeface="Open Sans"/>
                <a:cs typeface="Open Sans"/>
              </a:rPr>
              <a:t>Wissensmanagements</a:t>
            </a:r>
            <a:r>
              <a:rPr lang="cs-CZ" dirty="0">
                <a:latin typeface="Open Sans"/>
                <a:ea typeface="Open Sans"/>
                <a:cs typeface="Open Sans"/>
              </a:rPr>
              <a:t>. </a:t>
            </a:r>
            <a:r>
              <a:rPr lang="cs-CZ" err="1">
                <a:latin typeface="Open Sans"/>
                <a:ea typeface="Open Sans"/>
                <a:cs typeface="Open Sans"/>
              </a:rPr>
              <a:t>Eine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Erhebung</a:t>
            </a:r>
            <a:r>
              <a:rPr lang="cs-CZ" dirty="0">
                <a:latin typeface="Open Sans"/>
                <a:ea typeface="Open Sans"/>
                <a:cs typeface="Open Sans"/>
              </a:rPr>
              <a:t> der </a:t>
            </a:r>
            <a:r>
              <a:rPr lang="cs-CZ" err="1">
                <a:latin typeface="Open Sans"/>
                <a:ea typeface="Open Sans"/>
                <a:cs typeface="Open Sans"/>
              </a:rPr>
              <a:t>Ist-Situation</a:t>
            </a:r>
            <a:r>
              <a:rPr lang="cs-CZ" dirty="0">
                <a:latin typeface="Open Sans"/>
                <a:ea typeface="Open Sans"/>
                <a:cs typeface="Open Sans"/>
              </a:rPr>
              <a:t> in </a:t>
            </a:r>
            <a:r>
              <a:rPr lang="cs-CZ" err="1">
                <a:latin typeface="Open Sans"/>
                <a:ea typeface="Open Sans"/>
                <a:cs typeface="Open Sans"/>
              </a:rPr>
              <a:t>österreichischen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Industriebetrieben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für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die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pharmazeutische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humanmedizinische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Wirkstoffproduktion</a:t>
            </a:r>
            <a:r>
              <a:rPr lang="cs-CZ" dirty="0">
                <a:latin typeface="Open Sans"/>
                <a:ea typeface="Open Sans"/>
                <a:cs typeface="Open Sans"/>
              </a:rPr>
              <a:t> [online] https://monami.hs-mittweida.de/frontdoor/deliver/index/docId/4447/file/Diplomarbeit_Rumpold_Christoph.pdf </a:t>
            </a:r>
            <a:r>
              <a:rPr lang="cs-CZ" err="1">
                <a:latin typeface="Open Sans"/>
                <a:ea typeface="Open Sans"/>
                <a:cs typeface="Open Sans"/>
              </a:rPr>
              <a:t>abgerufen</a:t>
            </a:r>
            <a:r>
              <a:rPr lang="cs-CZ" dirty="0">
                <a:latin typeface="Open Sans"/>
                <a:ea typeface="Open Sans"/>
                <a:cs typeface="Open Sans"/>
              </a:rPr>
              <a:t> </a:t>
            </a:r>
            <a:r>
              <a:rPr lang="cs-CZ" err="1">
                <a:latin typeface="Open Sans"/>
                <a:ea typeface="Open Sans"/>
                <a:cs typeface="Open Sans"/>
              </a:rPr>
              <a:t>am</a:t>
            </a:r>
            <a:r>
              <a:rPr lang="cs-CZ" dirty="0">
                <a:latin typeface="Open Sans"/>
                <a:ea typeface="Open Sans"/>
                <a:cs typeface="Open Sans"/>
              </a:rPr>
              <a:t> 15.05.2019</a:t>
            </a:r>
          </a:p>
          <a:p>
            <a:endParaRPr lang="cs-CZ" dirty="0">
              <a:ea typeface="Open Sans"/>
              <a:cs typeface="Open Sans"/>
            </a:endParaRPr>
          </a:p>
          <a:p>
            <a:endParaRPr lang="cs-CZ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95553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E8BD1-812F-4C2A-B65E-663FA021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Wissensmanagement</a:t>
            </a:r>
            <a:br>
              <a:rPr lang="de-DE" dirty="0">
                <a:ea typeface="Open Sans"/>
                <a:cs typeface="Open Sans"/>
              </a:rPr>
            </a:br>
            <a:r>
              <a:rPr lang="de-DE" b="0" dirty="0">
                <a:latin typeface="Open Sans"/>
                <a:ea typeface="Open Sans"/>
                <a:cs typeface="Open Sans"/>
              </a:rPr>
              <a:t>Quellen</a:t>
            </a:r>
            <a:endParaRPr lang="de-DE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65CA9B-E4E9-4245-86D4-AC06E7FAAF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2415" y="1305573"/>
            <a:ext cx="10778243" cy="4523727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cs-CZ" b="1" dirty="0" err="1">
                <a:latin typeface="Open Sans"/>
                <a:ea typeface="Open Sans"/>
                <a:cs typeface="Open Sans"/>
              </a:rPr>
              <a:t>Schreyögg</a:t>
            </a:r>
            <a:r>
              <a:rPr lang="cs-CZ" b="1" dirty="0">
                <a:latin typeface="Open Sans"/>
                <a:ea typeface="Open Sans"/>
                <a:cs typeface="Open Sans"/>
              </a:rPr>
              <a:t>, </a:t>
            </a:r>
            <a:r>
              <a:rPr lang="cs-CZ" b="1" dirty="0" err="1">
                <a:latin typeface="Open Sans"/>
                <a:ea typeface="Open Sans"/>
                <a:cs typeface="Open Sans"/>
              </a:rPr>
              <a:t>G.;Geiger</a:t>
            </a:r>
            <a:r>
              <a:rPr lang="cs-CZ" b="1" dirty="0">
                <a:latin typeface="Open Sans"/>
                <a:ea typeface="Open Sans"/>
                <a:cs typeface="Open Sans"/>
              </a:rPr>
              <a:t>, D.</a:t>
            </a:r>
            <a:r>
              <a:rPr lang="cs-CZ" dirty="0">
                <a:latin typeface="Open Sans"/>
                <a:ea typeface="Open Sans"/>
                <a:cs typeface="Open Sans"/>
              </a:rPr>
              <a:t> (2015): </a:t>
            </a:r>
            <a:r>
              <a:rPr lang="cs-CZ" dirty="0" err="1">
                <a:latin typeface="Open Sans"/>
                <a:ea typeface="Open Sans"/>
                <a:cs typeface="Open Sans"/>
              </a:rPr>
              <a:t>Organisation</a:t>
            </a:r>
            <a:r>
              <a:rPr lang="cs-CZ" dirty="0">
                <a:latin typeface="Open Sans"/>
                <a:ea typeface="Open Sans"/>
                <a:cs typeface="Open Sans"/>
              </a:rPr>
              <a:t>. </a:t>
            </a:r>
            <a:r>
              <a:rPr lang="cs-CZ" dirty="0" err="1">
                <a:latin typeface="Open Sans"/>
                <a:ea typeface="Open Sans"/>
                <a:cs typeface="Open Sans"/>
              </a:rPr>
              <a:t>Grundlagen</a:t>
            </a:r>
            <a:r>
              <a:rPr lang="cs-CZ" dirty="0">
                <a:latin typeface="Open Sans"/>
                <a:ea typeface="Open Sans"/>
                <a:cs typeface="Open Sans"/>
              </a:rPr>
              <a:t> </a:t>
            </a:r>
            <a:r>
              <a:rPr lang="cs-CZ" dirty="0" err="1">
                <a:latin typeface="Open Sans"/>
                <a:ea typeface="Open Sans"/>
                <a:cs typeface="Open Sans"/>
              </a:rPr>
              <a:t>moderner</a:t>
            </a:r>
            <a:r>
              <a:rPr lang="cs-CZ" dirty="0">
                <a:latin typeface="Open Sans"/>
                <a:ea typeface="Open Sans"/>
                <a:cs typeface="Open Sans"/>
              </a:rPr>
              <a:t> </a:t>
            </a:r>
            <a:r>
              <a:rPr lang="cs-CZ" dirty="0" err="1">
                <a:latin typeface="Open Sans"/>
                <a:ea typeface="Open Sans"/>
                <a:cs typeface="Open Sans"/>
              </a:rPr>
              <a:t>Organisationsgestaltung</a:t>
            </a:r>
            <a:r>
              <a:rPr lang="cs-CZ" dirty="0">
                <a:latin typeface="Open Sans"/>
                <a:ea typeface="Open Sans"/>
                <a:cs typeface="Open Sans"/>
              </a:rPr>
              <a:t>. </a:t>
            </a:r>
            <a:r>
              <a:rPr lang="cs-CZ" dirty="0" err="1">
                <a:latin typeface="Open Sans"/>
                <a:ea typeface="Open Sans"/>
                <a:cs typeface="Open Sans"/>
              </a:rPr>
              <a:t>Mit</a:t>
            </a:r>
            <a:r>
              <a:rPr lang="cs-CZ" dirty="0">
                <a:latin typeface="Open Sans"/>
                <a:ea typeface="Open Sans"/>
                <a:cs typeface="Open Sans"/>
              </a:rPr>
              <a:t> </a:t>
            </a:r>
            <a:r>
              <a:rPr lang="cs-CZ" dirty="0" err="1">
                <a:latin typeface="Open Sans"/>
                <a:ea typeface="Open Sans"/>
                <a:cs typeface="Open Sans"/>
              </a:rPr>
              <a:t>Fallstudien</a:t>
            </a:r>
            <a:r>
              <a:rPr lang="cs-CZ" dirty="0">
                <a:latin typeface="Open Sans"/>
                <a:ea typeface="Open Sans"/>
                <a:cs typeface="Open Sans"/>
              </a:rPr>
              <a:t>. Wiesbaden. </a:t>
            </a:r>
            <a:r>
              <a:rPr lang="cs-CZ" dirty="0" err="1">
                <a:latin typeface="Open Sans"/>
                <a:ea typeface="Open Sans"/>
                <a:cs typeface="Open Sans"/>
              </a:rPr>
              <a:t>Springer</a:t>
            </a:r>
            <a:r>
              <a:rPr lang="cs-CZ" dirty="0">
                <a:latin typeface="Open Sans"/>
                <a:ea typeface="Open Sans"/>
                <a:cs typeface="Open Sans"/>
              </a:rPr>
              <a:t> </a:t>
            </a:r>
            <a:r>
              <a:rPr lang="cs-CZ" dirty="0" err="1">
                <a:latin typeface="Open Sans"/>
                <a:ea typeface="Open Sans"/>
                <a:cs typeface="Open Sans"/>
              </a:rPr>
              <a:t>Gabler</a:t>
            </a:r>
            <a:endParaRPr lang="de-DE" dirty="0" err="1"/>
          </a:p>
          <a:p>
            <a:pPr>
              <a:spcBef>
                <a:spcPts val="600"/>
              </a:spcBef>
            </a:pPr>
            <a:r>
              <a:rPr lang="cs-CZ" b="1" dirty="0" err="1">
                <a:latin typeface="Open Sans"/>
                <a:ea typeface="Open Sans"/>
                <a:cs typeface="Open Sans"/>
              </a:rPr>
              <a:t>Soramäki</a:t>
            </a:r>
            <a:r>
              <a:rPr lang="cs-CZ" b="1" dirty="0">
                <a:latin typeface="Open Sans"/>
                <a:ea typeface="Open Sans"/>
                <a:cs typeface="Open Sans"/>
              </a:rPr>
              <a:t>, A.</a:t>
            </a:r>
            <a:r>
              <a:rPr lang="cs-CZ" dirty="0">
                <a:latin typeface="Open Sans"/>
                <a:ea typeface="Open Sans"/>
                <a:cs typeface="Open Sans"/>
              </a:rPr>
              <a:t> (2005): </a:t>
            </a:r>
            <a:r>
              <a:rPr lang="cs-CZ" dirty="0" err="1">
                <a:latin typeface="Open Sans"/>
                <a:ea typeface="Open Sans"/>
                <a:cs typeface="Open Sans"/>
              </a:rPr>
              <a:t>Mit</a:t>
            </a:r>
            <a:r>
              <a:rPr lang="cs-CZ" dirty="0">
                <a:latin typeface="Open Sans"/>
                <a:ea typeface="Open Sans"/>
                <a:cs typeface="Open Sans"/>
              </a:rPr>
              <a:t> </a:t>
            </a:r>
            <a:r>
              <a:rPr lang="cs-CZ" dirty="0" err="1">
                <a:latin typeface="Open Sans"/>
                <a:ea typeface="Open Sans"/>
                <a:cs typeface="Open Sans"/>
              </a:rPr>
              <a:t>Wissensmanagement</a:t>
            </a:r>
            <a:r>
              <a:rPr lang="cs-CZ" dirty="0">
                <a:latin typeface="Open Sans"/>
                <a:ea typeface="Open Sans"/>
                <a:cs typeface="Open Sans"/>
              </a:rPr>
              <a:t> </a:t>
            </a:r>
            <a:r>
              <a:rPr lang="cs-CZ" dirty="0" err="1">
                <a:latin typeface="Open Sans"/>
                <a:ea typeface="Open Sans"/>
                <a:cs typeface="Open Sans"/>
              </a:rPr>
              <a:t>zur</a:t>
            </a:r>
            <a:r>
              <a:rPr lang="cs-CZ" dirty="0">
                <a:latin typeface="Open Sans"/>
                <a:ea typeface="Open Sans"/>
                <a:cs typeface="Open Sans"/>
              </a:rPr>
              <a:t> </a:t>
            </a:r>
            <a:r>
              <a:rPr lang="cs-CZ" dirty="0" err="1">
                <a:latin typeface="Open Sans"/>
                <a:ea typeface="Open Sans"/>
                <a:cs typeface="Open Sans"/>
              </a:rPr>
              <a:t>Lernenden</a:t>
            </a:r>
            <a:r>
              <a:rPr lang="cs-CZ" dirty="0">
                <a:latin typeface="Open Sans"/>
                <a:ea typeface="Open Sans"/>
                <a:cs typeface="Open Sans"/>
              </a:rPr>
              <a:t> </a:t>
            </a:r>
            <a:r>
              <a:rPr lang="cs-CZ" dirty="0" err="1">
                <a:latin typeface="Open Sans"/>
                <a:ea typeface="Open Sans"/>
                <a:cs typeface="Open Sans"/>
              </a:rPr>
              <a:t>Organisation</a:t>
            </a:r>
            <a:r>
              <a:rPr lang="cs-CZ" dirty="0">
                <a:latin typeface="Open Sans"/>
                <a:ea typeface="Open Sans"/>
                <a:cs typeface="Open Sans"/>
              </a:rPr>
              <a:t>, </a:t>
            </a:r>
            <a:r>
              <a:rPr lang="cs-CZ" i="1" dirty="0" err="1">
                <a:latin typeface="Open Sans"/>
                <a:ea typeface="Open Sans"/>
                <a:cs typeface="Open Sans"/>
              </a:rPr>
              <a:t>Eine</a:t>
            </a:r>
            <a:r>
              <a:rPr lang="cs-CZ" i="1" dirty="0">
                <a:latin typeface="Open Sans"/>
                <a:ea typeface="Open Sans"/>
                <a:cs typeface="Open Sans"/>
              </a:rPr>
              <a:t> </a:t>
            </a:r>
            <a:r>
              <a:rPr lang="cs-CZ" i="1" dirty="0" err="1">
                <a:latin typeface="Open Sans"/>
                <a:ea typeface="Open Sans"/>
                <a:cs typeface="Open Sans"/>
              </a:rPr>
              <a:t>Evaluation</a:t>
            </a:r>
            <a:r>
              <a:rPr lang="cs-CZ" i="1" dirty="0">
                <a:latin typeface="Open Sans"/>
                <a:ea typeface="Open Sans"/>
                <a:cs typeface="Open Sans"/>
              </a:rPr>
              <a:t> des </a:t>
            </a:r>
            <a:r>
              <a:rPr lang="cs-CZ" i="1" dirty="0" err="1">
                <a:latin typeface="Open Sans"/>
                <a:ea typeface="Open Sans"/>
                <a:cs typeface="Open Sans"/>
              </a:rPr>
              <a:t>Konzepts</a:t>
            </a:r>
            <a:r>
              <a:rPr lang="cs-CZ" i="1" dirty="0">
                <a:latin typeface="Open Sans"/>
                <a:ea typeface="Open Sans"/>
                <a:cs typeface="Open Sans"/>
              </a:rPr>
              <a:t> der OP-Bank-</a:t>
            </a:r>
            <a:r>
              <a:rPr lang="cs-CZ" i="1" dirty="0" err="1">
                <a:latin typeface="Open Sans"/>
                <a:ea typeface="Open Sans"/>
                <a:cs typeface="Open Sans"/>
              </a:rPr>
              <a:t>Gruppe</a:t>
            </a:r>
            <a:r>
              <a:rPr lang="cs-CZ" i="1" dirty="0">
                <a:latin typeface="Open Sans"/>
                <a:ea typeface="Open Sans"/>
                <a:cs typeface="Open Sans"/>
              </a:rPr>
              <a:t> in </a:t>
            </a:r>
            <a:r>
              <a:rPr lang="cs-CZ" i="1" dirty="0" err="1">
                <a:latin typeface="Open Sans"/>
                <a:ea typeface="Open Sans"/>
                <a:cs typeface="Open Sans"/>
              </a:rPr>
              <a:t>Finnland</a:t>
            </a:r>
            <a:r>
              <a:rPr lang="cs-CZ" i="1" dirty="0">
                <a:latin typeface="Open Sans"/>
                <a:ea typeface="Open Sans"/>
                <a:cs typeface="Open Sans"/>
              </a:rPr>
              <a:t> </a:t>
            </a:r>
            <a:r>
              <a:rPr lang="cs-CZ" dirty="0">
                <a:latin typeface="Open Sans"/>
                <a:ea typeface="Open Sans"/>
                <a:cs typeface="Open Sans"/>
              </a:rPr>
              <a:t>[online] </a:t>
            </a:r>
            <a:r>
              <a:rPr lang="cs-CZ" dirty="0">
                <a:latin typeface="Open Sans"/>
                <a:ea typeface="Open Sans"/>
                <a:cs typeface="Open Sans"/>
                <a:hlinkClick r:id="rId2"/>
              </a:rPr>
              <a:t>https://freidok.uni-freiburg.de/dnb/download/2154</a:t>
            </a:r>
            <a:r>
              <a:rPr lang="cs-CZ" dirty="0">
                <a:latin typeface="Open Sans"/>
                <a:ea typeface="Open Sans"/>
                <a:cs typeface="Open Sans"/>
              </a:rPr>
              <a:t> </a:t>
            </a:r>
            <a:r>
              <a:rPr lang="cs-CZ" dirty="0" err="1">
                <a:latin typeface="Open Sans"/>
                <a:ea typeface="Open Sans"/>
                <a:cs typeface="Open Sans"/>
              </a:rPr>
              <a:t>abgerufen</a:t>
            </a:r>
            <a:r>
              <a:rPr lang="cs-CZ" dirty="0">
                <a:latin typeface="Open Sans"/>
                <a:ea typeface="Open Sans"/>
                <a:cs typeface="Open Sans"/>
              </a:rPr>
              <a:t> </a:t>
            </a:r>
            <a:r>
              <a:rPr lang="cs-CZ" dirty="0" err="1">
                <a:latin typeface="Open Sans"/>
                <a:ea typeface="Open Sans"/>
                <a:cs typeface="Open Sans"/>
              </a:rPr>
              <a:t>am</a:t>
            </a:r>
            <a:r>
              <a:rPr lang="cs-CZ" dirty="0">
                <a:latin typeface="Open Sans"/>
                <a:ea typeface="Open Sans"/>
                <a:cs typeface="Open Sans"/>
              </a:rPr>
              <a:t> 14.05.2019</a:t>
            </a:r>
            <a:endParaRPr lang="de-DE" dirty="0">
              <a:latin typeface="Open San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CB134B-B8DE-44C2-81F2-E4FD95A2BA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186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Wissensmanagement</a:t>
            </a:r>
            <a:br>
              <a:rPr lang="de-DE" dirty="0"/>
            </a:br>
            <a:r>
              <a:rPr lang="de-DE" sz="2000" b="0" dirty="0">
                <a:latin typeface="Open Sans"/>
                <a:ea typeface="Open Sans"/>
                <a:cs typeface="Open Sans"/>
              </a:rPr>
              <a:t>Bildquellen</a:t>
            </a:r>
            <a:endParaRPr lang="de-DE" sz="2000" b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6267F4-6A32-4DEE-9197-6E8D359E6E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4712" y="1484315"/>
            <a:ext cx="10943812" cy="436380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http://www.wissensstrukturplan.de/wissensstrukturplan/glossar/o_organisation.php</a:t>
            </a:r>
            <a:endParaRPr lang="cs-CZ" dirty="0">
              <a:latin typeface="Open Sans"/>
              <a:ea typeface="Open Sans"/>
              <a:cs typeface="Open Sans"/>
            </a:endParaRPr>
          </a:p>
          <a:p>
            <a:r>
              <a:rPr lang="de-DE" dirty="0">
                <a:latin typeface="Open Sans"/>
                <a:ea typeface="Open Sans"/>
                <a:cs typeface="Open Sans"/>
              </a:rPr>
              <a:t>https://bwl-wissen.net/definition/produktionsfaktoren</a:t>
            </a:r>
            <a:endParaRPr lang="cs-CZ">
              <a:latin typeface="Open Sans"/>
              <a:ea typeface="Open Sans"/>
              <a:cs typeface="Open Sans"/>
            </a:endParaRPr>
          </a:p>
          <a:p>
            <a:r>
              <a:rPr lang="de-DE" dirty="0">
                <a:latin typeface="Open Sans"/>
                <a:ea typeface="Open Sans"/>
                <a:cs typeface="Open Sans"/>
              </a:rPr>
              <a:t>https://www.samhammer.de/wissensmanagement-oft-versucht-oft-gescheitert/</a:t>
            </a:r>
          </a:p>
          <a:p>
            <a:r>
              <a:rPr lang="de-DE" dirty="0">
                <a:latin typeface="Open Sans"/>
                <a:ea typeface="Open Sans"/>
                <a:cs typeface="Open Sans"/>
              </a:rPr>
              <a:t>https://www.krautzberger.com/aoshow/cid=4c24ffb0f843d787fcb13f6b383256a1/L=de</a:t>
            </a:r>
            <a:endParaRPr lang="de-DE"/>
          </a:p>
          <a:p>
            <a:endParaRPr lang="de-DE" dirty="0">
              <a:ea typeface="Open Sans"/>
              <a:cs typeface="Open Sans"/>
            </a:endParaRPr>
          </a:p>
          <a:p>
            <a:endParaRPr lang="de-DE" dirty="0">
              <a:ea typeface="Open Sans"/>
              <a:cs typeface="Open Sans"/>
            </a:endParaRPr>
          </a:p>
          <a:p>
            <a:endParaRPr lang="de-DE" dirty="0">
              <a:ea typeface="Open Sans"/>
              <a:cs typeface="Open Sans"/>
            </a:endParaRPr>
          </a:p>
          <a:p>
            <a:endParaRPr lang="de-DE" dirty="0">
              <a:ea typeface="Open Sans"/>
              <a:cs typeface="Open Sans"/>
            </a:endParaRPr>
          </a:p>
          <a:p>
            <a:endParaRPr lang="cs-CZ" dirty="0">
              <a:ea typeface="Open Sans"/>
              <a:cs typeface="Open Sans"/>
            </a:endParaRPr>
          </a:p>
          <a:p>
            <a:endParaRPr lang="cs-CZ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8652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2E3B56-8A41-4D1F-9EFE-A4AADA3F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/>
                <a:cs typeface="Arial"/>
              </a:rPr>
              <a:t>Wissensmanagement</a:t>
            </a:r>
            <a:br>
              <a:rPr lang="de-DE" dirty="0"/>
            </a:br>
            <a:r>
              <a:rPr lang="de-DE" sz="2600" b="0" dirty="0">
                <a:latin typeface="Open Sans"/>
                <a:ea typeface="Open Sans"/>
                <a:cs typeface="Open Sans"/>
              </a:rPr>
              <a:t>Einführung Fallbeispiel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8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Fallbeispiel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6791588" y="5289382"/>
            <a:ext cx="5301150" cy="331728"/>
          </a:xfrm>
        </p:spPr>
        <p:txBody>
          <a:bodyPr/>
          <a:lstStyle/>
          <a:p>
            <a:r>
              <a:rPr lang="de-DE" sz="1000" dirty="0">
                <a:latin typeface="Open Sans"/>
                <a:ea typeface="Open Sans"/>
                <a:cs typeface="Open Sans"/>
              </a:rPr>
              <a:t>https://www.krautzberger.com/aoshow/cid=4c24ffb0f843d787fcb13f6b383256a1/L=de</a:t>
            </a:r>
            <a:endParaRPr lang="de-DE" sz="1000">
              <a:latin typeface="Open Sans"/>
              <a:ea typeface="Open Sans"/>
              <a:cs typeface="Open Sans"/>
            </a:endParaRPr>
          </a:p>
        </p:txBody>
      </p:sp>
      <p:pic>
        <p:nvPicPr>
          <p:cNvPr id="2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C3AB8118-2100-4BED-A604-A859CEB9A5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75971" y="687319"/>
            <a:ext cx="6033146" cy="43209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1D8C3F-97B7-4E43-A21A-F73A72E22189}"/>
              </a:ext>
            </a:extLst>
          </p:cNvPr>
          <p:cNvSpPr txBox="1"/>
          <p:nvPr/>
        </p:nvSpPr>
        <p:spPr>
          <a:xfrm>
            <a:off x="876770" y="1328326"/>
            <a:ext cx="426720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/>
              <a:t>Krautzberger GmbH</a:t>
            </a:r>
          </a:p>
          <a:p>
            <a:endParaRPr lang="de-DE" sz="1600" b="1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Branche: Maschinenbau und Oberflächentechnik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Patent für System für Druckluftspritzpistolen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Innovationskraft ist sehr groß</a:t>
            </a:r>
          </a:p>
          <a:p>
            <a:endParaRPr lang="de-DE" sz="1600" dirty="0">
              <a:ea typeface="Open Sans"/>
              <a:cs typeface="Open Sans"/>
            </a:endParaRPr>
          </a:p>
          <a:p>
            <a:r>
              <a:rPr lang="de-DE" sz="1600" b="1" dirty="0">
                <a:ea typeface="Open Sans"/>
                <a:cs typeface="Open Sans"/>
              </a:rPr>
              <a:t>Ausgangslage:</a:t>
            </a:r>
          </a:p>
          <a:p>
            <a:endParaRPr lang="de-DE" sz="1600" b="1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gute Auftragslage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Arbeitsbelastung sehr hoch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Ausbau der Abteilungen Projektierung und Komplettierung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kompetente neue Mitarbeiter eingestellt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Intensivierung der internationalen Aktivitäten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2F07C7-622A-4B30-9F55-4A33DC740844}"/>
              </a:ext>
            </a:extLst>
          </p:cNvPr>
          <p:cNvSpPr txBox="1"/>
          <p:nvPr/>
        </p:nvSpPr>
        <p:spPr>
          <a:xfrm>
            <a:off x="876770" y="5853289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dirty="0"/>
              <a:t>Mertins, Seidel, 2009, S. 166</a:t>
            </a:r>
          </a:p>
        </p:txBody>
      </p:sp>
    </p:spTree>
    <p:extLst>
      <p:ext uri="{BB962C8B-B14F-4D97-AF65-F5344CB8AC3E}">
        <p14:creationId xmlns:p14="http://schemas.microsoft.com/office/powerpoint/2010/main" val="30591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Fallbeispiel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6557908" y="5167462"/>
            <a:ext cx="5301150" cy="331728"/>
          </a:xfrm>
        </p:spPr>
        <p:txBody>
          <a:bodyPr/>
          <a:lstStyle/>
          <a:p>
            <a:r>
              <a:rPr lang="de-DE" sz="1000" dirty="0">
                <a:latin typeface="Open Sans"/>
                <a:ea typeface="Open Sans"/>
                <a:cs typeface="Open Sans"/>
              </a:rPr>
              <a:t>https://www.krautzberger.com/aoshow/cid=4c24ffb0f843d787fcb13f6b383256a1/L=de</a:t>
            </a:r>
            <a:endParaRPr lang="de-DE" sz="1000">
              <a:latin typeface="Open Sans"/>
              <a:ea typeface="Open Sans"/>
              <a:cs typeface="Open Sans"/>
            </a:endParaRPr>
          </a:p>
        </p:txBody>
      </p:sp>
      <p:pic>
        <p:nvPicPr>
          <p:cNvPr id="2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C3AB8118-2100-4BED-A604-A859CEB9A5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75971" y="687319"/>
            <a:ext cx="6033146" cy="43209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1D8C3F-97B7-4E43-A21A-F73A72E22189}"/>
              </a:ext>
            </a:extLst>
          </p:cNvPr>
          <p:cNvSpPr txBox="1"/>
          <p:nvPr/>
        </p:nvSpPr>
        <p:spPr>
          <a:xfrm>
            <a:off x="848548" y="1883363"/>
            <a:ext cx="42672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/>
              <a:t>Motivationsgründe:</a:t>
            </a:r>
          </a:p>
          <a:p>
            <a:endParaRPr lang="de-DE" sz="1600" b="1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r>
              <a:rPr lang="de-DE" sz="1600" b="1" dirty="0">
                <a:ea typeface="Open Sans"/>
                <a:cs typeface="Open Sans"/>
              </a:rPr>
              <a:t>Ziel: </a:t>
            </a:r>
            <a:r>
              <a:rPr lang="de-DE" sz="1600" dirty="0">
                <a:ea typeface="Open Sans"/>
                <a:cs typeface="Open Sans"/>
              </a:rPr>
              <a:t>Wissen transparent und zielgruppengerecht weitergeben/verteilen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ausländische Partner wollen schnell Informationen zu technischen Änderungen und neuen Produkten</a:t>
            </a:r>
          </a:p>
          <a:p>
            <a:pPr marL="285750" indent="-285750">
              <a:buFont typeface="Wingdings"/>
              <a:buChar char="v"/>
            </a:pPr>
            <a:r>
              <a:rPr lang="de-DE" sz="1600" b="1" dirty="0">
                <a:ea typeface="Open Sans"/>
                <a:cs typeface="Open Sans"/>
              </a:rPr>
              <a:t>Grundlage:</a:t>
            </a:r>
            <a:r>
              <a:rPr lang="de-DE" sz="1600" dirty="0">
                <a:ea typeface="Open Sans"/>
                <a:cs typeface="Open Sans"/>
              </a:rPr>
              <a:t> Bereitstellung des Wissens</a:t>
            </a:r>
          </a:p>
          <a:p>
            <a:pPr marL="285750" indent="-285750">
              <a:buFont typeface="Wingdings"/>
              <a:buChar char="v"/>
            </a:pPr>
            <a:r>
              <a:rPr lang="de-DE" sz="1600" dirty="0">
                <a:ea typeface="Open Sans"/>
                <a:cs typeface="Open Sans"/>
              </a:rPr>
              <a:t>in Vergangenheit viele Mitarbeiter altersbedingt gegangen – Wissen wurde mitgenommen</a:t>
            </a:r>
            <a:endParaRPr lang="de-DE" dirty="0"/>
          </a:p>
          <a:p>
            <a:pPr marL="285750" indent="-285750">
              <a:buFont typeface="Wingdings"/>
              <a:buChar char="v"/>
            </a:pPr>
            <a:endParaRPr lang="de-DE" sz="1600" dirty="0">
              <a:ea typeface="Open Sans"/>
              <a:cs typeface="Open Sans"/>
            </a:endParaRPr>
          </a:p>
          <a:p>
            <a:endParaRPr lang="de-DE" sz="1600" b="1" dirty="0">
              <a:ea typeface="Open Sans"/>
              <a:cs typeface="Open Sans"/>
            </a:endParaRPr>
          </a:p>
          <a:p>
            <a:pPr marL="285750" indent="-285750">
              <a:buFont typeface="Wingdings"/>
              <a:buChar char="v"/>
            </a:pPr>
            <a:endParaRPr lang="de-DE" sz="1600" dirty="0">
              <a:ea typeface="Open Sans"/>
              <a:cs typeface="Open San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59011BB-ED94-4155-B9B3-3E0235946CB8}"/>
              </a:ext>
            </a:extLst>
          </p:cNvPr>
          <p:cNvSpPr txBox="1"/>
          <p:nvPr/>
        </p:nvSpPr>
        <p:spPr>
          <a:xfrm>
            <a:off x="1047232" y="5849902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dirty="0"/>
              <a:t>Mertins, Seidel, 2009, S. 166</a:t>
            </a:r>
          </a:p>
        </p:txBody>
      </p:sp>
    </p:spTree>
    <p:extLst>
      <p:ext uri="{BB962C8B-B14F-4D97-AF65-F5344CB8AC3E}">
        <p14:creationId xmlns:p14="http://schemas.microsoft.com/office/powerpoint/2010/main" val="376573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2E3B56-8A41-4D1F-9EFE-A4AADA3F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Wissensmanagement</a:t>
            </a:r>
            <a:br>
              <a:rPr lang="de-DE" dirty="0"/>
            </a:br>
            <a:r>
              <a:rPr lang="de-DE" sz="2600" b="0" dirty="0"/>
              <a:t>Definition Begrifflichkeiten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706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14028-23F7-4948-809C-25E08BAF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Wissensmanagement</a:t>
            </a:r>
            <a:br>
              <a:rPr lang="de-DE" dirty="0">
                <a:ea typeface="Open Sans"/>
                <a:cs typeface="Open Sans"/>
              </a:rPr>
            </a:br>
            <a:r>
              <a:rPr lang="de-DE" b="0" dirty="0">
                <a:latin typeface="Open Sans"/>
                <a:ea typeface="Open Sans"/>
                <a:cs typeface="Open Sans"/>
              </a:rPr>
              <a:t>Definition Begrifflichkeiten</a:t>
            </a:r>
            <a:endParaRPr lang="de-DE" b="0" dirty="0">
              <a:latin typeface="Open San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E3D63C-7652-4AA6-9995-72A25742C9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4712" y="1484315"/>
            <a:ext cx="10529887" cy="359736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sz="2400" dirty="0">
                <a:latin typeface="Open Sans"/>
                <a:ea typeface="Open Sans"/>
                <a:cs typeface="Open Sans"/>
              </a:rPr>
              <a:t>Bitte beantwortet uns folgende Fragen:</a:t>
            </a:r>
          </a:p>
          <a:p>
            <a:r>
              <a:rPr lang="de-DE" sz="3200" b="1" dirty="0">
                <a:latin typeface="Open Sans"/>
                <a:ea typeface="Open Sans"/>
                <a:cs typeface="Open Sans"/>
              </a:rPr>
              <a:t>Was ist für euch Wissensmanagement?</a:t>
            </a:r>
            <a:endParaRPr lang="de-DE" sz="3200" b="1" dirty="0">
              <a:ea typeface="Open Sans"/>
              <a:cs typeface="Open Sans"/>
            </a:endParaRPr>
          </a:p>
          <a:p>
            <a:r>
              <a:rPr lang="de-DE" sz="3200" b="1" dirty="0">
                <a:latin typeface="Open Sans"/>
                <a:ea typeface="Open Sans"/>
                <a:cs typeface="Open Sans"/>
              </a:rPr>
              <a:t>Habt ihr Erfahrungen mit Wissensmanagement gemacht?</a:t>
            </a:r>
          </a:p>
          <a:p>
            <a:endParaRPr lang="de-DE" sz="3200" b="1" dirty="0">
              <a:latin typeface="Open Sans"/>
              <a:ea typeface="Open Sans"/>
              <a:cs typeface="Open Sans"/>
            </a:endParaRPr>
          </a:p>
          <a:p>
            <a:r>
              <a:rPr lang="de-DE" sz="2400" dirty="0">
                <a:latin typeface="Open Sans"/>
                <a:ea typeface="Open Sans"/>
                <a:cs typeface="Open Sans"/>
              </a:rPr>
              <a:t>Schreibt eure Antworten bitte auf die ausgeteilten Moderationskarten!</a:t>
            </a:r>
            <a:endParaRPr lang="de-DE" sz="2400" dirty="0">
              <a:ea typeface="Open Sans"/>
              <a:cs typeface="Open Sans"/>
            </a:endParaRPr>
          </a:p>
          <a:p>
            <a:r>
              <a:rPr lang="de-DE" b="1" dirty="0">
                <a:latin typeface="Open Sans"/>
                <a:ea typeface="Open Sans"/>
                <a:cs typeface="Open Sans"/>
              </a:rPr>
              <a:t>Zeit: 5 Minuten</a:t>
            </a:r>
            <a:endParaRPr lang="de-DE" b="1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406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>
          <a:xfrm>
            <a:off x="874712" y="346470"/>
            <a:ext cx="10580687" cy="684213"/>
          </a:xfrm>
        </p:spPr>
        <p:txBody>
          <a:bodyPr/>
          <a:lstStyle/>
          <a:p>
            <a:r>
              <a:rPr lang="de-DE" dirty="0"/>
              <a:t>Wissensmanagement</a:t>
            </a:r>
            <a:br>
              <a:rPr lang="de-DE" dirty="0"/>
            </a:br>
            <a:r>
              <a:rPr lang="de-DE" sz="2000" b="0" dirty="0"/>
              <a:t>Definition Begrifflichkeiten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11"/>
          </p:nvPr>
        </p:nvSpPr>
        <p:spPr>
          <a:xfrm>
            <a:off x="7401663" y="5626921"/>
            <a:ext cx="4651725" cy="548098"/>
          </a:xfrm>
        </p:spPr>
        <p:txBody>
          <a:bodyPr/>
          <a:lstStyle/>
          <a:p>
            <a:r>
              <a:rPr lang="de-DE" sz="1000" dirty="0">
                <a:latin typeface="Open Sans"/>
                <a:ea typeface="Open Sans"/>
                <a:cs typeface="Open Sans"/>
              </a:rPr>
              <a:t>Schreyögg, Geiger, 2015, S. 408-409S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478264-C133-4D7E-97D0-3575DE088E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70" y="1365583"/>
            <a:ext cx="11156547" cy="447277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de-DE" sz="2000" b="1" dirty="0">
                <a:latin typeface="Open Sans"/>
                <a:ea typeface="Open Sans"/>
                <a:cs typeface="Open Sans"/>
              </a:rPr>
              <a:t>Wissen </a:t>
            </a:r>
            <a:r>
              <a:rPr lang="de-DE" sz="2000" dirty="0">
                <a:latin typeface="Open Sans"/>
                <a:ea typeface="Open Sans"/>
                <a:cs typeface="Open Sans"/>
              </a:rPr>
              <a:t>besteht aus der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Gesamtheit aller Erfahrungen</a:t>
            </a:r>
            <a:r>
              <a:rPr lang="de-DE" sz="2000" dirty="0">
                <a:latin typeface="Open Sans"/>
                <a:ea typeface="Open Sans"/>
                <a:cs typeface="Open Sans"/>
              </a:rPr>
              <a:t>,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Kenntnisse</a:t>
            </a:r>
            <a:r>
              <a:rPr lang="de-DE" sz="2000" dirty="0">
                <a:latin typeface="Open Sans"/>
                <a:ea typeface="Open Sans"/>
                <a:cs typeface="Open Sans"/>
              </a:rPr>
              <a:t> und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 Fähigkeiten</a:t>
            </a:r>
            <a:r>
              <a:rPr lang="de-DE" sz="2000" dirty="0">
                <a:latin typeface="Open Sans"/>
                <a:ea typeface="Open Sans"/>
                <a:cs typeface="Open Sans"/>
              </a:rPr>
              <a:t> eines Menschen. Es ist in den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Handlungen</a:t>
            </a:r>
            <a:r>
              <a:rPr lang="de-DE" sz="2000" dirty="0">
                <a:latin typeface="Open Sans"/>
                <a:ea typeface="Open Sans"/>
                <a:cs typeface="Open Sans"/>
              </a:rPr>
              <a:t> eines Menschen, aber auch in dessen individuellem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Denken und Fühlen</a:t>
            </a:r>
            <a:r>
              <a:rPr lang="de-DE" sz="2000" dirty="0">
                <a:latin typeface="Open Sans"/>
                <a:ea typeface="Open Sans"/>
                <a:cs typeface="Open Sans"/>
              </a:rPr>
              <a:t> verankert.</a:t>
            </a:r>
            <a:endParaRPr lang="de-DE" sz="2000" b="1" dirty="0"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endParaRPr lang="de-DE" sz="2000" dirty="0"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de-DE" sz="2000" b="1" dirty="0">
                <a:latin typeface="Open Sans"/>
                <a:ea typeface="Open Sans"/>
                <a:cs typeface="Open Sans"/>
              </a:rPr>
              <a:t>Explizites</a:t>
            </a:r>
            <a:r>
              <a:rPr lang="de-DE" sz="2000" dirty="0">
                <a:latin typeface="Open Sans"/>
                <a:ea typeface="Open Sans"/>
                <a:cs typeface="Open Sans"/>
              </a:rPr>
              <a:t> Wissen</a:t>
            </a:r>
          </a:p>
          <a:p>
            <a:pPr marL="738505" lvl="1" indent="-342900">
              <a:buFont typeface="Arial,Sans-Serif" panose="020B0604020202020204" pitchFamily="34" charset="0"/>
              <a:buChar char="•"/>
            </a:pPr>
            <a:r>
              <a:rPr lang="de-DE" sz="2000" dirty="0">
                <a:solidFill>
                  <a:srgbClr val="00305E"/>
                </a:solidFill>
                <a:latin typeface="Open Sans"/>
                <a:ea typeface="Open Sans"/>
                <a:cs typeface="Open Sans"/>
              </a:rPr>
              <a:t>Artikulierbares, transferierbares Wissen</a:t>
            </a:r>
            <a:endParaRPr lang="de-DE" sz="2000" dirty="0">
              <a:latin typeface="Open Sans"/>
              <a:ea typeface="Open Sans"/>
              <a:cs typeface="Open Sans"/>
            </a:endParaRPr>
          </a:p>
          <a:p>
            <a:pPr marL="738505" lvl="1" indent="-342900">
              <a:buFont typeface="Arial,Sans-Serif" panose="020B0604020202020204" pitchFamily="34" charset="0"/>
              <a:buChar char="•"/>
            </a:pPr>
            <a:r>
              <a:rPr lang="de-DE" sz="2000" dirty="0">
                <a:latin typeface="Open Sans"/>
                <a:ea typeface="Open Sans"/>
                <a:cs typeface="Open Sans"/>
              </a:rPr>
              <a:t>Fakten, Regeln und dokumentierte Erfahrungen</a:t>
            </a:r>
            <a:endParaRPr lang="de-DE" dirty="0"/>
          </a:p>
          <a:p>
            <a:pPr marL="395605" lvl="1" indent="0">
              <a:buNone/>
            </a:pPr>
            <a:endParaRPr lang="de-DE" sz="2000" dirty="0">
              <a:solidFill>
                <a:srgbClr val="00305E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de-DE" sz="2000" b="1" dirty="0">
                <a:solidFill>
                  <a:srgbClr val="00305E"/>
                </a:solidFill>
                <a:latin typeface="Open Sans"/>
                <a:ea typeface="Open Sans"/>
                <a:cs typeface="Open Sans"/>
              </a:rPr>
              <a:t>Implizites</a:t>
            </a:r>
            <a:r>
              <a:rPr lang="de-DE" sz="2000" dirty="0">
                <a:solidFill>
                  <a:srgbClr val="00305E"/>
                </a:solidFill>
                <a:latin typeface="Open Sans"/>
                <a:ea typeface="Open Sans"/>
                <a:cs typeface="Open Sans"/>
              </a:rPr>
              <a:t> Wissen</a:t>
            </a:r>
          </a:p>
          <a:p>
            <a:pPr marL="1081405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Open Sans"/>
                <a:ea typeface="Open Sans"/>
                <a:cs typeface="Open Sans"/>
              </a:rPr>
              <a:t>Gebunden an den Erfahrungsträger</a:t>
            </a:r>
          </a:p>
          <a:p>
            <a:pPr marL="1081405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Open Sans"/>
                <a:ea typeface="Open Sans"/>
                <a:cs typeface="Open Sans"/>
              </a:rPr>
              <a:t>"körperliches Wissen", Erfahrungswissen</a:t>
            </a:r>
            <a:endParaRPr lang="de-DE" sz="2000" dirty="0">
              <a:ea typeface="Open Sans"/>
              <a:cs typeface="Open Sans"/>
            </a:endParaRPr>
          </a:p>
          <a:p>
            <a:pPr marL="1081405" lvl="1" indent="-342900">
              <a:buFont typeface="Arial" panose="020B0604020202020204" pitchFamily="34" charset="0"/>
              <a:buChar char="•"/>
            </a:pPr>
            <a:endParaRPr lang="de-DE" sz="2000" dirty="0">
              <a:ea typeface="Open Sans"/>
              <a:cs typeface="Open Sans"/>
            </a:endParaRPr>
          </a:p>
          <a:p>
            <a:pPr marL="1081405" lvl="1" indent="-342900">
              <a:buFont typeface="Arial" panose="020B0604020202020204" pitchFamily="34" charset="0"/>
              <a:buChar char="•"/>
            </a:pPr>
            <a:endParaRPr lang="de-DE" sz="2000" dirty="0">
              <a:ea typeface="Open Sans"/>
              <a:cs typeface="Open Sans"/>
            </a:endParaRPr>
          </a:p>
          <a:p>
            <a:pPr marL="738505" lvl="1" indent="-342900">
              <a:buFont typeface="Arial" panose="020B0606030504020204" pitchFamily="34" charset="0"/>
              <a:buChar char="•"/>
            </a:pPr>
            <a:endParaRPr lang="de-DE" sz="2000" dirty="0">
              <a:ea typeface="Open Sans"/>
              <a:cs typeface="Open Sans"/>
            </a:endParaRPr>
          </a:p>
          <a:p>
            <a:pPr marL="738505" lvl="1" indent="-342900">
              <a:buFont typeface="Arial" panose="020B0606030504020204" pitchFamily="34" charset="0"/>
              <a:buChar char="•"/>
            </a:pPr>
            <a:endParaRPr lang="de-DE" sz="2000" dirty="0">
              <a:ea typeface="Open Sans"/>
              <a:cs typeface="Open Sans"/>
            </a:endParaRPr>
          </a:p>
          <a:p>
            <a:pPr marL="738505" lvl="1" indent="-342900">
              <a:buFont typeface="Arial" panose="020B0606030504020204" pitchFamily="34" charset="0"/>
              <a:buChar char="•"/>
            </a:pPr>
            <a:endParaRPr lang="de-DE" sz="2000" dirty="0">
              <a:ea typeface="Open Sans"/>
              <a:cs typeface="Open Sans"/>
            </a:endParaRPr>
          </a:p>
          <a:p>
            <a:pPr marL="738505" lvl="1" indent="-342900">
              <a:buFont typeface="Wingdings" panose="020B0606030504020204" pitchFamily="34" charset="0"/>
              <a:buChar char="v"/>
            </a:pPr>
            <a:endParaRPr lang="de-DE" sz="2000" dirty="0">
              <a:ea typeface="Open Sans"/>
              <a:cs typeface="Open Sans"/>
            </a:endParaRPr>
          </a:p>
          <a:p>
            <a:endParaRPr lang="de-DE" sz="2000" b="1" dirty="0">
              <a:ea typeface="Open Sans"/>
              <a:cs typeface="Open Sans"/>
            </a:endParaRPr>
          </a:p>
          <a:p>
            <a:endParaRPr lang="de-DE" sz="2000" b="1" dirty="0">
              <a:ea typeface="Open Sans"/>
              <a:cs typeface="Open Sans"/>
            </a:endParaRPr>
          </a:p>
          <a:p>
            <a:endParaRPr lang="de-DE" sz="2000" dirty="0">
              <a:ea typeface="Open Sans"/>
              <a:cs typeface="Open Sans"/>
            </a:endParaRPr>
          </a:p>
          <a:p>
            <a:endParaRPr lang="de-DE" sz="2000" b="1" dirty="0">
              <a:ea typeface="Open Sans"/>
              <a:cs typeface="Open Sans"/>
            </a:endParaRPr>
          </a:p>
          <a:p>
            <a:endParaRPr lang="de-DE" sz="2000" b="1" dirty="0">
              <a:ea typeface="Open Sans"/>
              <a:cs typeface="Open Sans"/>
            </a:endParaRPr>
          </a:p>
          <a:p>
            <a:endParaRPr lang="de-DE" sz="2000" dirty="0">
              <a:ea typeface="Open Sans"/>
              <a:cs typeface="Open Sans"/>
            </a:endParaRPr>
          </a:p>
          <a:p>
            <a:endParaRPr lang="de-DE" sz="2000" dirty="0">
              <a:ea typeface="Open Sans"/>
              <a:cs typeface="Open Sans"/>
            </a:endParaRPr>
          </a:p>
          <a:p>
            <a:endParaRPr lang="de-DE" sz="20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89004117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D_Präsentation_CD_16_9.potx" id="{F92254EB-471D-4228-A6AC-9D7B944E174B}" vid="{EB9A337D-3493-496A-AC10-76ED32D4402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TUD_Präsentation_CD_16_9</Template>
  <TotalTime>46</TotalTime>
  <Words>425</Words>
  <Application>Microsoft Office PowerPoint</Application>
  <PresentationFormat>Breitbild</PresentationFormat>
  <Paragraphs>133</Paragraphs>
  <Slides>35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TUD_2018_16zu9</vt:lpstr>
      <vt:lpstr>Wissensmanagement</vt:lpstr>
      <vt:lpstr>PowerPoint-Präsentation</vt:lpstr>
      <vt:lpstr>Inhalte</vt:lpstr>
      <vt:lpstr>Wissensmanagement Einführung Fallbeispiel </vt:lpstr>
      <vt:lpstr>Wissensmanagement Fallbeispiel</vt:lpstr>
      <vt:lpstr>Wissensmanagement Fallbeispiel</vt:lpstr>
      <vt:lpstr>Wissensmanagement Definition Begrifflichkeiten </vt:lpstr>
      <vt:lpstr>Wissensmanagement Definition Begrifflichkeiten</vt:lpstr>
      <vt:lpstr>Wissensmanagement Definition Begrifflichkeiten</vt:lpstr>
      <vt:lpstr>Wissensmanagement Definition Begrifflichkeiten</vt:lpstr>
      <vt:lpstr>Wissensmanagement Definition Begrifflichkeiten</vt:lpstr>
      <vt:lpstr>Wissensmanagement Bezug organisationales Lernen </vt:lpstr>
      <vt:lpstr>Wissensmanagement Die Entwicklung des Lernens in der wirtschaftswissenschaftlichen Diskussion</vt:lpstr>
      <vt:lpstr>Wissensmanagement Bezug organisationales Lernen</vt:lpstr>
      <vt:lpstr>Wissensmanagement Bezug organisationales Lernen</vt:lpstr>
      <vt:lpstr>Wissensmanagement Methoden </vt:lpstr>
      <vt:lpstr>Wissensmanagement Fallbeispiel</vt:lpstr>
      <vt:lpstr>Wissensmanagement Fallbeispiel</vt:lpstr>
      <vt:lpstr>Wissensmanagement Methoden</vt:lpstr>
      <vt:lpstr>Wissensmanagement Methoden</vt:lpstr>
      <vt:lpstr>Wissensmanagement Modelle zur Anwendung </vt:lpstr>
      <vt:lpstr>Wissensmanagement Modelle zur Anwendung</vt:lpstr>
      <vt:lpstr>Wissensmanagement Barrieren und Chancen </vt:lpstr>
      <vt:lpstr>Wissensmanagement Fallbeispiel</vt:lpstr>
      <vt:lpstr>Wissensmanagement Barrieren und Chancen</vt:lpstr>
      <vt:lpstr>Wissensmanagement Barrieren und Chancen</vt:lpstr>
      <vt:lpstr>Wissensmanagement Abschlussdiskussion </vt:lpstr>
      <vt:lpstr>Wissensmanagement Abschlussdiskussion</vt:lpstr>
      <vt:lpstr>Wissensmanagement Zusammenfassung </vt:lpstr>
      <vt:lpstr>Wissensmanagement Zusammenfassung</vt:lpstr>
      <vt:lpstr>Vielen Dank für eure engagierte Mitarbeit und eure Aufmerksamkeit!</vt:lpstr>
      <vt:lpstr>Wissensmanagement Quellen </vt:lpstr>
      <vt:lpstr>Wissensmanagement Quellen</vt:lpstr>
      <vt:lpstr>Wissensmanagement Quellen</vt:lpstr>
      <vt:lpstr>Wissensmanagement Bildquellen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Wissensmanagement</dc:title>
  <dc:creator>ms213933</dc:creator>
  <cp:lastModifiedBy>Tereza Lepková</cp:lastModifiedBy>
  <cp:revision>738</cp:revision>
  <dcterms:created xsi:type="dcterms:W3CDTF">2019-05-13T17:14:49Z</dcterms:created>
  <dcterms:modified xsi:type="dcterms:W3CDTF">2019-05-28T19:31:14Z</dcterms:modified>
</cp:coreProperties>
</file>