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1" r:id="rId1"/>
    <p:sldMasterId id="2147483653" r:id="rId2"/>
    <p:sldMasterId id="2147483695" r:id="rId3"/>
  </p:sldMasterIdLst>
  <p:notesMasterIdLst>
    <p:notesMasterId r:id="rId9"/>
  </p:notesMasterIdLst>
  <p:handoutMasterIdLst>
    <p:handoutMasterId r:id="rId10"/>
  </p:handoutMasterIdLst>
  <p:sldIdLst>
    <p:sldId id="282" r:id="rId4"/>
    <p:sldId id="291" r:id="rId5"/>
    <p:sldId id="293" r:id="rId6"/>
    <p:sldId id="294" r:id="rId7"/>
    <p:sldId id="290" r:id="rId8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ob Müller" initials="J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3312"/>
    <a:srgbClr val="C2E09C"/>
    <a:srgbClr val="FDCE49"/>
    <a:srgbClr val="8D8E8F"/>
    <a:srgbClr val="A8A9AA"/>
    <a:srgbClr val="939495"/>
    <a:srgbClr val="FDCB3D"/>
    <a:srgbClr val="C7E2AC"/>
    <a:srgbClr val="CBE4B2"/>
    <a:srgbClr val="787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5" autoAdjust="0"/>
    <p:restoredTop sz="77613" autoAdjust="0"/>
  </p:normalViewPr>
  <p:slideViewPr>
    <p:cSldViewPr>
      <p:cViewPr varScale="1">
        <p:scale>
          <a:sx n="80" d="100"/>
          <a:sy n="80" d="100"/>
        </p:scale>
        <p:origin x="1968" y="1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4096" y="176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2201D-4F31-42B9-99D7-3404E8362FFB}" type="datetimeFigureOut">
              <a:rPr lang="de-DE" smtClean="0"/>
              <a:t>24.06.20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D16FB-B98E-41AD-A7C8-7BD42CA5EC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31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B8B00B-174A-42EB-A1B8-8BE866AF80B8}" type="datetimeFigureOut">
              <a:rPr lang="de-DE"/>
              <a:pPr>
                <a:defRPr/>
              </a:pPr>
              <a:t>24.06.20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F1EA88-867B-44F4-BE95-B615105451F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269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1EA88-867B-44F4-BE95-B615105451F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9707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B2F5E-3650-44DA-9755-C1295BC3895E}" type="slidenum">
              <a:rPr lang="de-DE"/>
              <a:pPr/>
              <a:t>2</a:t>
            </a:fld>
            <a:endParaRPr lang="de-DE"/>
          </a:p>
        </p:txBody>
      </p:sp>
      <p:sp>
        <p:nvSpPr>
          <p:cNvPr id="435202" name="Rectangle 7"/>
          <p:cNvSpPr txBox="1">
            <a:spLocks noGrp="1" noChangeArrowheads="1"/>
          </p:cNvSpPr>
          <p:nvPr/>
        </p:nvSpPr>
        <p:spPr bwMode="auto">
          <a:xfrm>
            <a:off x="3851813" y="9427766"/>
            <a:ext cx="2944342" cy="49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9" tIns="45914" rIns="91829" bIns="45914" anchor="b"/>
          <a:lstStyle>
            <a:lvl1pPr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A6493F6-591E-4528-8E2B-3D233051B37A}" type="slidenum">
              <a:rPr lang="de-DE" sz="1200" b="0"/>
              <a:pPr algn="r"/>
              <a:t>2</a:t>
            </a:fld>
            <a:endParaRPr lang="de-DE" sz="1200" b="0"/>
          </a:p>
        </p:txBody>
      </p:sp>
      <p:sp>
        <p:nvSpPr>
          <p:cNvPr id="435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6188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B2F5E-3650-44DA-9755-C1295BC3895E}" type="slidenum">
              <a:rPr lang="de-DE"/>
              <a:pPr/>
              <a:t>3</a:t>
            </a:fld>
            <a:endParaRPr lang="de-DE"/>
          </a:p>
        </p:txBody>
      </p:sp>
      <p:sp>
        <p:nvSpPr>
          <p:cNvPr id="435202" name="Rectangle 7"/>
          <p:cNvSpPr txBox="1">
            <a:spLocks noGrp="1" noChangeArrowheads="1"/>
          </p:cNvSpPr>
          <p:nvPr/>
        </p:nvSpPr>
        <p:spPr bwMode="auto">
          <a:xfrm>
            <a:off x="3851813" y="9427766"/>
            <a:ext cx="2944342" cy="49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9" tIns="45914" rIns="91829" bIns="45914" anchor="b"/>
          <a:lstStyle>
            <a:lvl1pPr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A6493F6-591E-4528-8E2B-3D233051B37A}" type="slidenum">
              <a:rPr lang="de-DE" sz="1200" b="0"/>
              <a:pPr algn="r"/>
              <a:t>3</a:t>
            </a:fld>
            <a:endParaRPr lang="de-DE" sz="1200" b="0"/>
          </a:p>
        </p:txBody>
      </p:sp>
      <p:sp>
        <p:nvSpPr>
          <p:cNvPr id="435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2679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B2F5E-3650-44DA-9755-C1295BC3895E}" type="slidenum">
              <a:rPr lang="de-DE"/>
              <a:pPr/>
              <a:t>4</a:t>
            </a:fld>
            <a:endParaRPr lang="de-DE"/>
          </a:p>
        </p:txBody>
      </p:sp>
      <p:sp>
        <p:nvSpPr>
          <p:cNvPr id="435202" name="Rectangle 7"/>
          <p:cNvSpPr txBox="1">
            <a:spLocks noGrp="1" noChangeArrowheads="1"/>
          </p:cNvSpPr>
          <p:nvPr/>
        </p:nvSpPr>
        <p:spPr bwMode="auto">
          <a:xfrm>
            <a:off x="3851813" y="9427766"/>
            <a:ext cx="2944342" cy="49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9" tIns="45914" rIns="91829" bIns="45914" anchor="b"/>
          <a:lstStyle>
            <a:lvl1pPr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A6493F6-591E-4528-8E2B-3D233051B37A}" type="slidenum">
              <a:rPr lang="de-DE" sz="1200" b="0"/>
              <a:pPr algn="r"/>
              <a:t>4</a:t>
            </a:fld>
            <a:endParaRPr lang="de-DE" sz="1200" b="0"/>
          </a:p>
        </p:txBody>
      </p:sp>
      <p:sp>
        <p:nvSpPr>
          <p:cNvPr id="435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5519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1EA88-867B-44F4-BE95-B615105451F6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37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folie ohne Logo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2565400"/>
            <a:ext cx="9144000" cy="3959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89198" y="1700808"/>
            <a:ext cx="8603280" cy="54375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aseline="0">
                <a:latin typeface="Roboto Condensed bold" panose="02000000000000000000" pitchFamily="2" charset="0"/>
                <a:ea typeface="Roboto Condensed bold" panose="02000000000000000000" pitchFamily="2" charset="0"/>
              </a:defRPr>
            </a:lvl1pPr>
          </a:lstStyle>
          <a:p>
            <a:r>
              <a:rPr lang="de-DE" dirty="0"/>
              <a:t>Titel für erste Folie</a:t>
            </a:r>
          </a:p>
        </p:txBody>
      </p:sp>
    </p:spTree>
    <p:extLst>
      <p:ext uri="{BB962C8B-B14F-4D97-AF65-F5344CB8AC3E}">
        <p14:creationId xmlns:p14="http://schemas.microsoft.com/office/powerpoint/2010/main" val="3899414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tzierung Fördermittelgeber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/>
          </p:cNvSpPr>
          <p:nvPr>
            <p:ph type="body" sz="half" idx="11" hasCustomPrompt="1"/>
          </p:nvPr>
        </p:nvSpPr>
        <p:spPr>
          <a:xfrm>
            <a:off x="5364088" y="2348879"/>
            <a:ext cx="3528390" cy="3960439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rtl="0"/>
            <a:r>
              <a:rPr lang="de-DE" dirty="0" err="1"/>
              <a:t>syvddsyv</a:t>
            </a:r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1547812" y="980728"/>
            <a:ext cx="7344665" cy="1224136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  <p:cxnSp>
        <p:nvCxnSpPr>
          <p:cNvPr id="12" name="Gerader Verbinder 11"/>
          <p:cNvCxnSpPr/>
          <p:nvPr userDrawn="1"/>
        </p:nvCxnSpPr>
        <p:spPr>
          <a:xfrm>
            <a:off x="6047656" y="9306272"/>
            <a:ext cx="7416822" cy="0"/>
          </a:xfrm>
          <a:prstGeom prst="line">
            <a:avLst/>
          </a:prstGeom>
          <a:ln w="1270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ildplatzhalter 10"/>
          <p:cNvSpPr>
            <a:spLocks noGrp="1"/>
          </p:cNvSpPr>
          <p:nvPr>
            <p:ph type="pic" sz="quarter" idx="16"/>
          </p:nvPr>
        </p:nvSpPr>
        <p:spPr>
          <a:xfrm>
            <a:off x="1547813" y="2348880"/>
            <a:ext cx="3384227" cy="3960439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9721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51439" y="2348880"/>
            <a:ext cx="8641039" cy="396044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51440" y="988047"/>
            <a:ext cx="8641039" cy="1216817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6383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251439" y="2348880"/>
            <a:ext cx="8641039" cy="39604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251440" y="988047"/>
            <a:ext cx="8641039" cy="1216817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8294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sz="half" idx="1"/>
          </p:nvPr>
        </p:nvSpPr>
        <p:spPr>
          <a:xfrm>
            <a:off x="251440" y="2348880"/>
            <a:ext cx="4104536" cy="396044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0"/>
          </p:nvPr>
        </p:nvSpPr>
        <p:spPr>
          <a:xfrm>
            <a:off x="4787943" y="2348880"/>
            <a:ext cx="4104536" cy="396044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251440" y="988047"/>
            <a:ext cx="8641039" cy="1216817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088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251440" y="2348880"/>
            <a:ext cx="2736384" cy="396044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0"/>
          </p:nvPr>
        </p:nvSpPr>
        <p:spPr>
          <a:xfrm>
            <a:off x="251440" y="983269"/>
            <a:ext cx="2736384" cy="1221595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idx="12"/>
          </p:nvPr>
        </p:nvSpPr>
        <p:spPr>
          <a:xfrm>
            <a:off x="6156095" y="995051"/>
            <a:ext cx="2736384" cy="1209813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idx="13"/>
          </p:nvPr>
        </p:nvSpPr>
        <p:spPr>
          <a:xfrm>
            <a:off x="3203767" y="995051"/>
            <a:ext cx="2736384" cy="1209813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0" name="Inhaltsplatzhalter 3"/>
          <p:cNvSpPr>
            <a:spLocks noGrp="1"/>
          </p:cNvSpPr>
          <p:nvPr>
            <p:ph sz="half" idx="14"/>
          </p:nvPr>
        </p:nvSpPr>
        <p:spPr>
          <a:xfrm>
            <a:off x="3203767" y="2348880"/>
            <a:ext cx="2736384" cy="396044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1" name="Inhaltsplatzhalter 3"/>
          <p:cNvSpPr>
            <a:spLocks noGrp="1"/>
          </p:cNvSpPr>
          <p:nvPr>
            <p:ph sz="half" idx="15"/>
          </p:nvPr>
        </p:nvSpPr>
        <p:spPr>
          <a:xfrm>
            <a:off x="6156094" y="2348880"/>
            <a:ext cx="2736384" cy="396044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49026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51440" y="988047"/>
            <a:ext cx="4464576" cy="121681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932039" y="988047"/>
            <a:ext cx="3960440" cy="53237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half" idx="2"/>
          </p:nvPr>
        </p:nvSpPr>
        <p:spPr>
          <a:xfrm>
            <a:off x="251440" y="2348880"/>
            <a:ext cx="4464576" cy="396521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92354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linksbündig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1440" y="988047"/>
            <a:ext cx="4464576" cy="121681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251440" y="2348880"/>
            <a:ext cx="4464576" cy="396521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"/>
          </p:nvPr>
        </p:nvSpPr>
        <p:spPr>
          <a:xfrm>
            <a:off x="4932039" y="988047"/>
            <a:ext cx="3960440" cy="5323756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5497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rammplatzhalter 2"/>
          <p:cNvSpPr>
            <a:spLocks noGrp="1"/>
          </p:cNvSpPr>
          <p:nvPr>
            <p:ph type="chart" sz="quarter" idx="10"/>
          </p:nvPr>
        </p:nvSpPr>
        <p:spPr>
          <a:xfrm>
            <a:off x="251441" y="2348880"/>
            <a:ext cx="8641038" cy="3816797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251440" y="988047"/>
            <a:ext cx="8641039" cy="1216817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445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SmartArt-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martArt-Platzhalter 10"/>
          <p:cNvSpPr>
            <a:spLocks noGrp="1"/>
          </p:cNvSpPr>
          <p:nvPr>
            <p:ph type="dgm" sz="quarter" idx="14"/>
          </p:nvPr>
        </p:nvSpPr>
        <p:spPr>
          <a:xfrm>
            <a:off x="251441" y="2348880"/>
            <a:ext cx="8641038" cy="3960440"/>
          </a:xfrm>
        </p:spPr>
        <p:txBody>
          <a:bodyPr/>
          <a:lstStyle/>
          <a:p>
            <a:endParaRPr lang="de-DE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251440" y="988047"/>
            <a:ext cx="8641039" cy="1216817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3185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weispaltig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3"/>
          <p:cNvSpPr>
            <a:spLocks noGrp="1"/>
          </p:cNvSpPr>
          <p:nvPr>
            <p:ph type="pic" sz="quarter" idx="13"/>
          </p:nvPr>
        </p:nvSpPr>
        <p:spPr>
          <a:xfrm>
            <a:off x="7049391" y="980729"/>
            <a:ext cx="1843088" cy="12241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half" idx="2"/>
          </p:nvPr>
        </p:nvSpPr>
        <p:spPr>
          <a:xfrm>
            <a:off x="251520" y="980728"/>
            <a:ext cx="3024759" cy="5362378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de-DE" sz="2000" b="0" i="0" u="none" strike="noStrike" baseline="30000" dirty="0">
              <a:solidFill>
                <a:srgbClr val="000000"/>
              </a:solidFill>
              <a:latin typeface="Roboto Condensed" panose="02000000000000000000" pitchFamily="2" charset="0"/>
            </a:endParaRPr>
          </a:p>
        </p:txBody>
      </p:sp>
      <p:sp>
        <p:nvSpPr>
          <p:cNvPr id="9" name="Textplatzhalter 3"/>
          <p:cNvSpPr>
            <a:spLocks noGrp="1"/>
          </p:cNvSpPr>
          <p:nvPr>
            <p:ph type="body" sz="half" idx="11" hasCustomPrompt="1"/>
          </p:nvPr>
        </p:nvSpPr>
        <p:spPr>
          <a:xfrm>
            <a:off x="7049737" y="2348533"/>
            <a:ext cx="1843081" cy="144016"/>
          </a:xfrm>
        </p:spPr>
        <p:txBody>
          <a:bodyPr>
            <a:noAutofit/>
          </a:bodyPr>
          <a:lstStyle>
            <a:lvl1pPr marL="0" indent="0" rtl="0">
              <a:buNone/>
              <a:defRPr lang="de-DE" sz="1800" b="0" i="0" u="none" strike="noStrike" baseline="30000" smtClean="0"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Bildtitel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half" idx="14"/>
          </p:nvPr>
        </p:nvSpPr>
        <p:spPr>
          <a:xfrm>
            <a:off x="3686662" y="980728"/>
            <a:ext cx="2952000" cy="5362378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de-DE" sz="2000" b="0" i="0" u="none" strike="noStrike" baseline="30000" dirty="0">
              <a:solidFill>
                <a:srgbClr val="000000"/>
              </a:solidFill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22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idx="10"/>
          </p:nvPr>
        </p:nvSpPr>
        <p:spPr>
          <a:xfrm>
            <a:off x="2548784" y="3093076"/>
            <a:ext cx="6343694" cy="3211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 baseline="0"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457200" indent="0">
              <a:buNone/>
              <a:defRPr sz="2000">
                <a:latin typeface="Roboto Condensed" panose="02000000000000000000" pitchFamily="2" charset="0"/>
                <a:ea typeface="Roboto Condensed" panose="02000000000000000000" pitchFamily="2" charset="0"/>
              </a:defRPr>
            </a:lvl2pPr>
            <a:lvl3pPr marL="914400" indent="0">
              <a:buNone/>
              <a:defRPr sz="1800">
                <a:latin typeface="Roboto Condensed" panose="02000000000000000000" pitchFamily="2" charset="0"/>
                <a:ea typeface="Roboto Condensed" panose="02000000000000000000" pitchFamily="2" charset="0"/>
              </a:defRPr>
            </a:lvl3pPr>
            <a:lvl4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4pPr>
            <a:lvl5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Bildplatzhalter 4" title="Logo"/>
          <p:cNvSpPr>
            <a:spLocks noGrp="1"/>
          </p:cNvSpPr>
          <p:nvPr>
            <p:ph type="pic" sz="quarter" idx="11" hasCustomPrompt="1"/>
          </p:nvPr>
        </p:nvSpPr>
        <p:spPr>
          <a:xfrm>
            <a:off x="360000" y="1671388"/>
            <a:ext cx="1619712" cy="1325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 (optional)</a:t>
            </a:r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3093076"/>
            <a:ext cx="1619712" cy="13440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 (optional)</a:t>
            </a:r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361265" y="4515800"/>
            <a:ext cx="1619712" cy="1325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 (optional)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2555776" y="1671388"/>
            <a:ext cx="6336704" cy="1324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r>
              <a:rPr lang="de-DE" dirty="0"/>
              <a:t>Titel für erste Folie</a:t>
            </a:r>
          </a:p>
        </p:txBody>
      </p:sp>
    </p:spTree>
    <p:extLst>
      <p:ext uri="{BB962C8B-B14F-4D97-AF65-F5344CB8AC3E}">
        <p14:creationId xmlns:p14="http://schemas.microsoft.com/office/powerpoint/2010/main" val="2842328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1440" y="2348880"/>
            <a:ext cx="2507462" cy="3960440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de-DE" sz="2000" b="0" i="0" u="none" strike="noStrike" baseline="30000" dirty="0">
              <a:solidFill>
                <a:srgbClr val="000000"/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11"/>
          </p:nvPr>
        </p:nvSpPr>
        <p:spPr>
          <a:xfrm>
            <a:off x="3071466" y="2348880"/>
            <a:ext cx="5821013" cy="3960440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8606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1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1513334" y="973545"/>
            <a:ext cx="7379144" cy="1267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de-DE" dirty="0"/>
              <a:t>Titel für Folgefolien</a:t>
            </a:r>
            <a:br>
              <a:rPr lang="de-DE" dirty="0"/>
            </a:b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idx="1"/>
          </p:nvPr>
        </p:nvSpPr>
        <p:spPr>
          <a:xfrm>
            <a:off x="1513334" y="2312828"/>
            <a:ext cx="7379144" cy="3991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32013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3334" y="980728"/>
            <a:ext cx="3454750" cy="532859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0"/>
          </p:nvPr>
        </p:nvSpPr>
        <p:spPr>
          <a:xfrm>
            <a:off x="5400050" y="980728"/>
            <a:ext cx="3492427" cy="532859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535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47664" y="2132856"/>
            <a:ext cx="3420419" cy="417162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0"/>
          </p:nvPr>
        </p:nvSpPr>
        <p:spPr>
          <a:xfrm>
            <a:off x="5400051" y="955510"/>
            <a:ext cx="3492427" cy="965035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>
                <a:latin typeface="Roboto Condensed bold" panose="02000000000000000000" pitchFamily="2" charset="0"/>
                <a:ea typeface="Roboto Condensed bold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1"/>
          </p:nvPr>
        </p:nvSpPr>
        <p:spPr>
          <a:xfrm>
            <a:off x="5400051" y="2132856"/>
            <a:ext cx="3492427" cy="417162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1547664" y="980728"/>
            <a:ext cx="3420418" cy="93981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83070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436096" y="980728"/>
            <a:ext cx="3456383" cy="5323756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3384376" cy="160020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11"/>
          </p:nvPr>
        </p:nvSpPr>
        <p:spPr>
          <a:xfrm>
            <a:off x="1547664" y="2708920"/>
            <a:ext cx="3384376" cy="35955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99314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sz="quarter" idx="10"/>
          </p:nvPr>
        </p:nvSpPr>
        <p:spPr>
          <a:xfrm>
            <a:off x="1547664" y="2204864"/>
            <a:ext cx="7344814" cy="4104456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1547664" y="980728"/>
            <a:ext cx="7344814" cy="1008112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575109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einbin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artArt-Platzhalter 3"/>
          <p:cNvSpPr>
            <a:spLocks noGrp="1"/>
          </p:cNvSpPr>
          <p:nvPr>
            <p:ph type="dgm" sz="quarter" idx="10"/>
          </p:nvPr>
        </p:nvSpPr>
        <p:spPr>
          <a:xfrm>
            <a:off x="1547664" y="2348880"/>
            <a:ext cx="7344814" cy="396044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547664" y="980728"/>
            <a:ext cx="7344814" cy="1296144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85558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spaltig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7049390" y="980728"/>
            <a:ext cx="1843088" cy="1223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3" name="Textplatzhalter 3"/>
          <p:cNvSpPr>
            <a:spLocks noGrp="1"/>
          </p:cNvSpPr>
          <p:nvPr>
            <p:ph type="body" sz="half" idx="2"/>
          </p:nvPr>
        </p:nvSpPr>
        <p:spPr>
          <a:xfrm>
            <a:off x="1541518" y="990000"/>
            <a:ext cx="2460218" cy="5319320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de-DE" sz="2000" b="0" i="0" u="none" strike="noStrike" baseline="30000" dirty="0">
              <a:solidFill>
                <a:srgbClr val="000000"/>
              </a:solidFill>
              <a:latin typeface="Roboto Condensed" panose="02000000000000000000" pitchFamily="2" charset="0"/>
            </a:endParaRPr>
          </a:p>
        </p:txBody>
      </p:sp>
      <p:sp>
        <p:nvSpPr>
          <p:cNvPr id="11" name="Textplatzhalter 3"/>
          <p:cNvSpPr>
            <a:spLocks noGrp="1"/>
          </p:cNvSpPr>
          <p:nvPr>
            <p:ph type="body" sz="half" idx="11" hasCustomPrompt="1"/>
          </p:nvPr>
        </p:nvSpPr>
        <p:spPr>
          <a:xfrm>
            <a:off x="7049736" y="2276525"/>
            <a:ext cx="1843081" cy="144016"/>
          </a:xfrm>
        </p:spPr>
        <p:txBody>
          <a:bodyPr>
            <a:noAutofit/>
          </a:bodyPr>
          <a:lstStyle>
            <a:lvl1pPr marL="0" indent="0" rtl="0">
              <a:buNone/>
              <a:defRPr lang="de-DE" sz="1800" b="0" i="0" u="none" strike="noStrike" baseline="30000" smtClean="0"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Bildtitel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12"/>
          </p:nvPr>
        </p:nvSpPr>
        <p:spPr>
          <a:xfrm>
            <a:off x="4289654" y="990000"/>
            <a:ext cx="2448272" cy="5319320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de-DE" sz="1200" b="0" i="0" u="none" strike="noStrike" baseline="30000" dirty="0">
              <a:solidFill>
                <a:srgbClr val="000000"/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4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6285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-26544"/>
            <a:ext cx="9144000" cy="1512000"/>
          </a:xfrm>
          <a:prstGeom prst="rect">
            <a:avLst/>
          </a:prstGeom>
          <a:solidFill>
            <a:srgbClr val="E63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" y="-21726"/>
            <a:ext cx="2327217" cy="1506510"/>
          </a:xfrm>
          <a:prstGeom prst="rect">
            <a:avLst/>
          </a:prstGeom>
        </p:spPr>
      </p:pic>
      <p:cxnSp>
        <p:nvCxnSpPr>
          <p:cNvPr id="12" name="Gerader Verbinder 11"/>
          <p:cNvCxnSpPr/>
          <p:nvPr userDrawn="1"/>
        </p:nvCxnSpPr>
        <p:spPr>
          <a:xfrm>
            <a:off x="2304000" y="287168"/>
            <a:ext cx="0" cy="82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 userDrawn="1"/>
        </p:nvCxnSpPr>
        <p:spPr>
          <a:xfrm>
            <a:off x="0" y="6525344"/>
            <a:ext cx="9144000" cy="0"/>
          </a:xfrm>
          <a:prstGeom prst="line">
            <a:avLst/>
          </a:prstGeom>
          <a:ln w="1270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9"/>
          <p:cNvSpPr txBox="1">
            <a:spLocks/>
          </p:cNvSpPr>
          <p:nvPr userDrawn="1"/>
        </p:nvSpPr>
        <p:spPr>
          <a:xfrm>
            <a:off x="2555776" y="162799"/>
            <a:ext cx="6031582" cy="11374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InfoDispRegular-Roman" panose="02000506050000020004" pitchFamily="2" charset="0"/>
                <a:ea typeface="Roboto Condensed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2700"/>
              </a:lnSpc>
              <a:spcBef>
                <a:spcPts val="200"/>
              </a:spcBef>
              <a:spcAft>
                <a:spcPts val="0"/>
              </a:spcAft>
            </a:pPr>
            <a:r>
              <a:rPr lang="de-DE" sz="1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Fakultät für Elektrotechnik und Informationstechnik</a:t>
            </a:r>
          </a:p>
          <a:p>
            <a:pPr fontAlgn="auto">
              <a:lnSpc>
                <a:spcPts val="2700"/>
              </a:lnSpc>
              <a:spcBef>
                <a:spcPts val="200"/>
              </a:spcBef>
              <a:spcAft>
                <a:spcPts val="0"/>
              </a:spcAft>
            </a:pPr>
            <a:r>
              <a:rPr lang="de-DE" sz="1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Professur</a:t>
            </a:r>
            <a:r>
              <a:rPr lang="de-DE" sz="1900" baseline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für Energie- und Hochspannungstechnik</a:t>
            </a:r>
          </a:p>
          <a:p>
            <a:pPr fontAlgn="auto">
              <a:lnSpc>
                <a:spcPts val="2700"/>
              </a:lnSpc>
              <a:spcBef>
                <a:spcPts val="200"/>
              </a:spcBef>
              <a:spcAft>
                <a:spcPts val="0"/>
              </a:spcAft>
            </a:pPr>
            <a:r>
              <a:rPr lang="de-DE" sz="1900" baseline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Prof. Dr.-Ing. Wolfgang </a:t>
            </a:r>
            <a:r>
              <a:rPr lang="de-DE" sz="1900" baseline="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Schufft</a:t>
            </a:r>
            <a:endParaRPr lang="de-DE" sz="19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 bwMode="auto">
          <a:xfrm>
            <a:off x="6588224" y="6525345"/>
            <a:ext cx="2339752" cy="3342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DE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www.tu-chemnitz.de</a:t>
            </a:r>
          </a:p>
        </p:txBody>
      </p:sp>
      <p:pic>
        <p:nvPicPr>
          <p:cNvPr id="9" name="Grafik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165" y="367665"/>
            <a:ext cx="948630" cy="631335"/>
          </a:xfrm>
          <a:prstGeom prst="rect">
            <a:avLst/>
          </a:prstGeom>
        </p:spPr>
      </p:pic>
      <p:cxnSp>
        <p:nvCxnSpPr>
          <p:cNvPr id="11" name="Gerader Verbinder 8"/>
          <p:cNvCxnSpPr/>
          <p:nvPr userDrawn="1"/>
        </p:nvCxnSpPr>
        <p:spPr>
          <a:xfrm>
            <a:off x="7677000" y="279000"/>
            <a:ext cx="0" cy="82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4">
            <a:extLst>
              <a:ext uri="{FF2B5EF4-FFF2-40B4-BE49-F238E27FC236}">
                <a16:creationId xmlns:a16="http://schemas.microsoft.com/office/drawing/2014/main" id="{A785C921-4B65-C94E-94D1-A6DF2B20C51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5191" y="6525345"/>
            <a:ext cx="3688737" cy="3342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 dirty="0" smtClean="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Chemnitz</a:t>
            </a:r>
            <a:endParaRPr lang="de-DE" sz="1400" kern="12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8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0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-520"/>
            <a:ext cx="9144000" cy="764704"/>
          </a:xfrm>
          <a:prstGeom prst="rect">
            <a:avLst/>
          </a:prstGeom>
          <a:solidFill>
            <a:srgbClr val="E63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8" y="-80348"/>
            <a:ext cx="1297424" cy="86967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47664" y="973545"/>
            <a:ext cx="7344814" cy="1267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Titel für Folgefolien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47664" y="2312828"/>
            <a:ext cx="7344814" cy="3991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3" name="Textplatzhalter 9"/>
          <p:cNvSpPr txBox="1">
            <a:spLocks/>
          </p:cNvSpPr>
          <p:nvPr userDrawn="1"/>
        </p:nvSpPr>
        <p:spPr>
          <a:xfrm>
            <a:off x="1516771" y="108526"/>
            <a:ext cx="4135349" cy="58417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InfoDispRegular-Roman" panose="02000506050000020004" pitchFamily="2" charset="0"/>
                <a:ea typeface="Roboto Condensed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200"/>
              </a:spcBef>
              <a:spcAft>
                <a:spcPts val="0"/>
              </a:spcAft>
            </a:pPr>
            <a:r>
              <a:rPr lang="de-DE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Muster</a:t>
            </a:r>
            <a:r>
              <a:rPr lang="de-DE" sz="1600" baseline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für Folgefolien</a:t>
            </a:r>
          </a:p>
          <a:p>
            <a:pPr fontAlgn="auto">
              <a:spcBef>
                <a:spcPts val="200"/>
              </a:spcBef>
              <a:spcAft>
                <a:spcPts val="0"/>
              </a:spcAft>
            </a:pPr>
            <a:r>
              <a:rPr lang="de-DE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(Zeile 2)</a:t>
            </a:r>
          </a:p>
        </p:txBody>
      </p:sp>
      <p:cxnSp>
        <p:nvCxnSpPr>
          <p:cNvPr id="15" name="Gerader Verbinder 14"/>
          <p:cNvCxnSpPr/>
          <p:nvPr userDrawn="1"/>
        </p:nvCxnSpPr>
        <p:spPr>
          <a:xfrm>
            <a:off x="1440000" y="126000"/>
            <a:ext cx="0" cy="46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5"/>
          <p:cNvSpPr txBox="1">
            <a:spLocks noChangeArrowheads="1"/>
          </p:cNvSpPr>
          <p:nvPr userDrawn="1"/>
        </p:nvSpPr>
        <p:spPr bwMode="auto">
          <a:xfrm>
            <a:off x="6588224" y="6525345"/>
            <a:ext cx="2339752" cy="3342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DE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www.tu-chemnitz.de</a:t>
            </a:r>
          </a:p>
        </p:txBody>
      </p:sp>
      <p:cxnSp>
        <p:nvCxnSpPr>
          <p:cNvPr id="20" name="Gerader Verbinder 19"/>
          <p:cNvCxnSpPr/>
          <p:nvPr userDrawn="1"/>
        </p:nvCxnSpPr>
        <p:spPr>
          <a:xfrm>
            <a:off x="0" y="6525344"/>
            <a:ext cx="9144000" cy="0"/>
          </a:xfrm>
          <a:prstGeom prst="line">
            <a:avLst/>
          </a:prstGeom>
          <a:ln w="1270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ußzeilenplatzhalter 4"/>
          <p:cNvSpPr txBox="1">
            <a:spLocks/>
          </p:cNvSpPr>
          <p:nvPr userDrawn="1"/>
        </p:nvSpPr>
        <p:spPr>
          <a:xfrm>
            <a:off x="3491880" y="6526933"/>
            <a:ext cx="3888432" cy="33265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72C5D026-0A5E-414E-BDD7-AEAAC7E56A8F}" type="slidenum">
              <a:rPr lang="de-DE" sz="1400" smtClean="0"/>
              <a:pPr algn="ctr">
                <a:defRPr/>
              </a:pPr>
              <a:t>‹Nr.›</a:t>
            </a:fld>
            <a:endParaRPr lang="de-DE" sz="1400" dirty="0"/>
          </a:p>
        </p:txBody>
      </p:sp>
      <p:sp>
        <p:nvSpPr>
          <p:cNvPr id="16" name="Rectangle 4"/>
          <p:cNvSpPr txBox="1">
            <a:spLocks noChangeArrowheads="1"/>
          </p:cNvSpPr>
          <p:nvPr userDrawn="1"/>
        </p:nvSpPr>
        <p:spPr bwMode="auto">
          <a:xfrm>
            <a:off x="235191" y="6525345"/>
            <a:ext cx="3688737" cy="3342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 dirty="0" smtClean="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Chemnitz</a:t>
            </a:r>
            <a:r>
              <a:rPr lang="de-DE" sz="14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charset="0"/>
              </a:rPr>
              <a:t> 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00" y="144000"/>
            <a:ext cx="645291" cy="429456"/>
          </a:xfrm>
          <a:prstGeom prst="rect">
            <a:avLst/>
          </a:prstGeom>
        </p:spPr>
      </p:pic>
      <p:cxnSp>
        <p:nvCxnSpPr>
          <p:cNvPr id="17" name="Gerader Verbinder 8"/>
          <p:cNvCxnSpPr/>
          <p:nvPr userDrawn="1"/>
        </p:nvCxnSpPr>
        <p:spPr>
          <a:xfrm>
            <a:off x="7947000" y="144000"/>
            <a:ext cx="0" cy="450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75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62" r:id="rId4"/>
    <p:sldLayoutId id="2147483678" r:id="rId5"/>
    <p:sldLayoutId id="2147483679" r:id="rId6"/>
    <p:sldLayoutId id="2147483680" r:id="rId7"/>
    <p:sldLayoutId id="214748368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Roboto Condensed bold" panose="02000000000000000000" pitchFamily="2" charset="0"/>
          <a:ea typeface="Roboto Condensed bold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 userDrawn="1"/>
        </p:nvSpPr>
        <p:spPr>
          <a:xfrm>
            <a:off x="0" y="-520"/>
            <a:ext cx="9144000" cy="764704"/>
          </a:xfrm>
          <a:prstGeom prst="rect">
            <a:avLst/>
          </a:prstGeom>
          <a:solidFill>
            <a:srgbClr val="E63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8" y="-80348"/>
            <a:ext cx="1297424" cy="869671"/>
          </a:xfrm>
          <a:prstGeom prst="rect">
            <a:avLst/>
          </a:prstGeom>
        </p:spPr>
      </p:pic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51440" y="973545"/>
            <a:ext cx="8641039" cy="1267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51439" y="2311240"/>
            <a:ext cx="8641039" cy="3993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cxnSp>
        <p:nvCxnSpPr>
          <p:cNvPr id="20" name="Gerader Verbinder 19"/>
          <p:cNvCxnSpPr/>
          <p:nvPr userDrawn="1"/>
        </p:nvCxnSpPr>
        <p:spPr>
          <a:xfrm>
            <a:off x="0" y="6525344"/>
            <a:ext cx="9144000" cy="0"/>
          </a:xfrm>
          <a:prstGeom prst="line">
            <a:avLst/>
          </a:prstGeom>
          <a:ln w="1270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 userDrawn="1"/>
        </p:nvCxnSpPr>
        <p:spPr>
          <a:xfrm>
            <a:off x="1440000" y="126000"/>
            <a:ext cx="0" cy="46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5"/>
          <p:cNvSpPr txBox="1">
            <a:spLocks noChangeArrowheads="1"/>
          </p:cNvSpPr>
          <p:nvPr userDrawn="1"/>
        </p:nvSpPr>
        <p:spPr bwMode="auto">
          <a:xfrm>
            <a:off x="6588224" y="6525345"/>
            <a:ext cx="2339752" cy="3342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DE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www.tu-chemnitz.de</a:t>
            </a:r>
          </a:p>
        </p:txBody>
      </p:sp>
      <p:cxnSp>
        <p:nvCxnSpPr>
          <p:cNvPr id="11" name="Gerader Verbinder 10"/>
          <p:cNvCxnSpPr/>
          <p:nvPr userDrawn="1"/>
        </p:nvCxnSpPr>
        <p:spPr>
          <a:xfrm>
            <a:off x="0" y="6525344"/>
            <a:ext cx="9144000" cy="0"/>
          </a:xfrm>
          <a:prstGeom prst="line">
            <a:avLst/>
          </a:prstGeom>
          <a:ln w="1270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3491880" y="6526933"/>
            <a:ext cx="3888432" cy="33265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72C5D026-0A5E-414E-BDD7-AEAAC7E56A8F}" type="slidenum">
              <a:rPr lang="de-DE" sz="1400" smtClean="0"/>
              <a:pPr algn="ctr">
                <a:defRPr/>
              </a:pPr>
              <a:t>‹Nr.›</a:t>
            </a:fld>
            <a:endParaRPr lang="de-DE" sz="1400" dirty="0"/>
          </a:p>
        </p:txBody>
      </p:sp>
      <p:pic>
        <p:nvPicPr>
          <p:cNvPr id="15" name="Grafik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00" y="144000"/>
            <a:ext cx="645291" cy="429456"/>
          </a:xfrm>
          <a:prstGeom prst="rect">
            <a:avLst/>
          </a:prstGeom>
        </p:spPr>
      </p:pic>
      <p:cxnSp>
        <p:nvCxnSpPr>
          <p:cNvPr id="16" name="Gerader Verbinder 8"/>
          <p:cNvCxnSpPr/>
          <p:nvPr userDrawn="1"/>
        </p:nvCxnSpPr>
        <p:spPr>
          <a:xfrm>
            <a:off x="7947000" y="144000"/>
            <a:ext cx="0" cy="450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>
            <a:extLst>
              <a:ext uri="{FF2B5EF4-FFF2-40B4-BE49-F238E27FC236}">
                <a16:creationId xmlns:a16="http://schemas.microsoft.com/office/drawing/2014/main" id="{724483E0-BEF4-D944-82E6-B76A54636D6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5191" y="6525345"/>
            <a:ext cx="3688737" cy="3342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 dirty="0" smtClean="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Chemnitz</a:t>
            </a:r>
            <a:endParaRPr lang="de-DE" sz="1400" kern="12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31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7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Roboto Condensed bold" panose="02000000000000000000" pitchFamily="2" charset="0"/>
          <a:ea typeface="Roboto Condensed bold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8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67000" y="2529000"/>
            <a:ext cx="8388424" cy="2614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  <a:tabLst>
                <a:tab pos="1436688" algn="l"/>
              </a:tabLst>
            </a:pPr>
            <a:r>
              <a:rPr lang="de-DE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6. Lernpaket </a:t>
            </a:r>
          </a:p>
          <a:p>
            <a:pPr algn="ctr">
              <a:lnSpc>
                <a:spcPct val="120000"/>
              </a:lnSpc>
              <a:spcAft>
                <a:spcPts val="800"/>
              </a:spcAft>
              <a:tabLst>
                <a:tab pos="1436688" algn="l"/>
              </a:tabLst>
            </a:pPr>
            <a:r>
              <a:rPr lang="de-DE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– </a:t>
            </a:r>
          </a:p>
          <a:p>
            <a:pPr algn="ctr">
              <a:lnSpc>
                <a:spcPct val="120000"/>
              </a:lnSpc>
              <a:spcAft>
                <a:spcPts val="800"/>
              </a:spcAft>
              <a:tabLst>
                <a:tab pos="1436688" algn="l"/>
              </a:tabLst>
            </a:pPr>
            <a:r>
              <a:rPr lang="de-DE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Leistungsflussberechnung – Berechnung von Ringnetzen und Planung von MS-Netzen</a:t>
            </a:r>
          </a:p>
        </p:txBody>
      </p:sp>
      <p:pic>
        <p:nvPicPr>
          <p:cNvPr id="2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4C48C8F0-6D00-234B-981F-C3848D8991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57000" y="1716200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14228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feld 36"/>
          <p:cNvSpPr txBox="1"/>
          <p:nvPr/>
        </p:nvSpPr>
        <p:spPr>
          <a:xfrm>
            <a:off x="1523668" y="136377"/>
            <a:ext cx="740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Berechnung von Ringnetzen</a:t>
            </a:r>
            <a:endParaRPr lang="de-DE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B218C021-0169-0344-AE6E-4C54958396C3}"/>
              </a:ext>
            </a:extLst>
          </p:cNvPr>
          <p:cNvSpPr txBox="1">
            <a:spLocks/>
          </p:cNvSpPr>
          <p:nvPr/>
        </p:nvSpPr>
        <p:spPr>
          <a:xfrm>
            <a:off x="2548187" y="5889920"/>
            <a:ext cx="1080000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I1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853330A5-F154-B745-B6FB-3F1681A8ACEF}"/>
              </a:ext>
            </a:extLst>
          </p:cNvPr>
          <p:cNvCxnSpPr>
            <a:cxnSpLocks/>
          </p:cNvCxnSpPr>
          <p:nvPr/>
        </p:nvCxnSpPr>
        <p:spPr>
          <a:xfrm>
            <a:off x="589136" y="4621500"/>
            <a:ext cx="0" cy="405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3FECB765-BB50-D54F-ADF0-052FCDD631BA}"/>
              </a:ext>
            </a:extLst>
          </p:cNvPr>
          <p:cNvCxnSpPr>
            <a:cxnSpLocks/>
          </p:cNvCxnSpPr>
          <p:nvPr/>
        </p:nvCxnSpPr>
        <p:spPr>
          <a:xfrm flipV="1">
            <a:off x="2479136" y="4621500"/>
            <a:ext cx="0" cy="585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D0CA4700-499B-3C44-9AA6-97CFD3DF94DE}"/>
              </a:ext>
            </a:extLst>
          </p:cNvPr>
          <p:cNvCxnSpPr>
            <a:cxnSpLocks/>
          </p:cNvCxnSpPr>
          <p:nvPr/>
        </p:nvCxnSpPr>
        <p:spPr>
          <a:xfrm>
            <a:off x="589136" y="4824000"/>
            <a:ext cx="189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7E9554B8-7DA3-CB49-9DD5-B926C436C9A5}"/>
              </a:ext>
            </a:extLst>
          </p:cNvPr>
          <p:cNvCxnSpPr>
            <a:cxnSpLocks/>
          </p:cNvCxnSpPr>
          <p:nvPr/>
        </p:nvCxnSpPr>
        <p:spPr>
          <a:xfrm>
            <a:off x="2479136" y="4801358"/>
            <a:ext cx="189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A6BA1246-39F1-0A41-8382-91497D980A70}"/>
              </a:ext>
            </a:extLst>
          </p:cNvPr>
          <p:cNvCxnSpPr>
            <a:cxnSpLocks/>
          </p:cNvCxnSpPr>
          <p:nvPr/>
        </p:nvCxnSpPr>
        <p:spPr>
          <a:xfrm flipV="1">
            <a:off x="4369136" y="4640384"/>
            <a:ext cx="0" cy="585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BD8B091C-2E32-2E4A-A6A8-518DF3207A4D}"/>
              </a:ext>
            </a:extLst>
          </p:cNvPr>
          <p:cNvCxnSpPr>
            <a:cxnSpLocks/>
          </p:cNvCxnSpPr>
          <p:nvPr/>
        </p:nvCxnSpPr>
        <p:spPr>
          <a:xfrm>
            <a:off x="2479136" y="5026500"/>
            <a:ext cx="27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E4E40C71-EE93-EF4E-A527-29DE43B55CEC}"/>
              </a:ext>
            </a:extLst>
          </p:cNvPr>
          <p:cNvCxnSpPr>
            <a:cxnSpLocks/>
          </p:cNvCxnSpPr>
          <p:nvPr/>
        </p:nvCxnSpPr>
        <p:spPr>
          <a:xfrm>
            <a:off x="4369136" y="5026500"/>
            <a:ext cx="27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92FE4EAC-878C-9343-A9C9-9C205B338366}"/>
              </a:ext>
            </a:extLst>
          </p:cNvPr>
          <p:cNvCxnSpPr>
            <a:cxnSpLocks/>
          </p:cNvCxnSpPr>
          <p:nvPr/>
        </p:nvCxnSpPr>
        <p:spPr>
          <a:xfrm>
            <a:off x="2737704" y="5026500"/>
            <a:ext cx="0" cy="8100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D5E0D158-C69C-1D44-8B11-215D98CA72FA}"/>
              </a:ext>
            </a:extLst>
          </p:cNvPr>
          <p:cNvCxnSpPr>
            <a:cxnSpLocks/>
          </p:cNvCxnSpPr>
          <p:nvPr/>
        </p:nvCxnSpPr>
        <p:spPr>
          <a:xfrm>
            <a:off x="4645925" y="5026500"/>
            <a:ext cx="0" cy="8100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1">
            <a:extLst>
              <a:ext uri="{FF2B5EF4-FFF2-40B4-BE49-F238E27FC236}">
                <a16:creationId xmlns:a16="http://schemas.microsoft.com/office/drawing/2014/main" id="{9D1D8371-9491-9741-82F3-C9EE93B9A1E9}"/>
              </a:ext>
            </a:extLst>
          </p:cNvPr>
          <p:cNvSpPr txBox="1">
            <a:spLocks/>
          </p:cNvSpPr>
          <p:nvPr/>
        </p:nvSpPr>
        <p:spPr>
          <a:xfrm>
            <a:off x="342000" y="4201251"/>
            <a:ext cx="522536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 A</a:t>
            </a:r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</p:txBody>
      </p:sp>
      <p:sp>
        <p:nvSpPr>
          <p:cNvPr id="16" name="Textplatzhalter 1">
            <a:extLst>
              <a:ext uri="{FF2B5EF4-FFF2-40B4-BE49-F238E27FC236}">
                <a16:creationId xmlns:a16="http://schemas.microsoft.com/office/drawing/2014/main" id="{50D6113B-5617-BE40-8962-9F78F0A97536}"/>
              </a:ext>
            </a:extLst>
          </p:cNvPr>
          <p:cNvSpPr txBox="1">
            <a:spLocks/>
          </p:cNvSpPr>
          <p:nvPr/>
        </p:nvSpPr>
        <p:spPr>
          <a:xfrm>
            <a:off x="2340978" y="4177687"/>
            <a:ext cx="314132" cy="480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1</a:t>
            </a:r>
          </a:p>
        </p:txBody>
      </p:sp>
      <p:sp>
        <p:nvSpPr>
          <p:cNvPr id="17" name="Textplatzhalter 1">
            <a:extLst>
              <a:ext uri="{FF2B5EF4-FFF2-40B4-BE49-F238E27FC236}">
                <a16:creationId xmlns:a16="http://schemas.microsoft.com/office/drawing/2014/main" id="{FBFD9285-0917-1449-8C68-8F77E51E2187}"/>
              </a:ext>
            </a:extLst>
          </p:cNvPr>
          <p:cNvSpPr txBox="1">
            <a:spLocks/>
          </p:cNvSpPr>
          <p:nvPr/>
        </p:nvSpPr>
        <p:spPr>
          <a:xfrm>
            <a:off x="4202499" y="4203490"/>
            <a:ext cx="436637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2</a:t>
            </a:r>
          </a:p>
        </p:txBody>
      </p:sp>
      <p:sp>
        <p:nvSpPr>
          <p:cNvPr id="18" name="Textplatzhalter 1">
            <a:extLst>
              <a:ext uri="{FF2B5EF4-FFF2-40B4-BE49-F238E27FC236}">
                <a16:creationId xmlns:a16="http://schemas.microsoft.com/office/drawing/2014/main" id="{82F3B008-08A7-9A48-A731-F92C51BB177A}"/>
              </a:ext>
            </a:extLst>
          </p:cNvPr>
          <p:cNvSpPr txBox="1">
            <a:spLocks/>
          </p:cNvSpPr>
          <p:nvPr/>
        </p:nvSpPr>
        <p:spPr>
          <a:xfrm>
            <a:off x="4445682" y="5904000"/>
            <a:ext cx="577741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sz="2600" dirty="0"/>
              <a:t>I2</a:t>
            </a:r>
            <a:endParaRPr lang="de-DE" dirty="0"/>
          </a:p>
        </p:txBody>
      </p:sp>
      <p:sp>
        <p:nvSpPr>
          <p:cNvPr id="19" name="Textplatzhalter 1">
            <a:extLst>
              <a:ext uri="{FF2B5EF4-FFF2-40B4-BE49-F238E27FC236}">
                <a16:creationId xmlns:a16="http://schemas.microsoft.com/office/drawing/2014/main" id="{587C8E6B-8348-EB42-9C7B-D792D1C0393D}"/>
              </a:ext>
            </a:extLst>
          </p:cNvPr>
          <p:cNvSpPr txBox="1">
            <a:spLocks/>
          </p:cNvSpPr>
          <p:nvPr/>
        </p:nvSpPr>
        <p:spPr>
          <a:xfrm>
            <a:off x="1063187" y="4891430"/>
            <a:ext cx="1485000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Z1</a:t>
            </a:r>
          </a:p>
        </p:txBody>
      </p:sp>
      <p:sp>
        <p:nvSpPr>
          <p:cNvPr id="21" name="Textplatzhalter 1">
            <a:extLst>
              <a:ext uri="{FF2B5EF4-FFF2-40B4-BE49-F238E27FC236}">
                <a16:creationId xmlns:a16="http://schemas.microsoft.com/office/drawing/2014/main" id="{57A05A75-A587-E043-8775-1224A7BE73C7}"/>
              </a:ext>
            </a:extLst>
          </p:cNvPr>
          <p:cNvSpPr txBox="1">
            <a:spLocks/>
          </p:cNvSpPr>
          <p:nvPr/>
        </p:nvSpPr>
        <p:spPr>
          <a:xfrm>
            <a:off x="3131273" y="4831252"/>
            <a:ext cx="1485000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Z2</a:t>
            </a:r>
          </a:p>
        </p:txBody>
      </p: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125DEDBE-AD5A-7B47-9C5D-E14DBE3304BC}"/>
              </a:ext>
            </a:extLst>
          </p:cNvPr>
          <p:cNvCxnSpPr>
            <a:cxnSpLocks/>
          </p:cNvCxnSpPr>
          <p:nvPr/>
        </p:nvCxnSpPr>
        <p:spPr>
          <a:xfrm>
            <a:off x="4371287" y="4831251"/>
            <a:ext cx="189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5943B3D0-22C8-FD4B-AA41-29B6D9934E2D}"/>
              </a:ext>
            </a:extLst>
          </p:cNvPr>
          <p:cNvCxnSpPr>
            <a:cxnSpLocks/>
          </p:cNvCxnSpPr>
          <p:nvPr/>
        </p:nvCxnSpPr>
        <p:spPr>
          <a:xfrm flipV="1">
            <a:off x="6261287" y="4670277"/>
            <a:ext cx="0" cy="585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3DD4B00A-0F42-5546-B102-2B64BF5FD6FF}"/>
              </a:ext>
            </a:extLst>
          </p:cNvPr>
          <p:cNvCxnSpPr>
            <a:cxnSpLocks/>
          </p:cNvCxnSpPr>
          <p:nvPr/>
        </p:nvCxnSpPr>
        <p:spPr>
          <a:xfrm>
            <a:off x="6261287" y="5056393"/>
            <a:ext cx="27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A66518FB-B943-1F43-AE89-78A6D9965042}"/>
              </a:ext>
            </a:extLst>
          </p:cNvPr>
          <p:cNvCxnSpPr>
            <a:cxnSpLocks/>
          </p:cNvCxnSpPr>
          <p:nvPr/>
        </p:nvCxnSpPr>
        <p:spPr>
          <a:xfrm>
            <a:off x="6538076" y="5056393"/>
            <a:ext cx="0" cy="8100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1">
            <a:extLst>
              <a:ext uri="{FF2B5EF4-FFF2-40B4-BE49-F238E27FC236}">
                <a16:creationId xmlns:a16="http://schemas.microsoft.com/office/drawing/2014/main" id="{17E2BC0D-670C-B14E-B1EA-8735ED11EBFD}"/>
              </a:ext>
            </a:extLst>
          </p:cNvPr>
          <p:cNvSpPr txBox="1">
            <a:spLocks/>
          </p:cNvSpPr>
          <p:nvPr/>
        </p:nvSpPr>
        <p:spPr>
          <a:xfrm>
            <a:off x="6042969" y="4201251"/>
            <a:ext cx="436636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 3</a:t>
            </a:r>
          </a:p>
        </p:txBody>
      </p:sp>
      <p:sp>
        <p:nvSpPr>
          <p:cNvPr id="31" name="Textplatzhalter 1">
            <a:extLst>
              <a:ext uri="{FF2B5EF4-FFF2-40B4-BE49-F238E27FC236}">
                <a16:creationId xmlns:a16="http://schemas.microsoft.com/office/drawing/2014/main" id="{D9ABC283-6EC6-B94D-B7E4-CFD2A7E375D6}"/>
              </a:ext>
            </a:extLst>
          </p:cNvPr>
          <p:cNvSpPr txBox="1">
            <a:spLocks/>
          </p:cNvSpPr>
          <p:nvPr/>
        </p:nvSpPr>
        <p:spPr>
          <a:xfrm>
            <a:off x="5023424" y="4861145"/>
            <a:ext cx="1485000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Z3</a:t>
            </a:r>
          </a:p>
        </p:txBody>
      </p:sp>
      <p:sp>
        <p:nvSpPr>
          <p:cNvPr id="32" name="Textplatzhalter 1">
            <a:extLst>
              <a:ext uri="{FF2B5EF4-FFF2-40B4-BE49-F238E27FC236}">
                <a16:creationId xmlns:a16="http://schemas.microsoft.com/office/drawing/2014/main" id="{BA694275-F15E-F24B-834D-7F48202C5E89}"/>
              </a:ext>
            </a:extLst>
          </p:cNvPr>
          <p:cNvSpPr txBox="1">
            <a:spLocks/>
          </p:cNvSpPr>
          <p:nvPr/>
        </p:nvSpPr>
        <p:spPr>
          <a:xfrm>
            <a:off x="6358283" y="5836500"/>
            <a:ext cx="560349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sz="2600" dirty="0"/>
              <a:t>I3</a:t>
            </a:r>
            <a:endParaRPr lang="de-DE" dirty="0"/>
          </a:p>
        </p:txBody>
      </p: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3A6BBA00-AC66-984B-B558-6030AF521DC0}"/>
              </a:ext>
            </a:extLst>
          </p:cNvPr>
          <p:cNvCxnSpPr>
            <a:cxnSpLocks/>
          </p:cNvCxnSpPr>
          <p:nvPr/>
        </p:nvCxnSpPr>
        <p:spPr>
          <a:xfrm>
            <a:off x="542203" y="3873248"/>
            <a:ext cx="7708231" cy="0"/>
          </a:xfrm>
          <a:prstGeom prst="line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platzhalter 1">
            <a:extLst>
              <a:ext uri="{FF2B5EF4-FFF2-40B4-BE49-F238E27FC236}">
                <a16:creationId xmlns:a16="http://schemas.microsoft.com/office/drawing/2014/main" id="{A5DBBF04-5710-D744-A2B6-1141DD29FFD3}"/>
              </a:ext>
            </a:extLst>
          </p:cNvPr>
          <p:cNvSpPr txBox="1">
            <a:spLocks/>
          </p:cNvSpPr>
          <p:nvPr/>
        </p:nvSpPr>
        <p:spPr>
          <a:xfrm>
            <a:off x="4184082" y="3392304"/>
            <a:ext cx="1581842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Länge L</a:t>
            </a:r>
          </a:p>
        </p:txBody>
      </p: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E990C96B-B843-6B4B-8371-BED12A8F037A}"/>
              </a:ext>
            </a:extLst>
          </p:cNvPr>
          <p:cNvCxnSpPr>
            <a:cxnSpLocks/>
          </p:cNvCxnSpPr>
          <p:nvPr/>
        </p:nvCxnSpPr>
        <p:spPr>
          <a:xfrm>
            <a:off x="6261287" y="4835548"/>
            <a:ext cx="1890000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9A0E423B-19F5-D845-A887-E8FC5104CB99}"/>
              </a:ext>
            </a:extLst>
          </p:cNvPr>
          <p:cNvCxnSpPr>
            <a:cxnSpLocks/>
          </p:cNvCxnSpPr>
          <p:nvPr/>
        </p:nvCxnSpPr>
        <p:spPr>
          <a:xfrm flipV="1">
            <a:off x="8151287" y="4658033"/>
            <a:ext cx="0" cy="3983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platzhalter 1">
            <a:extLst>
              <a:ext uri="{FF2B5EF4-FFF2-40B4-BE49-F238E27FC236}">
                <a16:creationId xmlns:a16="http://schemas.microsoft.com/office/drawing/2014/main" id="{F5E4329F-A2C5-D948-90F5-F65D3EDBA05C}"/>
              </a:ext>
            </a:extLst>
          </p:cNvPr>
          <p:cNvSpPr txBox="1">
            <a:spLocks/>
          </p:cNvSpPr>
          <p:nvPr/>
        </p:nvSpPr>
        <p:spPr>
          <a:xfrm>
            <a:off x="7878360" y="4245577"/>
            <a:ext cx="436636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 B</a:t>
            </a:r>
          </a:p>
        </p:txBody>
      </p:sp>
      <p:sp>
        <p:nvSpPr>
          <p:cNvPr id="47" name="Textplatzhalter 1">
            <a:extLst>
              <a:ext uri="{FF2B5EF4-FFF2-40B4-BE49-F238E27FC236}">
                <a16:creationId xmlns:a16="http://schemas.microsoft.com/office/drawing/2014/main" id="{3550343D-CDA0-304B-804B-E4796FE49C54}"/>
              </a:ext>
            </a:extLst>
          </p:cNvPr>
          <p:cNvSpPr txBox="1">
            <a:spLocks/>
          </p:cNvSpPr>
          <p:nvPr/>
        </p:nvSpPr>
        <p:spPr>
          <a:xfrm>
            <a:off x="7003787" y="4864054"/>
            <a:ext cx="1485000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Z4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feld 48">
                <a:extLst>
                  <a:ext uri="{FF2B5EF4-FFF2-40B4-BE49-F238E27FC236}">
                    <a16:creationId xmlns:a16="http://schemas.microsoft.com/office/drawing/2014/main" id="{6E55BEF3-F93E-0F42-AECB-84DE4D60FD7B}"/>
                  </a:ext>
                </a:extLst>
              </p:cNvPr>
              <p:cNvSpPr txBox="1"/>
              <p:nvPr/>
            </p:nvSpPr>
            <p:spPr>
              <a:xfrm>
                <a:off x="3310817" y="1715894"/>
                <a:ext cx="4785861" cy="584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9" name="Textfeld 48">
                <a:extLst>
                  <a:ext uri="{FF2B5EF4-FFF2-40B4-BE49-F238E27FC236}">
                    <a16:creationId xmlns:a16="http://schemas.microsoft.com/office/drawing/2014/main" id="{6E55BEF3-F93E-0F42-AECB-84DE4D60F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817" y="1715894"/>
                <a:ext cx="4785861" cy="584263"/>
              </a:xfrm>
              <a:prstGeom prst="rect">
                <a:avLst/>
              </a:prstGeom>
              <a:blipFill>
                <a:blip r:embed="rId5"/>
                <a:stretch>
                  <a:fillRect l="-529" b="-85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platzhalter 1">
            <a:extLst>
              <a:ext uri="{FF2B5EF4-FFF2-40B4-BE49-F238E27FC236}">
                <a16:creationId xmlns:a16="http://schemas.microsoft.com/office/drawing/2014/main" id="{2FD5CDF7-5CDD-3741-AD29-3290E999A585}"/>
              </a:ext>
            </a:extLst>
          </p:cNvPr>
          <p:cNvSpPr txBox="1">
            <a:spLocks/>
          </p:cNvSpPr>
          <p:nvPr/>
        </p:nvSpPr>
        <p:spPr>
          <a:xfrm>
            <a:off x="342663" y="1091084"/>
            <a:ext cx="7018674" cy="447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Berechnung von doppelt gespeisten Leitungen</a:t>
            </a:r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</p:txBody>
      </p:sp>
      <p:cxnSp>
        <p:nvCxnSpPr>
          <p:cNvPr id="40" name="Gerade Verbindung 39">
            <a:extLst>
              <a:ext uri="{FF2B5EF4-FFF2-40B4-BE49-F238E27FC236}">
                <a16:creationId xmlns:a16="http://schemas.microsoft.com/office/drawing/2014/main" id="{EF4D1CF0-06CC-9147-9E61-1323F620E591}"/>
              </a:ext>
            </a:extLst>
          </p:cNvPr>
          <p:cNvCxnSpPr>
            <a:cxnSpLocks/>
          </p:cNvCxnSpPr>
          <p:nvPr/>
        </p:nvCxnSpPr>
        <p:spPr>
          <a:xfrm flipV="1">
            <a:off x="589136" y="5206500"/>
            <a:ext cx="0" cy="1048773"/>
          </a:xfrm>
          <a:prstGeom prst="line">
            <a:avLst/>
          </a:prstGeom>
          <a:ln>
            <a:solidFill>
              <a:srgbClr val="E6331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0B3BC242-6A78-1C48-AD59-F292BBEFDE51}"/>
              </a:ext>
            </a:extLst>
          </p:cNvPr>
          <p:cNvCxnSpPr>
            <a:cxnSpLocks/>
          </p:cNvCxnSpPr>
          <p:nvPr/>
        </p:nvCxnSpPr>
        <p:spPr>
          <a:xfrm flipV="1">
            <a:off x="8151287" y="5187950"/>
            <a:ext cx="0" cy="1048773"/>
          </a:xfrm>
          <a:prstGeom prst="line">
            <a:avLst/>
          </a:prstGeom>
          <a:ln>
            <a:solidFill>
              <a:srgbClr val="E6331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platzhalter 1">
            <a:extLst>
              <a:ext uri="{FF2B5EF4-FFF2-40B4-BE49-F238E27FC236}">
                <a16:creationId xmlns:a16="http://schemas.microsoft.com/office/drawing/2014/main" id="{DB9241E8-BC4D-CD42-BDAF-3F8653B051FF}"/>
              </a:ext>
            </a:extLst>
          </p:cNvPr>
          <p:cNvSpPr txBox="1">
            <a:spLocks/>
          </p:cNvSpPr>
          <p:nvPr/>
        </p:nvSpPr>
        <p:spPr>
          <a:xfrm>
            <a:off x="678825" y="5845677"/>
            <a:ext cx="577741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sz="2600" dirty="0">
                <a:solidFill>
                  <a:srgbClr val="E63312"/>
                </a:solidFill>
              </a:rPr>
              <a:t>IA</a:t>
            </a:r>
            <a:endParaRPr lang="de-DE" dirty="0">
              <a:solidFill>
                <a:srgbClr val="E63312"/>
              </a:solidFill>
            </a:endParaRPr>
          </a:p>
        </p:txBody>
      </p:sp>
      <p:sp>
        <p:nvSpPr>
          <p:cNvPr id="52" name="Textplatzhalter 1">
            <a:extLst>
              <a:ext uri="{FF2B5EF4-FFF2-40B4-BE49-F238E27FC236}">
                <a16:creationId xmlns:a16="http://schemas.microsoft.com/office/drawing/2014/main" id="{1FB31CBF-93A7-2C44-9000-4F58072A6CDD}"/>
              </a:ext>
            </a:extLst>
          </p:cNvPr>
          <p:cNvSpPr txBox="1">
            <a:spLocks/>
          </p:cNvSpPr>
          <p:nvPr/>
        </p:nvSpPr>
        <p:spPr>
          <a:xfrm>
            <a:off x="8151287" y="5887930"/>
            <a:ext cx="577741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sz="2600" dirty="0">
                <a:solidFill>
                  <a:srgbClr val="E63312"/>
                </a:solidFill>
              </a:rPr>
              <a:t>IB</a:t>
            </a:r>
            <a:endParaRPr lang="de-DE" dirty="0">
              <a:solidFill>
                <a:srgbClr val="E6331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0F3F3B87-FA8E-104C-8059-BC35B498815B}"/>
                  </a:ext>
                </a:extLst>
              </p:cNvPr>
              <p:cNvSpPr txBox="1"/>
              <p:nvPr/>
            </p:nvSpPr>
            <p:spPr>
              <a:xfrm>
                <a:off x="3275197" y="2544240"/>
                <a:ext cx="4857099" cy="584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0F3F3B87-FA8E-104C-8059-BC35B4988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197" y="2544240"/>
                <a:ext cx="4857099" cy="584263"/>
              </a:xfrm>
              <a:prstGeom prst="rect">
                <a:avLst/>
              </a:prstGeom>
              <a:blipFill>
                <a:blip r:embed="rId6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platzhalter 1">
            <a:extLst>
              <a:ext uri="{FF2B5EF4-FFF2-40B4-BE49-F238E27FC236}">
                <a16:creationId xmlns:a16="http://schemas.microsoft.com/office/drawing/2014/main" id="{C5F53290-7E5D-014E-90FB-7A80C599C6E2}"/>
              </a:ext>
            </a:extLst>
          </p:cNvPr>
          <p:cNvSpPr txBox="1">
            <a:spLocks/>
          </p:cNvSpPr>
          <p:nvPr/>
        </p:nvSpPr>
        <p:spPr>
          <a:xfrm>
            <a:off x="459678" y="1907490"/>
            <a:ext cx="3076183" cy="1083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 err="1"/>
              <a:t>Momentensatz</a:t>
            </a:r>
            <a:r>
              <a:rPr lang="de-DE" dirty="0"/>
              <a:t> </a:t>
            </a:r>
          </a:p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bei U</a:t>
            </a:r>
            <a:r>
              <a:rPr lang="de-DE" baseline="-25000" dirty="0"/>
              <a:t>A</a:t>
            </a:r>
            <a:r>
              <a:rPr lang="de-DE" dirty="0"/>
              <a:t> = U</a:t>
            </a:r>
            <a:r>
              <a:rPr lang="de-DE" baseline="-25000" dirty="0"/>
              <a:t>B</a:t>
            </a:r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</p:txBody>
      </p:sp>
      <p:pic>
        <p:nvPicPr>
          <p:cNvPr id="2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2FB8168C-E2CD-5247-886D-263BF3DD37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79311" y="970370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416220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0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feld 36"/>
          <p:cNvSpPr txBox="1"/>
          <p:nvPr/>
        </p:nvSpPr>
        <p:spPr>
          <a:xfrm>
            <a:off x="1523668" y="136377"/>
            <a:ext cx="740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Berechnung von Ringnetzen</a:t>
            </a:r>
            <a:endParaRPr lang="de-DE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B218C021-0169-0344-AE6E-4C54958396C3}"/>
              </a:ext>
            </a:extLst>
          </p:cNvPr>
          <p:cNvSpPr txBox="1">
            <a:spLocks/>
          </p:cNvSpPr>
          <p:nvPr/>
        </p:nvSpPr>
        <p:spPr>
          <a:xfrm>
            <a:off x="2548187" y="5889920"/>
            <a:ext cx="1080000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I1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853330A5-F154-B745-B6FB-3F1681A8ACEF}"/>
              </a:ext>
            </a:extLst>
          </p:cNvPr>
          <p:cNvCxnSpPr>
            <a:cxnSpLocks/>
          </p:cNvCxnSpPr>
          <p:nvPr/>
        </p:nvCxnSpPr>
        <p:spPr>
          <a:xfrm>
            <a:off x="589136" y="4621500"/>
            <a:ext cx="0" cy="405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3FECB765-BB50-D54F-ADF0-052FCDD631BA}"/>
              </a:ext>
            </a:extLst>
          </p:cNvPr>
          <p:cNvCxnSpPr>
            <a:cxnSpLocks/>
          </p:cNvCxnSpPr>
          <p:nvPr/>
        </p:nvCxnSpPr>
        <p:spPr>
          <a:xfrm flipV="1">
            <a:off x="2479136" y="4621500"/>
            <a:ext cx="0" cy="585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D0CA4700-499B-3C44-9AA6-97CFD3DF94DE}"/>
              </a:ext>
            </a:extLst>
          </p:cNvPr>
          <p:cNvCxnSpPr>
            <a:cxnSpLocks/>
          </p:cNvCxnSpPr>
          <p:nvPr/>
        </p:nvCxnSpPr>
        <p:spPr>
          <a:xfrm>
            <a:off x="589136" y="4824000"/>
            <a:ext cx="189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7E9554B8-7DA3-CB49-9DD5-B926C436C9A5}"/>
              </a:ext>
            </a:extLst>
          </p:cNvPr>
          <p:cNvCxnSpPr>
            <a:cxnSpLocks/>
          </p:cNvCxnSpPr>
          <p:nvPr/>
        </p:nvCxnSpPr>
        <p:spPr>
          <a:xfrm>
            <a:off x="2479136" y="4801358"/>
            <a:ext cx="189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A6BA1246-39F1-0A41-8382-91497D980A70}"/>
              </a:ext>
            </a:extLst>
          </p:cNvPr>
          <p:cNvCxnSpPr>
            <a:cxnSpLocks/>
          </p:cNvCxnSpPr>
          <p:nvPr/>
        </p:nvCxnSpPr>
        <p:spPr>
          <a:xfrm flipV="1">
            <a:off x="4369136" y="4640384"/>
            <a:ext cx="0" cy="585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BD8B091C-2E32-2E4A-A6A8-518DF3207A4D}"/>
              </a:ext>
            </a:extLst>
          </p:cNvPr>
          <p:cNvCxnSpPr>
            <a:cxnSpLocks/>
          </p:cNvCxnSpPr>
          <p:nvPr/>
        </p:nvCxnSpPr>
        <p:spPr>
          <a:xfrm>
            <a:off x="2479136" y="5026500"/>
            <a:ext cx="27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E4E40C71-EE93-EF4E-A527-29DE43B55CEC}"/>
              </a:ext>
            </a:extLst>
          </p:cNvPr>
          <p:cNvCxnSpPr>
            <a:cxnSpLocks/>
          </p:cNvCxnSpPr>
          <p:nvPr/>
        </p:nvCxnSpPr>
        <p:spPr>
          <a:xfrm>
            <a:off x="4369136" y="5026500"/>
            <a:ext cx="27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92FE4EAC-878C-9343-A9C9-9C205B338366}"/>
              </a:ext>
            </a:extLst>
          </p:cNvPr>
          <p:cNvCxnSpPr>
            <a:cxnSpLocks/>
          </p:cNvCxnSpPr>
          <p:nvPr/>
        </p:nvCxnSpPr>
        <p:spPr>
          <a:xfrm>
            <a:off x="2737704" y="5026500"/>
            <a:ext cx="0" cy="8100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D5E0D158-C69C-1D44-8B11-215D98CA72FA}"/>
              </a:ext>
            </a:extLst>
          </p:cNvPr>
          <p:cNvCxnSpPr>
            <a:cxnSpLocks/>
          </p:cNvCxnSpPr>
          <p:nvPr/>
        </p:nvCxnSpPr>
        <p:spPr>
          <a:xfrm>
            <a:off x="4645925" y="5026500"/>
            <a:ext cx="0" cy="8100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1">
            <a:extLst>
              <a:ext uri="{FF2B5EF4-FFF2-40B4-BE49-F238E27FC236}">
                <a16:creationId xmlns:a16="http://schemas.microsoft.com/office/drawing/2014/main" id="{9D1D8371-9491-9741-82F3-C9EE93B9A1E9}"/>
              </a:ext>
            </a:extLst>
          </p:cNvPr>
          <p:cNvSpPr txBox="1">
            <a:spLocks/>
          </p:cNvSpPr>
          <p:nvPr/>
        </p:nvSpPr>
        <p:spPr>
          <a:xfrm>
            <a:off x="342000" y="4201251"/>
            <a:ext cx="522536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 A</a:t>
            </a:r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</p:txBody>
      </p:sp>
      <p:sp>
        <p:nvSpPr>
          <p:cNvPr id="16" name="Textplatzhalter 1">
            <a:extLst>
              <a:ext uri="{FF2B5EF4-FFF2-40B4-BE49-F238E27FC236}">
                <a16:creationId xmlns:a16="http://schemas.microsoft.com/office/drawing/2014/main" id="{50D6113B-5617-BE40-8962-9F78F0A97536}"/>
              </a:ext>
            </a:extLst>
          </p:cNvPr>
          <p:cNvSpPr txBox="1">
            <a:spLocks/>
          </p:cNvSpPr>
          <p:nvPr/>
        </p:nvSpPr>
        <p:spPr>
          <a:xfrm>
            <a:off x="2340978" y="4177687"/>
            <a:ext cx="314132" cy="480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1</a:t>
            </a:r>
          </a:p>
        </p:txBody>
      </p:sp>
      <p:sp>
        <p:nvSpPr>
          <p:cNvPr id="17" name="Textplatzhalter 1">
            <a:extLst>
              <a:ext uri="{FF2B5EF4-FFF2-40B4-BE49-F238E27FC236}">
                <a16:creationId xmlns:a16="http://schemas.microsoft.com/office/drawing/2014/main" id="{FBFD9285-0917-1449-8C68-8F77E51E2187}"/>
              </a:ext>
            </a:extLst>
          </p:cNvPr>
          <p:cNvSpPr txBox="1">
            <a:spLocks/>
          </p:cNvSpPr>
          <p:nvPr/>
        </p:nvSpPr>
        <p:spPr>
          <a:xfrm>
            <a:off x="4202499" y="4203490"/>
            <a:ext cx="436637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2</a:t>
            </a:r>
          </a:p>
        </p:txBody>
      </p:sp>
      <p:sp>
        <p:nvSpPr>
          <p:cNvPr id="18" name="Textplatzhalter 1">
            <a:extLst>
              <a:ext uri="{FF2B5EF4-FFF2-40B4-BE49-F238E27FC236}">
                <a16:creationId xmlns:a16="http://schemas.microsoft.com/office/drawing/2014/main" id="{82F3B008-08A7-9A48-A731-F92C51BB177A}"/>
              </a:ext>
            </a:extLst>
          </p:cNvPr>
          <p:cNvSpPr txBox="1">
            <a:spLocks/>
          </p:cNvSpPr>
          <p:nvPr/>
        </p:nvSpPr>
        <p:spPr>
          <a:xfrm>
            <a:off x="4445682" y="5904000"/>
            <a:ext cx="577741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sz="2600" dirty="0"/>
              <a:t>I2</a:t>
            </a:r>
            <a:endParaRPr lang="de-DE" dirty="0"/>
          </a:p>
        </p:txBody>
      </p:sp>
      <p:sp>
        <p:nvSpPr>
          <p:cNvPr id="19" name="Textplatzhalter 1">
            <a:extLst>
              <a:ext uri="{FF2B5EF4-FFF2-40B4-BE49-F238E27FC236}">
                <a16:creationId xmlns:a16="http://schemas.microsoft.com/office/drawing/2014/main" id="{587C8E6B-8348-EB42-9C7B-D792D1C0393D}"/>
              </a:ext>
            </a:extLst>
          </p:cNvPr>
          <p:cNvSpPr txBox="1">
            <a:spLocks/>
          </p:cNvSpPr>
          <p:nvPr/>
        </p:nvSpPr>
        <p:spPr>
          <a:xfrm>
            <a:off x="1063187" y="4891430"/>
            <a:ext cx="1485000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Z1</a:t>
            </a:r>
          </a:p>
        </p:txBody>
      </p:sp>
      <p:sp>
        <p:nvSpPr>
          <p:cNvPr id="21" name="Textplatzhalter 1">
            <a:extLst>
              <a:ext uri="{FF2B5EF4-FFF2-40B4-BE49-F238E27FC236}">
                <a16:creationId xmlns:a16="http://schemas.microsoft.com/office/drawing/2014/main" id="{57A05A75-A587-E043-8775-1224A7BE73C7}"/>
              </a:ext>
            </a:extLst>
          </p:cNvPr>
          <p:cNvSpPr txBox="1">
            <a:spLocks/>
          </p:cNvSpPr>
          <p:nvPr/>
        </p:nvSpPr>
        <p:spPr>
          <a:xfrm>
            <a:off x="3131273" y="4831252"/>
            <a:ext cx="1485000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Z2</a:t>
            </a:r>
          </a:p>
        </p:txBody>
      </p: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125DEDBE-AD5A-7B47-9C5D-E14DBE3304BC}"/>
              </a:ext>
            </a:extLst>
          </p:cNvPr>
          <p:cNvCxnSpPr>
            <a:cxnSpLocks/>
          </p:cNvCxnSpPr>
          <p:nvPr/>
        </p:nvCxnSpPr>
        <p:spPr>
          <a:xfrm>
            <a:off x="4371287" y="4831251"/>
            <a:ext cx="189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5943B3D0-22C8-FD4B-AA41-29B6D9934E2D}"/>
              </a:ext>
            </a:extLst>
          </p:cNvPr>
          <p:cNvCxnSpPr>
            <a:cxnSpLocks/>
          </p:cNvCxnSpPr>
          <p:nvPr/>
        </p:nvCxnSpPr>
        <p:spPr>
          <a:xfrm flipV="1">
            <a:off x="6261287" y="4670277"/>
            <a:ext cx="0" cy="585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3DD4B00A-0F42-5546-B102-2B64BF5FD6FF}"/>
              </a:ext>
            </a:extLst>
          </p:cNvPr>
          <p:cNvCxnSpPr>
            <a:cxnSpLocks/>
          </p:cNvCxnSpPr>
          <p:nvPr/>
        </p:nvCxnSpPr>
        <p:spPr>
          <a:xfrm>
            <a:off x="6261287" y="5056393"/>
            <a:ext cx="27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A66518FB-B943-1F43-AE89-78A6D9965042}"/>
              </a:ext>
            </a:extLst>
          </p:cNvPr>
          <p:cNvCxnSpPr>
            <a:cxnSpLocks/>
          </p:cNvCxnSpPr>
          <p:nvPr/>
        </p:nvCxnSpPr>
        <p:spPr>
          <a:xfrm>
            <a:off x="6538076" y="5056393"/>
            <a:ext cx="0" cy="8100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1">
            <a:extLst>
              <a:ext uri="{FF2B5EF4-FFF2-40B4-BE49-F238E27FC236}">
                <a16:creationId xmlns:a16="http://schemas.microsoft.com/office/drawing/2014/main" id="{17E2BC0D-670C-B14E-B1EA-8735ED11EBFD}"/>
              </a:ext>
            </a:extLst>
          </p:cNvPr>
          <p:cNvSpPr txBox="1">
            <a:spLocks/>
          </p:cNvSpPr>
          <p:nvPr/>
        </p:nvSpPr>
        <p:spPr>
          <a:xfrm>
            <a:off x="6042969" y="4201251"/>
            <a:ext cx="436636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 3</a:t>
            </a:r>
          </a:p>
        </p:txBody>
      </p:sp>
      <p:sp>
        <p:nvSpPr>
          <p:cNvPr id="31" name="Textplatzhalter 1">
            <a:extLst>
              <a:ext uri="{FF2B5EF4-FFF2-40B4-BE49-F238E27FC236}">
                <a16:creationId xmlns:a16="http://schemas.microsoft.com/office/drawing/2014/main" id="{D9ABC283-6EC6-B94D-B7E4-CFD2A7E375D6}"/>
              </a:ext>
            </a:extLst>
          </p:cNvPr>
          <p:cNvSpPr txBox="1">
            <a:spLocks/>
          </p:cNvSpPr>
          <p:nvPr/>
        </p:nvSpPr>
        <p:spPr>
          <a:xfrm>
            <a:off x="5023424" y="4861145"/>
            <a:ext cx="1485000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Z3</a:t>
            </a:r>
          </a:p>
        </p:txBody>
      </p:sp>
      <p:sp>
        <p:nvSpPr>
          <p:cNvPr id="32" name="Textplatzhalter 1">
            <a:extLst>
              <a:ext uri="{FF2B5EF4-FFF2-40B4-BE49-F238E27FC236}">
                <a16:creationId xmlns:a16="http://schemas.microsoft.com/office/drawing/2014/main" id="{BA694275-F15E-F24B-834D-7F48202C5E89}"/>
              </a:ext>
            </a:extLst>
          </p:cNvPr>
          <p:cNvSpPr txBox="1">
            <a:spLocks/>
          </p:cNvSpPr>
          <p:nvPr/>
        </p:nvSpPr>
        <p:spPr>
          <a:xfrm>
            <a:off x="6358283" y="5836500"/>
            <a:ext cx="560349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sz="2600" dirty="0"/>
              <a:t>I3</a:t>
            </a:r>
            <a:endParaRPr lang="de-DE" dirty="0"/>
          </a:p>
        </p:txBody>
      </p: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3A6BBA00-AC66-984B-B558-6030AF521DC0}"/>
              </a:ext>
            </a:extLst>
          </p:cNvPr>
          <p:cNvCxnSpPr>
            <a:cxnSpLocks/>
          </p:cNvCxnSpPr>
          <p:nvPr/>
        </p:nvCxnSpPr>
        <p:spPr>
          <a:xfrm>
            <a:off x="515020" y="4177687"/>
            <a:ext cx="7708231" cy="0"/>
          </a:xfrm>
          <a:prstGeom prst="line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platzhalter 1">
            <a:extLst>
              <a:ext uri="{FF2B5EF4-FFF2-40B4-BE49-F238E27FC236}">
                <a16:creationId xmlns:a16="http://schemas.microsoft.com/office/drawing/2014/main" id="{A5DBBF04-5710-D744-A2B6-1141DD29FFD3}"/>
              </a:ext>
            </a:extLst>
          </p:cNvPr>
          <p:cNvSpPr txBox="1">
            <a:spLocks/>
          </p:cNvSpPr>
          <p:nvPr/>
        </p:nvSpPr>
        <p:spPr>
          <a:xfrm>
            <a:off x="4017656" y="3617045"/>
            <a:ext cx="1581842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Länge L</a:t>
            </a:r>
          </a:p>
        </p:txBody>
      </p: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E990C96B-B843-6B4B-8371-BED12A8F037A}"/>
              </a:ext>
            </a:extLst>
          </p:cNvPr>
          <p:cNvCxnSpPr>
            <a:cxnSpLocks/>
          </p:cNvCxnSpPr>
          <p:nvPr/>
        </p:nvCxnSpPr>
        <p:spPr>
          <a:xfrm>
            <a:off x="6261287" y="4835548"/>
            <a:ext cx="1890000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9A0E423B-19F5-D845-A887-E8FC5104CB99}"/>
              </a:ext>
            </a:extLst>
          </p:cNvPr>
          <p:cNvCxnSpPr>
            <a:cxnSpLocks/>
          </p:cNvCxnSpPr>
          <p:nvPr/>
        </p:nvCxnSpPr>
        <p:spPr>
          <a:xfrm flipV="1">
            <a:off x="8151287" y="4658033"/>
            <a:ext cx="0" cy="3983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platzhalter 1">
            <a:extLst>
              <a:ext uri="{FF2B5EF4-FFF2-40B4-BE49-F238E27FC236}">
                <a16:creationId xmlns:a16="http://schemas.microsoft.com/office/drawing/2014/main" id="{F5E4329F-A2C5-D948-90F5-F65D3EDBA05C}"/>
              </a:ext>
            </a:extLst>
          </p:cNvPr>
          <p:cNvSpPr txBox="1">
            <a:spLocks/>
          </p:cNvSpPr>
          <p:nvPr/>
        </p:nvSpPr>
        <p:spPr>
          <a:xfrm>
            <a:off x="7878360" y="4245577"/>
            <a:ext cx="436636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 B</a:t>
            </a:r>
          </a:p>
        </p:txBody>
      </p:sp>
      <p:sp>
        <p:nvSpPr>
          <p:cNvPr id="47" name="Textplatzhalter 1">
            <a:extLst>
              <a:ext uri="{FF2B5EF4-FFF2-40B4-BE49-F238E27FC236}">
                <a16:creationId xmlns:a16="http://schemas.microsoft.com/office/drawing/2014/main" id="{3550343D-CDA0-304B-804B-E4796FE49C54}"/>
              </a:ext>
            </a:extLst>
          </p:cNvPr>
          <p:cNvSpPr txBox="1">
            <a:spLocks/>
          </p:cNvSpPr>
          <p:nvPr/>
        </p:nvSpPr>
        <p:spPr>
          <a:xfrm>
            <a:off x="7003787" y="4864054"/>
            <a:ext cx="1485000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Z4</a:t>
            </a:r>
          </a:p>
        </p:txBody>
      </p:sp>
      <p:sp>
        <p:nvSpPr>
          <p:cNvPr id="50" name="Textplatzhalter 1">
            <a:extLst>
              <a:ext uri="{FF2B5EF4-FFF2-40B4-BE49-F238E27FC236}">
                <a16:creationId xmlns:a16="http://schemas.microsoft.com/office/drawing/2014/main" id="{2FD5CDF7-5CDD-3741-AD29-3290E999A585}"/>
              </a:ext>
            </a:extLst>
          </p:cNvPr>
          <p:cNvSpPr txBox="1">
            <a:spLocks/>
          </p:cNvSpPr>
          <p:nvPr/>
        </p:nvSpPr>
        <p:spPr>
          <a:xfrm>
            <a:off x="342663" y="1091084"/>
            <a:ext cx="7018674" cy="447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Berechnung von doppelt gespeisten Leitungen</a:t>
            </a:r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</p:txBody>
      </p:sp>
      <p:cxnSp>
        <p:nvCxnSpPr>
          <p:cNvPr id="40" name="Gerade Verbindung 39">
            <a:extLst>
              <a:ext uri="{FF2B5EF4-FFF2-40B4-BE49-F238E27FC236}">
                <a16:creationId xmlns:a16="http://schemas.microsoft.com/office/drawing/2014/main" id="{EF4D1CF0-06CC-9147-9E61-1323F620E591}"/>
              </a:ext>
            </a:extLst>
          </p:cNvPr>
          <p:cNvCxnSpPr>
            <a:cxnSpLocks/>
          </p:cNvCxnSpPr>
          <p:nvPr/>
        </p:nvCxnSpPr>
        <p:spPr>
          <a:xfrm flipV="1">
            <a:off x="589136" y="5206500"/>
            <a:ext cx="0" cy="1048773"/>
          </a:xfrm>
          <a:prstGeom prst="line">
            <a:avLst/>
          </a:prstGeom>
          <a:ln>
            <a:solidFill>
              <a:srgbClr val="E6331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0B3BC242-6A78-1C48-AD59-F292BBEFDE51}"/>
              </a:ext>
            </a:extLst>
          </p:cNvPr>
          <p:cNvCxnSpPr>
            <a:cxnSpLocks/>
          </p:cNvCxnSpPr>
          <p:nvPr/>
        </p:nvCxnSpPr>
        <p:spPr>
          <a:xfrm flipV="1">
            <a:off x="8151287" y="5187950"/>
            <a:ext cx="0" cy="1048773"/>
          </a:xfrm>
          <a:prstGeom prst="line">
            <a:avLst/>
          </a:prstGeom>
          <a:ln>
            <a:solidFill>
              <a:srgbClr val="E6331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platzhalter 1">
            <a:extLst>
              <a:ext uri="{FF2B5EF4-FFF2-40B4-BE49-F238E27FC236}">
                <a16:creationId xmlns:a16="http://schemas.microsoft.com/office/drawing/2014/main" id="{DB9241E8-BC4D-CD42-BDAF-3F8653B051FF}"/>
              </a:ext>
            </a:extLst>
          </p:cNvPr>
          <p:cNvSpPr txBox="1">
            <a:spLocks/>
          </p:cNvSpPr>
          <p:nvPr/>
        </p:nvSpPr>
        <p:spPr>
          <a:xfrm>
            <a:off x="678825" y="5845677"/>
            <a:ext cx="577741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sz="2600" dirty="0">
                <a:solidFill>
                  <a:srgbClr val="E63312"/>
                </a:solidFill>
              </a:rPr>
              <a:t>IA</a:t>
            </a:r>
            <a:endParaRPr lang="de-DE" dirty="0">
              <a:solidFill>
                <a:srgbClr val="E63312"/>
              </a:solidFill>
            </a:endParaRPr>
          </a:p>
        </p:txBody>
      </p:sp>
      <p:sp>
        <p:nvSpPr>
          <p:cNvPr id="52" name="Textplatzhalter 1">
            <a:extLst>
              <a:ext uri="{FF2B5EF4-FFF2-40B4-BE49-F238E27FC236}">
                <a16:creationId xmlns:a16="http://schemas.microsoft.com/office/drawing/2014/main" id="{1FB31CBF-93A7-2C44-9000-4F58072A6CDD}"/>
              </a:ext>
            </a:extLst>
          </p:cNvPr>
          <p:cNvSpPr txBox="1">
            <a:spLocks/>
          </p:cNvSpPr>
          <p:nvPr/>
        </p:nvSpPr>
        <p:spPr>
          <a:xfrm>
            <a:off x="8151287" y="5887930"/>
            <a:ext cx="577741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sz="2600" dirty="0">
                <a:solidFill>
                  <a:srgbClr val="E63312"/>
                </a:solidFill>
              </a:rPr>
              <a:t>IB</a:t>
            </a:r>
            <a:endParaRPr lang="de-DE" dirty="0">
              <a:solidFill>
                <a:srgbClr val="E6331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0F3F3B87-FA8E-104C-8059-BC35B498815B}"/>
                  </a:ext>
                </a:extLst>
              </p:cNvPr>
              <p:cNvSpPr txBox="1"/>
              <p:nvPr/>
            </p:nvSpPr>
            <p:spPr>
              <a:xfrm>
                <a:off x="3327949" y="1758435"/>
                <a:ext cx="2437975" cy="565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0F3F3B87-FA8E-104C-8059-BC35B4988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949" y="1758435"/>
                <a:ext cx="2437975" cy="565283"/>
              </a:xfrm>
              <a:prstGeom prst="rect">
                <a:avLst/>
              </a:prstGeom>
              <a:blipFill>
                <a:blip r:embed="rId5"/>
                <a:stretch>
                  <a:fillRect l="-1036" t="-8696" b="-65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platzhalter 1">
            <a:extLst>
              <a:ext uri="{FF2B5EF4-FFF2-40B4-BE49-F238E27FC236}">
                <a16:creationId xmlns:a16="http://schemas.microsoft.com/office/drawing/2014/main" id="{C5F53290-7E5D-014E-90FB-7A80C599C6E2}"/>
              </a:ext>
            </a:extLst>
          </p:cNvPr>
          <p:cNvSpPr txBox="1">
            <a:spLocks/>
          </p:cNvSpPr>
          <p:nvPr/>
        </p:nvSpPr>
        <p:spPr>
          <a:xfrm>
            <a:off x="459678" y="1907490"/>
            <a:ext cx="3076183" cy="1083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 err="1"/>
              <a:t>Momentensatz</a:t>
            </a:r>
            <a:r>
              <a:rPr lang="de-DE" dirty="0"/>
              <a:t> </a:t>
            </a:r>
          </a:p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bei U</a:t>
            </a:r>
            <a:r>
              <a:rPr lang="de-DE" baseline="-25000" dirty="0"/>
              <a:t>A</a:t>
            </a:r>
            <a:r>
              <a:rPr lang="de-DE" dirty="0"/>
              <a:t> &gt; U</a:t>
            </a:r>
            <a:r>
              <a:rPr lang="de-DE" baseline="-25000" dirty="0"/>
              <a:t>B</a:t>
            </a:r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DD8A4648-64C0-E642-A041-FCA0C4B7B3F6}"/>
                  </a:ext>
                </a:extLst>
              </p:cNvPr>
              <p:cNvSpPr txBox="1"/>
              <p:nvPr/>
            </p:nvSpPr>
            <p:spPr>
              <a:xfrm>
                <a:off x="3285148" y="2504904"/>
                <a:ext cx="14650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DD8A4648-64C0-E642-A041-FCA0C4B7B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148" y="2504904"/>
                <a:ext cx="1465016" cy="276999"/>
              </a:xfrm>
              <a:prstGeom prst="rect">
                <a:avLst/>
              </a:prstGeom>
              <a:blipFill>
                <a:blip r:embed="rId6"/>
                <a:stretch>
                  <a:fillRect l="-2586" b="-391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>
                <a:extLst>
                  <a:ext uri="{FF2B5EF4-FFF2-40B4-BE49-F238E27FC236}">
                    <a16:creationId xmlns:a16="http://schemas.microsoft.com/office/drawing/2014/main" id="{0D0866E2-B635-5A43-A27E-AF6D988591F0}"/>
                  </a:ext>
                </a:extLst>
              </p:cNvPr>
              <p:cNvSpPr txBox="1"/>
              <p:nvPr/>
            </p:nvSpPr>
            <p:spPr>
              <a:xfrm>
                <a:off x="5328634" y="2528955"/>
                <a:ext cx="14939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3" name="Textfeld 42">
                <a:extLst>
                  <a:ext uri="{FF2B5EF4-FFF2-40B4-BE49-F238E27FC236}">
                    <a16:creationId xmlns:a16="http://schemas.microsoft.com/office/drawing/2014/main" id="{0D0866E2-B635-5A43-A27E-AF6D98859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634" y="2528955"/>
                <a:ext cx="1493999" cy="276999"/>
              </a:xfrm>
              <a:prstGeom prst="rect">
                <a:avLst/>
              </a:prstGeom>
              <a:blipFill>
                <a:blip r:embed="rId7"/>
                <a:stretch>
                  <a:fillRect l="-3419" b="-391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platzhalter 1">
            <a:extLst>
              <a:ext uri="{FF2B5EF4-FFF2-40B4-BE49-F238E27FC236}">
                <a16:creationId xmlns:a16="http://schemas.microsoft.com/office/drawing/2014/main" id="{496D8FD1-D60B-A244-B7A9-F2DFE222A0C8}"/>
              </a:ext>
            </a:extLst>
          </p:cNvPr>
          <p:cNvSpPr txBox="1">
            <a:spLocks/>
          </p:cNvSpPr>
          <p:nvPr/>
        </p:nvSpPr>
        <p:spPr>
          <a:xfrm>
            <a:off x="459678" y="3015322"/>
            <a:ext cx="8269350" cy="63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I</a:t>
            </a:r>
            <a:r>
              <a:rPr lang="de-DE" baseline="-25000" dirty="0"/>
              <a:t>A0</a:t>
            </a:r>
            <a:r>
              <a:rPr lang="de-DE" dirty="0"/>
              <a:t> und I</a:t>
            </a:r>
            <a:r>
              <a:rPr lang="de-DE" baseline="-25000" dirty="0"/>
              <a:t>B0</a:t>
            </a:r>
            <a:r>
              <a:rPr lang="de-DE" dirty="0"/>
              <a:t> sind Strome aus Berechnungen mit </a:t>
            </a:r>
            <a:r>
              <a:rPr lang="de-DE" dirty="0" err="1"/>
              <a:t>Momentensatz</a:t>
            </a:r>
            <a:r>
              <a:rPr lang="de-DE" dirty="0"/>
              <a:t> bei U</a:t>
            </a:r>
            <a:r>
              <a:rPr lang="de-DE" baseline="-25000" dirty="0"/>
              <a:t>A</a:t>
            </a:r>
            <a:r>
              <a:rPr lang="de-DE" dirty="0"/>
              <a:t>=U</a:t>
            </a:r>
            <a:r>
              <a:rPr lang="de-DE" baseline="-25000" dirty="0"/>
              <a:t>B</a:t>
            </a:r>
            <a:r>
              <a:rPr lang="de-DE" dirty="0"/>
              <a:t>.</a:t>
            </a:r>
          </a:p>
        </p:txBody>
      </p:sp>
      <p:pic>
        <p:nvPicPr>
          <p:cNvPr id="2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9E384AAD-D1BA-0A4A-AE48-BB67C4764E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82387" y="957667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277607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feld 36"/>
          <p:cNvSpPr txBox="1"/>
          <p:nvPr/>
        </p:nvSpPr>
        <p:spPr>
          <a:xfrm>
            <a:off x="1488374" y="159836"/>
            <a:ext cx="740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Planung von MS-Netzen</a:t>
            </a:r>
            <a:endParaRPr lang="de-DE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0" name="Textplatzhalter 1">
            <a:extLst>
              <a:ext uri="{FF2B5EF4-FFF2-40B4-BE49-F238E27FC236}">
                <a16:creationId xmlns:a16="http://schemas.microsoft.com/office/drawing/2014/main" id="{2FD5CDF7-5CDD-3741-AD29-3290E999A585}"/>
              </a:ext>
            </a:extLst>
          </p:cNvPr>
          <p:cNvSpPr txBox="1">
            <a:spLocks/>
          </p:cNvSpPr>
          <p:nvPr/>
        </p:nvSpPr>
        <p:spPr>
          <a:xfrm>
            <a:off x="702000" y="1539000"/>
            <a:ext cx="7018674" cy="41154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Aft>
                <a:spcPts val="0"/>
              </a:spcAft>
              <a:buClr>
                <a:srgbClr val="E63312"/>
              </a:buClr>
              <a:buAutoNum type="arabicPeriod"/>
            </a:pPr>
            <a:r>
              <a:rPr lang="de-DE" dirty="0"/>
              <a:t>Wahl der Spannungsebene</a:t>
            </a:r>
          </a:p>
          <a:p>
            <a:pPr marL="914400" lvl="1" indent="-457200" fontAlgn="auto">
              <a:spcAft>
                <a:spcPts val="0"/>
              </a:spcAft>
              <a:buClr>
                <a:srgbClr val="E63312"/>
              </a:buClr>
              <a:buFont typeface="Arial" panose="020B0604020202020204" pitchFamily="34" charset="0"/>
              <a:buChar char="•"/>
            </a:pPr>
            <a:r>
              <a:rPr lang="de-DE" dirty="0"/>
              <a:t>6 kV, 10 kV, 20 kV und 30 kV</a:t>
            </a:r>
          </a:p>
          <a:p>
            <a:pPr marL="457200" indent="-457200" fontAlgn="auto">
              <a:spcAft>
                <a:spcPts val="0"/>
              </a:spcAft>
              <a:buClr>
                <a:srgbClr val="E63312"/>
              </a:buClr>
              <a:buAutoNum type="arabicPeriod"/>
            </a:pPr>
            <a:r>
              <a:rPr lang="de-DE" dirty="0"/>
              <a:t>Wahl der Leitungsart</a:t>
            </a:r>
          </a:p>
          <a:p>
            <a:pPr marL="914400" lvl="1" indent="-457200" fontAlgn="auto">
              <a:spcAft>
                <a:spcPts val="0"/>
              </a:spcAft>
              <a:buClr>
                <a:srgbClr val="E63312"/>
              </a:buClr>
              <a:buFont typeface="Arial" panose="020B0604020202020204" pitchFamily="34" charset="0"/>
              <a:buChar char="•"/>
            </a:pPr>
            <a:r>
              <a:rPr lang="de-DE" dirty="0"/>
              <a:t>Zumeist Kabel als Vorzugsvariante</a:t>
            </a:r>
          </a:p>
          <a:p>
            <a:pPr marL="457200" indent="-457200" fontAlgn="auto">
              <a:spcAft>
                <a:spcPts val="0"/>
              </a:spcAft>
              <a:buClr>
                <a:srgbClr val="E63312"/>
              </a:buClr>
              <a:buAutoNum type="arabicPeriod"/>
            </a:pPr>
            <a:r>
              <a:rPr lang="de-DE" dirty="0"/>
              <a:t>Wahl des Leitungsquerschnitts</a:t>
            </a:r>
          </a:p>
          <a:p>
            <a:pPr marL="914400" lvl="1" indent="-457200" fontAlgn="auto">
              <a:spcAft>
                <a:spcPts val="0"/>
              </a:spcAft>
              <a:buClr>
                <a:srgbClr val="E63312"/>
              </a:buClr>
              <a:buFont typeface="Arial" panose="020B0604020202020204" pitchFamily="34" charset="0"/>
              <a:buChar char="•"/>
            </a:pPr>
            <a:r>
              <a:rPr lang="de-DE" dirty="0"/>
              <a:t>N-1-Kriterium</a:t>
            </a:r>
          </a:p>
          <a:p>
            <a:pPr marL="457200" indent="-457200" fontAlgn="auto">
              <a:spcAft>
                <a:spcPts val="0"/>
              </a:spcAft>
              <a:buClr>
                <a:srgbClr val="E63312"/>
              </a:buClr>
              <a:buAutoNum type="arabicPeriod"/>
            </a:pPr>
            <a:r>
              <a:rPr lang="de-DE" dirty="0"/>
              <a:t>Weitere Planungsaspekte</a:t>
            </a:r>
          </a:p>
          <a:p>
            <a:pPr marL="914400" lvl="1" indent="-457200" fontAlgn="auto">
              <a:spcAft>
                <a:spcPts val="0"/>
              </a:spcAft>
              <a:buClr>
                <a:srgbClr val="E63312"/>
              </a:buClr>
              <a:buFont typeface="Arial" panose="020B0604020202020204" pitchFamily="34" charset="0"/>
              <a:buChar char="•"/>
            </a:pPr>
            <a:r>
              <a:rPr lang="de-DE" dirty="0"/>
              <a:t>Netzschutz und Fernleittechnik</a:t>
            </a:r>
          </a:p>
          <a:p>
            <a:pPr marL="914400" lvl="1" indent="-457200" fontAlgn="auto">
              <a:spcAft>
                <a:spcPts val="0"/>
              </a:spcAft>
              <a:buClr>
                <a:srgbClr val="E63312"/>
              </a:buClr>
              <a:buFont typeface="Arial" panose="020B0604020202020204" pitchFamily="34" charset="0"/>
              <a:buChar char="•"/>
            </a:pPr>
            <a:r>
              <a:rPr lang="de-DE" dirty="0"/>
              <a:t>Sternpunkterdung</a:t>
            </a:r>
          </a:p>
          <a:p>
            <a:pPr marL="914400" lvl="1" indent="-457200" fontAlgn="auto">
              <a:spcAft>
                <a:spcPts val="0"/>
              </a:spcAft>
              <a:buClr>
                <a:srgbClr val="E63312"/>
              </a:buClr>
              <a:buFont typeface="Arial" panose="020B0604020202020204" pitchFamily="34" charset="0"/>
              <a:buChar char="•"/>
            </a:pPr>
            <a:r>
              <a:rPr lang="de-DE" dirty="0"/>
              <a:t>Ort und Bauweise von Schaltanlagen</a:t>
            </a:r>
          </a:p>
          <a:p>
            <a:pPr marL="914400" lvl="1" indent="-457200" fontAlgn="auto">
              <a:spcAft>
                <a:spcPts val="0"/>
              </a:spcAft>
              <a:buClr>
                <a:srgbClr val="E63312"/>
              </a:buClr>
              <a:buFont typeface="Arial" panose="020B0604020202020204" pitchFamily="34" charset="0"/>
              <a:buChar char="•"/>
            </a:pPr>
            <a:r>
              <a:rPr lang="de-DE" dirty="0" err="1"/>
              <a:t>Uvm</a:t>
            </a:r>
            <a:r>
              <a:rPr lang="de-DE" dirty="0"/>
              <a:t>.</a:t>
            </a:r>
          </a:p>
          <a:p>
            <a:pPr marL="457200" indent="-457200" fontAlgn="auto">
              <a:spcAft>
                <a:spcPts val="0"/>
              </a:spcAft>
              <a:buClr>
                <a:srgbClr val="E63312"/>
              </a:buClr>
              <a:buAutoNum type="arabicPeriod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</p:txBody>
      </p:sp>
      <p:pic>
        <p:nvPicPr>
          <p:cNvPr id="4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B03836F8-1E73-D345-AF7D-65A00F3B1C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30053" y="1944000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16472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8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">
            <a:extLst>
              <a:ext uri="{FF2B5EF4-FFF2-40B4-BE49-F238E27FC236}">
                <a16:creationId xmlns:a16="http://schemas.microsoft.com/office/drawing/2014/main" id="{BA9A3222-2376-0E43-939D-F057CEB6B49B}"/>
              </a:ext>
            </a:extLst>
          </p:cNvPr>
          <p:cNvSpPr txBox="1">
            <a:spLocks/>
          </p:cNvSpPr>
          <p:nvPr/>
        </p:nvSpPr>
        <p:spPr>
          <a:xfrm>
            <a:off x="3177000" y="2214000"/>
            <a:ext cx="5343332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sz="3600" dirty="0"/>
              <a:t>Vielen Dank!</a:t>
            </a:r>
          </a:p>
        </p:txBody>
      </p:sp>
      <p:pic>
        <p:nvPicPr>
          <p:cNvPr id="6" name="Bild 32">
            <a:extLst>
              <a:ext uri="{FF2B5EF4-FFF2-40B4-BE49-F238E27FC236}">
                <a16:creationId xmlns:a16="http://schemas.microsoft.com/office/drawing/2014/main" id="{73B8F8A8-7FAF-2F42-AD26-B80B592914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34" r="20074"/>
          <a:stretch>
            <a:fillRect/>
          </a:stretch>
        </p:blipFill>
        <p:spPr bwMode="auto">
          <a:xfrm>
            <a:off x="342001" y="3249001"/>
            <a:ext cx="3870000" cy="282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1">
            <a:extLst>
              <a:ext uri="{FF2B5EF4-FFF2-40B4-BE49-F238E27FC236}">
                <a16:creationId xmlns:a16="http://schemas.microsoft.com/office/drawing/2014/main" id="{EDF89D5B-103C-5A4A-95AD-C76AF49A1DD6}"/>
              </a:ext>
            </a:extLst>
          </p:cNvPr>
          <p:cNvSpPr txBox="1">
            <a:spLocks/>
          </p:cNvSpPr>
          <p:nvPr/>
        </p:nvSpPr>
        <p:spPr>
          <a:xfrm>
            <a:off x="4527001" y="3249001"/>
            <a:ext cx="3420000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sz="2000" dirty="0"/>
              <a:t>Jens Teuscher (Dr.-Ing.)</a:t>
            </a:r>
          </a:p>
          <a:p>
            <a:pPr fontAlgn="auto">
              <a:spcAft>
                <a:spcPts val="0"/>
              </a:spcAft>
              <a:buClr>
                <a:srgbClr val="E63312"/>
              </a:buClr>
            </a:pPr>
            <a:endParaRPr lang="de-DE" sz="2000" dirty="0"/>
          </a:p>
        </p:txBody>
      </p:sp>
      <p:sp>
        <p:nvSpPr>
          <p:cNvPr id="9" name="Shape 5201">
            <a:extLst>
              <a:ext uri="{FF2B5EF4-FFF2-40B4-BE49-F238E27FC236}">
                <a16:creationId xmlns:a16="http://schemas.microsoft.com/office/drawing/2014/main" id="{F3AB4021-3D25-934B-B2E4-C33C20B03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7001" y="3699001"/>
            <a:ext cx="4374574" cy="1485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640"/>
              </a:spcAft>
              <a:tabLst>
                <a:tab pos="230282" algn="l"/>
              </a:tabLst>
            </a:pPr>
            <a:r>
              <a:rPr lang="de-DE" sz="16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Technische Universität Chemnitz</a:t>
            </a:r>
          </a:p>
          <a:p>
            <a:pPr>
              <a:spcAft>
                <a:spcPts val="640"/>
              </a:spcAft>
              <a:tabLst>
                <a:tab pos="230282" algn="l"/>
              </a:tabLst>
            </a:pPr>
            <a:r>
              <a:rPr lang="de-DE" sz="16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Fakultät für Elektrotechnik und Informationstechnik</a:t>
            </a:r>
          </a:p>
          <a:p>
            <a:pPr>
              <a:spcAft>
                <a:spcPts val="640"/>
              </a:spcAft>
              <a:tabLst>
                <a:tab pos="230282" algn="l"/>
              </a:tabLst>
            </a:pPr>
            <a:r>
              <a:rPr lang="de-DE" sz="16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Professur Energie- und Hochspannungstechnik</a:t>
            </a:r>
          </a:p>
          <a:p>
            <a:pPr>
              <a:spcAft>
                <a:spcPts val="640"/>
              </a:spcAft>
              <a:tabLst>
                <a:tab pos="230282" algn="l"/>
              </a:tabLst>
            </a:pPr>
            <a:r>
              <a:rPr lang="de-DE" sz="16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09107 Chemnitz</a:t>
            </a:r>
          </a:p>
        </p:txBody>
      </p:sp>
      <p:sp>
        <p:nvSpPr>
          <p:cNvPr id="10" name="Shape 5201">
            <a:extLst>
              <a:ext uri="{FF2B5EF4-FFF2-40B4-BE49-F238E27FC236}">
                <a16:creationId xmlns:a16="http://schemas.microsoft.com/office/drawing/2014/main" id="{80514078-D6DC-7341-8556-7AD4F5E5194E}"/>
              </a:ext>
            </a:extLst>
          </p:cNvPr>
          <p:cNvSpPr txBox="1">
            <a:spLocks/>
          </p:cNvSpPr>
          <p:nvPr/>
        </p:nvSpPr>
        <p:spPr>
          <a:xfrm>
            <a:off x="4617000" y="5581638"/>
            <a:ext cx="5517501" cy="68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1pPr>
            <a:lvl2pPr indent="2286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2pPr>
            <a:lvl3pPr indent="4572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3pPr>
            <a:lvl4pPr indent="6858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4pPr>
            <a:lvl5pPr indent="9144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5pPr>
            <a:lvl6pPr indent="11430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6pPr>
            <a:lvl7pPr indent="13716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7pPr>
            <a:lvl8pPr indent="16002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8pPr>
            <a:lvl9pPr indent="18288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9pPr>
          </a:lstStyle>
          <a:p>
            <a:pPr algn="l">
              <a:spcAft>
                <a:spcPts val="640"/>
              </a:spcAft>
              <a:tabLst>
                <a:tab pos="230282" algn="l"/>
              </a:tabLst>
            </a:pP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E-Mail:		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jens.teuscher@etit.tu-chemnitz.de</a:t>
            </a:r>
            <a:endParaRPr lang="it-IT" sz="1600" dirty="0">
              <a:solidFill>
                <a:schemeClr val="bg1">
                  <a:lumMod val="1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l">
              <a:spcAft>
                <a:spcPts val="640"/>
              </a:spcAft>
              <a:tabLst>
                <a:tab pos="230282" algn="l"/>
              </a:tabLst>
            </a:pP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Telefon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:	+49 (0) 371 531 - 37752</a:t>
            </a:r>
          </a:p>
        </p:txBody>
      </p:sp>
      <p:pic>
        <p:nvPicPr>
          <p:cNvPr id="8" name="Bild 4" descr="Bild1.jpg">
            <a:extLst>
              <a:ext uri="{FF2B5EF4-FFF2-40B4-BE49-F238E27FC236}">
                <a16:creationId xmlns:a16="http://schemas.microsoft.com/office/drawing/2014/main" id="{C01A4062-518D-8C42-9BEA-67F75CED02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000"/>
            <a:ext cx="9144000" cy="1170000"/>
          </a:xfrm>
          <a:prstGeom prst="rect">
            <a:avLst/>
          </a:prstGeom>
        </p:spPr>
      </p:pic>
      <p:pic>
        <p:nvPicPr>
          <p:cNvPr id="2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5176544A-80AF-5244-8D3C-931265BDE1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47001" y="2052301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29834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tart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lgefolien mit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olgefolien ohne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04_Maschinenbau_ppt2</Template>
  <TotalTime>0</TotalTime>
  <Words>208</Words>
  <Application>Microsoft Macintosh PowerPoint</Application>
  <PresentationFormat>Bildschirmpräsentation (4:3)</PresentationFormat>
  <Paragraphs>75</Paragraphs>
  <Slides>5</Slides>
  <Notes>5</Notes>
  <HiddenSlides>0</HiddenSlides>
  <MMClips>5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5</vt:i4>
      </vt:variant>
    </vt:vector>
  </HeadingPairs>
  <TitlesOfParts>
    <vt:vector size="17" baseType="lpstr">
      <vt:lpstr>Cambria Math</vt:lpstr>
      <vt:lpstr>Roboto Condensed Light</vt:lpstr>
      <vt:lpstr>Calibri</vt:lpstr>
      <vt:lpstr>Arial</vt:lpstr>
      <vt:lpstr>Wingdings</vt:lpstr>
      <vt:lpstr>Lato Light</vt:lpstr>
      <vt:lpstr>Roboto Condensed bold</vt:lpstr>
      <vt:lpstr>Roboto Condensed</vt:lpstr>
      <vt:lpstr>Times New Roman</vt:lpstr>
      <vt:lpstr>Startfolie</vt:lpstr>
      <vt:lpstr>Folgefolien mit Logo</vt:lpstr>
      <vt:lpstr>Folgefolien ohne Logo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TU Chemnitz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 Kaltofen</dc:creator>
  <cp:lastModifiedBy>Microsoft Office-Benutzer</cp:lastModifiedBy>
  <cp:revision>340</cp:revision>
  <cp:lastPrinted>2020-04-07T09:33:07Z</cp:lastPrinted>
  <dcterms:created xsi:type="dcterms:W3CDTF">2014-01-29T06:28:10Z</dcterms:created>
  <dcterms:modified xsi:type="dcterms:W3CDTF">2020-06-24T10:08:27Z</dcterms:modified>
</cp:coreProperties>
</file>