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72" r:id="rId2"/>
    <p:sldMasterId id="2147483696" r:id="rId3"/>
    <p:sldMasterId id="2147483708" r:id="rId4"/>
    <p:sldMasterId id="2147483720" r:id="rId5"/>
  </p:sldMasterIdLst>
  <p:notesMasterIdLst>
    <p:notesMasterId r:id="rId21"/>
  </p:notesMasterIdLst>
  <p:handoutMasterIdLst>
    <p:handoutMasterId r:id="rId22"/>
  </p:handoutMasterIdLst>
  <p:sldIdLst>
    <p:sldId id="256" r:id="rId6"/>
    <p:sldId id="259" r:id="rId7"/>
    <p:sldId id="283" r:id="rId8"/>
    <p:sldId id="285" r:id="rId9"/>
    <p:sldId id="286" r:id="rId10"/>
    <p:sldId id="257" r:id="rId11"/>
    <p:sldId id="258" r:id="rId12"/>
    <p:sldId id="260" r:id="rId13"/>
    <p:sldId id="262" r:id="rId14"/>
    <p:sldId id="263" r:id="rId15"/>
    <p:sldId id="279" r:id="rId16"/>
    <p:sldId id="280" r:id="rId17"/>
    <p:sldId id="271" r:id="rId18"/>
    <p:sldId id="281" r:id="rId19"/>
    <p:sldId id="282" r:id="rId2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1" d="100"/>
          <a:sy n="111" d="100"/>
        </p:scale>
        <p:origin x="558" y="9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9" d="100"/>
          <a:sy n="89" d="100"/>
        </p:scale>
        <p:origin x="3798" y="-81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7C8A7A17-2A82-8463-44B1-B3ED93617A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DEED012B-9694-872E-E972-62B80EDD1B8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1B93E2E-9E1A-4406-ACBC-8C2FE8D347A5}" type="datetimeFigureOut">
              <a:rPr lang="de-DE" smtClean="0"/>
              <a:t>22.10.2024</a:t>
            </a:fld>
            <a:endParaRPr lang="de-DE"/>
          </a:p>
        </p:txBody>
      </p:sp>
      <p:sp>
        <p:nvSpPr>
          <p:cNvPr id="4" name="Fußzeilenplatzhalter 3">
            <a:extLst>
              <a:ext uri="{FF2B5EF4-FFF2-40B4-BE49-F238E27FC236}">
                <a16:creationId xmlns:a16="http://schemas.microsoft.com/office/drawing/2014/main" id="{9AF6F793-6136-EF81-B75F-1F42BDA1A54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C190597F-9C2E-39CB-BC54-08161A38E1D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66B9EC0-AE64-4BBE-A2A2-964C746D4485}" type="slidenum">
              <a:rPr lang="de-DE" smtClean="0"/>
              <a:t>‹Nr.›</a:t>
            </a:fld>
            <a:endParaRPr lang="de-DE"/>
          </a:p>
        </p:txBody>
      </p:sp>
    </p:spTree>
    <p:extLst>
      <p:ext uri="{BB962C8B-B14F-4D97-AF65-F5344CB8AC3E}">
        <p14:creationId xmlns:p14="http://schemas.microsoft.com/office/powerpoint/2010/main" val="10810220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32" name="PlaceHolder 1"/>
          <p:cNvSpPr>
            <a:spLocks noGrp="1" noRot="1" noChangeAspect="1"/>
          </p:cNvSpPr>
          <p:nvPr>
            <p:ph type="sldImg"/>
          </p:nvPr>
        </p:nvSpPr>
        <p:spPr>
          <a:xfrm>
            <a:off x="216000" y="812520"/>
            <a:ext cx="7127280" cy="4008960"/>
          </a:xfrm>
          <a:prstGeom prst="rect">
            <a:avLst/>
          </a:prstGeom>
          <a:noFill/>
          <a:ln w="0">
            <a:noFill/>
          </a:ln>
        </p:spPr>
        <p:txBody>
          <a:bodyPr lIns="0" tIns="0" rIns="0" bIns="0" anchor="ctr">
            <a:noAutofit/>
          </a:bodyPr>
          <a:lstStyle/>
          <a:p>
            <a:r>
              <a:rPr lang="de-DE" sz="1800" b="0" strike="noStrike" spc="-1">
                <a:solidFill>
                  <a:schemeClr val="dk1"/>
                </a:solidFill>
                <a:latin typeface="Open Sans"/>
              </a:rPr>
              <a:t>Folie mittels Klicken verschieben</a:t>
            </a:r>
          </a:p>
        </p:txBody>
      </p:sp>
      <p:sp>
        <p:nvSpPr>
          <p:cNvPr id="533" name="PlaceHolder 2"/>
          <p:cNvSpPr>
            <a:spLocks noGrp="1"/>
          </p:cNvSpPr>
          <p:nvPr>
            <p:ph type="body"/>
          </p:nvPr>
        </p:nvSpPr>
        <p:spPr>
          <a:xfrm>
            <a:off x="756000" y="5078520"/>
            <a:ext cx="6047640" cy="4811040"/>
          </a:xfrm>
          <a:prstGeom prst="rect">
            <a:avLst/>
          </a:prstGeom>
          <a:noFill/>
          <a:ln w="0">
            <a:noFill/>
          </a:ln>
        </p:spPr>
        <p:txBody>
          <a:bodyPr lIns="0" tIns="0" rIns="0" bIns="0" anchor="t">
            <a:noAutofit/>
          </a:bodyPr>
          <a:lstStyle/>
          <a:p>
            <a:pPr marL="216000" indent="-216000">
              <a:buNone/>
            </a:pPr>
            <a:r>
              <a:rPr lang="de-DE" sz="2000" b="0" strike="noStrike" spc="-1">
                <a:solidFill>
                  <a:srgbClr val="000000"/>
                </a:solidFill>
                <a:latin typeface="Calibri"/>
              </a:rPr>
              <a:t>Format der Notizen mittels Klicken bearbeiten</a:t>
            </a:r>
          </a:p>
        </p:txBody>
      </p:sp>
      <p:sp>
        <p:nvSpPr>
          <p:cNvPr id="534" name="PlaceHolder 3"/>
          <p:cNvSpPr>
            <a:spLocks noGrp="1"/>
          </p:cNvSpPr>
          <p:nvPr>
            <p:ph type="hdr"/>
          </p:nvPr>
        </p:nvSpPr>
        <p:spPr>
          <a:xfrm>
            <a:off x="0" y="0"/>
            <a:ext cx="3280680" cy="534240"/>
          </a:xfrm>
          <a:prstGeom prst="rect">
            <a:avLst/>
          </a:prstGeom>
          <a:noFill/>
          <a:ln w="0">
            <a:noFill/>
          </a:ln>
        </p:spPr>
        <p:txBody>
          <a:bodyPr lIns="0" tIns="0" rIns="0" bIns="0" anchor="t">
            <a:noAutofit/>
          </a:bodyPr>
          <a:lstStyle/>
          <a:p>
            <a:pPr indent="0">
              <a:buNone/>
            </a:pPr>
            <a:r>
              <a:rPr lang="de-DE" sz="1400" b="0" strike="noStrike" spc="-1">
                <a:solidFill>
                  <a:srgbClr val="000000"/>
                </a:solidFill>
                <a:latin typeface="Calibri"/>
              </a:rPr>
              <a:t>&lt;Kopfzeile&gt;</a:t>
            </a:r>
          </a:p>
        </p:txBody>
      </p:sp>
      <p:sp>
        <p:nvSpPr>
          <p:cNvPr id="535" name="PlaceHolder 4"/>
          <p:cNvSpPr>
            <a:spLocks noGrp="1"/>
          </p:cNvSpPr>
          <p:nvPr>
            <p:ph type="dt" idx="1"/>
          </p:nvPr>
        </p:nvSpPr>
        <p:spPr>
          <a:xfrm>
            <a:off x="4278960" y="0"/>
            <a:ext cx="3280680" cy="534240"/>
          </a:xfrm>
          <a:prstGeom prst="rect">
            <a:avLst/>
          </a:prstGeom>
          <a:noFill/>
          <a:ln w="0">
            <a:noFill/>
          </a:ln>
        </p:spPr>
        <p:txBody>
          <a:bodyPr lIns="0" tIns="0" rIns="0" bIns="0" anchor="t">
            <a:noAutofit/>
          </a:bodyPr>
          <a:lstStyle>
            <a:lvl1pPr indent="0" algn="r">
              <a:buNone/>
              <a:defRPr lang="de-DE" sz="1400" b="0" strike="noStrike" spc="-1">
                <a:solidFill>
                  <a:srgbClr val="000000"/>
                </a:solidFill>
                <a:latin typeface="Calibri"/>
              </a:defRPr>
            </a:lvl1pPr>
          </a:lstStyle>
          <a:p>
            <a:pPr indent="0" algn="r">
              <a:buNone/>
            </a:pPr>
            <a:r>
              <a:rPr lang="de-DE" sz="1400" b="0" strike="noStrike" spc="-1">
                <a:solidFill>
                  <a:srgbClr val="000000"/>
                </a:solidFill>
                <a:latin typeface="Calibri"/>
              </a:rPr>
              <a:t>&lt;Datum/Uhrzeit&gt;</a:t>
            </a:r>
          </a:p>
        </p:txBody>
      </p:sp>
      <p:sp>
        <p:nvSpPr>
          <p:cNvPr id="536" name="PlaceHolder 5"/>
          <p:cNvSpPr>
            <a:spLocks noGrp="1"/>
          </p:cNvSpPr>
          <p:nvPr>
            <p:ph type="ftr" idx="2"/>
          </p:nvPr>
        </p:nvSpPr>
        <p:spPr>
          <a:xfrm>
            <a:off x="0" y="10157400"/>
            <a:ext cx="3280680" cy="534240"/>
          </a:xfrm>
          <a:prstGeom prst="rect">
            <a:avLst/>
          </a:prstGeom>
          <a:noFill/>
          <a:ln w="0">
            <a:noFill/>
          </a:ln>
        </p:spPr>
        <p:txBody>
          <a:bodyPr lIns="0" tIns="0" rIns="0" bIns="0" anchor="b">
            <a:noAutofit/>
          </a:bodyPr>
          <a:lstStyle>
            <a:lvl1pPr indent="0">
              <a:buNone/>
              <a:defRPr lang="de-DE" sz="1400" b="0" strike="noStrike" spc="-1">
                <a:solidFill>
                  <a:srgbClr val="000000"/>
                </a:solidFill>
                <a:latin typeface="Calibri"/>
              </a:defRPr>
            </a:lvl1pPr>
          </a:lstStyle>
          <a:p>
            <a:pPr indent="0">
              <a:buNone/>
            </a:pPr>
            <a:r>
              <a:rPr lang="de-DE" sz="1400" b="0" strike="noStrike" spc="-1">
                <a:solidFill>
                  <a:srgbClr val="000000"/>
                </a:solidFill>
                <a:latin typeface="Calibri"/>
              </a:rPr>
              <a:t>&lt;Fußzeile&gt;</a:t>
            </a:r>
          </a:p>
        </p:txBody>
      </p:sp>
      <p:sp>
        <p:nvSpPr>
          <p:cNvPr id="537" name="PlaceHolder 6"/>
          <p:cNvSpPr>
            <a:spLocks noGrp="1"/>
          </p:cNvSpPr>
          <p:nvPr>
            <p:ph type="sldNum" idx="3"/>
          </p:nvPr>
        </p:nvSpPr>
        <p:spPr>
          <a:xfrm>
            <a:off x="4278960" y="10157400"/>
            <a:ext cx="3280680" cy="534240"/>
          </a:xfrm>
          <a:prstGeom prst="rect">
            <a:avLst/>
          </a:prstGeom>
          <a:noFill/>
          <a:ln w="0">
            <a:noFill/>
          </a:ln>
        </p:spPr>
        <p:txBody>
          <a:bodyPr lIns="0" tIns="0" rIns="0" bIns="0" anchor="b">
            <a:noAutofit/>
          </a:bodyPr>
          <a:lstStyle>
            <a:lvl1pPr indent="0" algn="r">
              <a:buNone/>
              <a:defRPr lang="de-DE" sz="1400" b="0" strike="noStrike" spc="-1">
                <a:solidFill>
                  <a:srgbClr val="000000"/>
                </a:solidFill>
                <a:latin typeface="Calibri"/>
              </a:defRPr>
            </a:lvl1pPr>
          </a:lstStyle>
          <a:p>
            <a:pPr indent="0" algn="r">
              <a:buNone/>
            </a:pPr>
            <a:fld id="{617B8CDE-A5F0-4CE6-95DF-67BE5FF8217F}" type="slidenum">
              <a:rPr lang="de-DE" sz="1400" b="0" strike="noStrike" spc="-1">
                <a:solidFill>
                  <a:srgbClr val="000000"/>
                </a:solidFill>
                <a:latin typeface="Calibri"/>
              </a:rPr>
              <a:t>‹Nr.›</a:t>
            </a:fld>
            <a:endParaRPr lang="de-DE" sz="1400" b="0" strike="noStrike" spc="-1">
              <a:solidFill>
                <a:srgbClr val="000000"/>
              </a:solidFill>
              <a:latin typeface="Calibri"/>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 name="PlaceHolder 1"/>
          <p:cNvSpPr>
            <a:spLocks noGrp="1" noRot="1" noChangeAspect="1"/>
          </p:cNvSpPr>
          <p:nvPr>
            <p:ph type="sldImg"/>
          </p:nvPr>
        </p:nvSpPr>
        <p:spPr>
          <a:xfrm>
            <a:off x="382588" y="685800"/>
            <a:ext cx="6088062" cy="3424238"/>
          </a:xfrm>
          <a:prstGeom prst="rect">
            <a:avLst/>
          </a:prstGeom>
          <a:ln w="0">
            <a:noFill/>
          </a:ln>
        </p:spPr>
      </p:sp>
      <p:sp>
        <p:nvSpPr>
          <p:cNvPr id="627" name="PlaceHolder 2"/>
          <p:cNvSpPr>
            <a:spLocks noGrp="1"/>
          </p:cNvSpPr>
          <p:nvPr>
            <p:ph type="body"/>
          </p:nvPr>
        </p:nvSpPr>
        <p:spPr>
          <a:xfrm>
            <a:off x="685800" y="4343400"/>
            <a:ext cx="5481720" cy="4110120"/>
          </a:xfrm>
          <a:prstGeom prst="rect">
            <a:avLst/>
          </a:prstGeom>
          <a:noFill/>
          <a:ln w="0">
            <a:noFill/>
          </a:ln>
        </p:spPr>
        <p:txBody>
          <a:bodyPr lIns="0" tIns="0" rIns="0" bIns="0" anchor="t">
            <a:noAutofit/>
          </a:bodyPr>
          <a:lstStyle/>
          <a:p>
            <a:pPr marL="216000" indent="0">
              <a:lnSpc>
                <a:spcPct val="100000"/>
              </a:lnSpc>
              <a:buNone/>
              <a:tabLst>
                <a:tab pos="0" algn="l"/>
              </a:tabLst>
            </a:pPr>
            <a:r>
              <a:rPr lang="de-DE" sz="2000" b="0" strike="noStrike" spc="-1">
                <a:solidFill>
                  <a:srgbClr val="000000"/>
                </a:solidFill>
                <a:latin typeface="Calibri"/>
              </a:rPr>
              <a:t>Was hat das mit Postkolonialismus zu tun?</a:t>
            </a:r>
          </a:p>
          <a:p>
            <a:pPr marL="216000" indent="0">
              <a:lnSpc>
                <a:spcPct val="100000"/>
              </a:lnSpc>
              <a:buNone/>
              <a:tabLst>
                <a:tab pos="0" algn="l"/>
              </a:tabLst>
            </a:pPr>
            <a:r>
              <a:rPr lang="de-DE" sz="2000" b="0" strike="noStrike" spc="-1">
                <a:solidFill>
                  <a:srgbClr val="000000"/>
                </a:solidFill>
                <a:latin typeface="Calibri"/>
              </a:rPr>
              <a:t>Wie kamen die Gebeine nach Sachsen?</a:t>
            </a:r>
          </a:p>
          <a:p>
            <a:pPr marL="216000" indent="0">
              <a:lnSpc>
                <a:spcPct val="100000"/>
              </a:lnSpc>
              <a:buNone/>
              <a:tabLst>
                <a:tab pos="0" algn="l"/>
              </a:tabLst>
            </a:pPr>
            <a:r>
              <a:rPr lang="de-DE" sz="2000" b="0" strike="noStrike" spc="-1">
                <a:solidFill>
                  <a:srgbClr val="000000"/>
                </a:solidFill>
                <a:latin typeface="Calibri"/>
              </a:rPr>
              <a:t>[menschlichen Gebeine von 37 australischen Ureinwohner*innen, darunter Angehörige der Yawuru und Karajarri aus Westaustralien… stammen aus Grabplünderungen sowie von Opfern gewaltsamer Auseinandersetzungen. Sie gelangten zwischen 1880 und 1902 als Kauf und als Schenkung an das Königlich Zoologische und Anthropologisch-Ethnographische Museum, die Vorgängerinstitution des 1945 gegründeten Museums für Völkerkunde Dresden (MVD), das seit 2010 …zu den Staatlichen Kunstsammlungen Dresden gehört.]</a:t>
            </a:r>
          </a:p>
          <a:p>
            <a:pPr marL="216000" indent="0">
              <a:lnSpc>
                <a:spcPct val="100000"/>
              </a:lnSpc>
              <a:buNone/>
              <a:tabLst>
                <a:tab pos="0" algn="l"/>
              </a:tabLst>
            </a:pPr>
            <a:endParaRPr lang="de-DE" sz="2000" b="0" strike="noStrike" spc="-1">
              <a:solidFill>
                <a:srgbClr val="000000"/>
              </a:solidFill>
              <a:latin typeface="Calibri"/>
            </a:endParaRPr>
          </a:p>
        </p:txBody>
      </p:sp>
      <p:sp>
        <p:nvSpPr>
          <p:cNvPr id="628" name="PlaceHolder 3"/>
          <p:cNvSpPr>
            <a:spLocks noGrp="1"/>
          </p:cNvSpPr>
          <p:nvPr>
            <p:ph type="sldNum" idx="4"/>
          </p:nvPr>
        </p:nvSpPr>
        <p:spPr>
          <a:xfrm>
            <a:off x="3884760" y="8685360"/>
            <a:ext cx="2967120" cy="452520"/>
          </a:xfrm>
          <a:prstGeom prst="rect">
            <a:avLst/>
          </a:prstGeom>
          <a:noFill/>
          <a:ln w="0">
            <a:noFill/>
          </a:ln>
        </p:spPr>
        <p:txBody>
          <a:bodyPr lIns="0" tIns="0" rIns="0" bIns="0" anchor="b">
            <a:noAutofit/>
          </a:bodyPr>
          <a:lstStyle>
            <a:lvl1pPr indent="0" algn="r" defTabSz="822960">
              <a:lnSpc>
                <a:spcPct val="100000"/>
              </a:lnSpc>
              <a:buNone/>
              <a:tabLst>
                <a:tab pos="0" algn="l"/>
              </a:tabLst>
              <a:defRPr lang="de-DE" sz="1200" b="0" strike="noStrike" spc="-1">
                <a:solidFill>
                  <a:schemeClr val="dk1"/>
                </a:solidFill>
                <a:latin typeface="+mn-lt"/>
                <a:ea typeface="+mn-ea"/>
              </a:defRPr>
            </a:lvl1pPr>
          </a:lstStyle>
          <a:p>
            <a:pPr indent="0" algn="r" defTabSz="822960">
              <a:lnSpc>
                <a:spcPct val="100000"/>
              </a:lnSpc>
              <a:buNone/>
              <a:tabLst>
                <a:tab pos="0" algn="l"/>
              </a:tabLst>
            </a:pPr>
            <a:fld id="{5B1ED3E5-8720-43E9-B9BC-00640C9E8CD2}" type="slidenum">
              <a:rPr lang="de-DE" sz="1200" b="0" strike="noStrike" spc="-1">
                <a:solidFill>
                  <a:schemeClr val="dk1"/>
                </a:solidFill>
                <a:latin typeface="+mn-lt"/>
                <a:ea typeface="+mn-ea"/>
              </a:rPr>
              <a:t>6</a:t>
            </a:fld>
            <a:endParaRPr lang="de-DE" sz="1200" b="0" strike="noStrike" spc="-1">
              <a:solidFill>
                <a:srgbClr val="000000"/>
              </a:solidFill>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9" name="PlaceHolder 1"/>
          <p:cNvSpPr>
            <a:spLocks noGrp="1" noRot="1" noChangeAspect="1"/>
          </p:cNvSpPr>
          <p:nvPr>
            <p:ph type="sldImg"/>
          </p:nvPr>
        </p:nvSpPr>
        <p:spPr>
          <a:xfrm>
            <a:off x="382588" y="685800"/>
            <a:ext cx="6088062" cy="3424238"/>
          </a:xfrm>
          <a:prstGeom prst="rect">
            <a:avLst/>
          </a:prstGeom>
          <a:ln w="0">
            <a:noFill/>
          </a:ln>
        </p:spPr>
      </p:sp>
      <p:sp>
        <p:nvSpPr>
          <p:cNvPr id="630" name="PlaceHolder 2"/>
          <p:cNvSpPr>
            <a:spLocks noGrp="1"/>
          </p:cNvSpPr>
          <p:nvPr>
            <p:ph type="body"/>
          </p:nvPr>
        </p:nvSpPr>
        <p:spPr>
          <a:xfrm>
            <a:off x="685800" y="4343400"/>
            <a:ext cx="5481720" cy="4110120"/>
          </a:xfrm>
          <a:prstGeom prst="rect">
            <a:avLst/>
          </a:prstGeom>
          <a:noFill/>
          <a:ln w="0">
            <a:noFill/>
          </a:ln>
        </p:spPr>
        <p:txBody>
          <a:bodyPr lIns="0" tIns="0" rIns="0" bIns="0" anchor="t">
            <a:noAutofit/>
          </a:bodyPr>
          <a:lstStyle/>
          <a:p>
            <a:pPr marL="216000" indent="0">
              <a:lnSpc>
                <a:spcPct val="100000"/>
              </a:lnSpc>
              <a:buNone/>
              <a:tabLst>
                <a:tab pos="0" algn="l"/>
              </a:tabLst>
            </a:pPr>
            <a:r>
              <a:rPr lang="de-DE" sz="2000" b="0" strike="noStrike" spc="-1">
                <a:solidFill>
                  <a:srgbClr val="000000"/>
                </a:solidFill>
                <a:latin typeface="Calibri"/>
              </a:rPr>
              <a:t>Was hat das mit Postkolonialismus zu tun?</a:t>
            </a:r>
          </a:p>
          <a:p>
            <a:pPr marL="216000" indent="0">
              <a:lnSpc>
                <a:spcPct val="100000"/>
              </a:lnSpc>
              <a:buNone/>
              <a:tabLst>
                <a:tab pos="0" algn="l"/>
              </a:tabLst>
            </a:pPr>
            <a:r>
              <a:rPr lang="de-DE" sz="2000" b="0" strike="noStrike" spc="-1">
                <a:solidFill>
                  <a:srgbClr val="000000"/>
                </a:solidFill>
                <a:latin typeface="Calibri"/>
              </a:rPr>
              <a:t>Wie kamen die Gebeine nach Sachsen?</a:t>
            </a:r>
          </a:p>
          <a:p>
            <a:pPr marL="216000" indent="0">
              <a:lnSpc>
                <a:spcPct val="100000"/>
              </a:lnSpc>
              <a:buNone/>
              <a:tabLst>
                <a:tab pos="0" algn="l"/>
              </a:tabLst>
            </a:pPr>
            <a:r>
              <a:rPr lang="de-DE" sz="2000" b="0" strike="noStrike" spc="-1">
                <a:solidFill>
                  <a:srgbClr val="000000"/>
                </a:solidFill>
                <a:latin typeface="Calibri"/>
              </a:rPr>
              <a:t>[menschlichen Gebeine von 37 australischen Ureinwohner*innen, darunter Angehörige der Yawuru und Karajarri aus Westaustralien… stammen aus Grabplünderungen sowie von Opfern gewaltsamer Auseinandersetzungen. Sie gelangten zwischen 1880 und 1902 als Kauf und als Schenkung an das Königlich Zoologische und Anthropologisch-Ethnographische Museum, die Vorgängerinstitution des 1945 gegründeten Museums für Völkerkunde Dresden (MVD), das seit 2010 …zu den Staatlichen Kunstsammlungen Dresden gehört.]</a:t>
            </a:r>
          </a:p>
          <a:p>
            <a:pPr marL="216000" indent="0">
              <a:lnSpc>
                <a:spcPct val="100000"/>
              </a:lnSpc>
              <a:buNone/>
              <a:tabLst>
                <a:tab pos="0" algn="l"/>
              </a:tabLst>
            </a:pPr>
            <a:endParaRPr lang="de-DE" sz="2000" b="0" strike="noStrike" spc="-1">
              <a:solidFill>
                <a:srgbClr val="000000"/>
              </a:solidFill>
              <a:latin typeface="Calibri"/>
            </a:endParaRPr>
          </a:p>
        </p:txBody>
      </p:sp>
      <p:sp>
        <p:nvSpPr>
          <p:cNvPr id="631" name="PlaceHolder 3"/>
          <p:cNvSpPr>
            <a:spLocks noGrp="1"/>
          </p:cNvSpPr>
          <p:nvPr>
            <p:ph type="sldNum" idx="5"/>
          </p:nvPr>
        </p:nvSpPr>
        <p:spPr>
          <a:xfrm>
            <a:off x="3884760" y="8685360"/>
            <a:ext cx="2967120" cy="452520"/>
          </a:xfrm>
          <a:prstGeom prst="rect">
            <a:avLst/>
          </a:prstGeom>
          <a:noFill/>
          <a:ln w="0">
            <a:noFill/>
          </a:ln>
        </p:spPr>
        <p:txBody>
          <a:bodyPr lIns="0" tIns="0" rIns="0" bIns="0" anchor="b">
            <a:noAutofit/>
          </a:bodyPr>
          <a:lstStyle>
            <a:lvl1pPr indent="0" algn="r" defTabSz="822960">
              <a:lnSpc>
                <a:spcPct val="100000"/>
              </a:lnSpc>
              <a:buNone/>
              <a:tabLst>
                <a:tab pos="0" algn="l"/>
              </a:tabLst>
              <a:defRPr lang="de-DE" sz="1200" b="0" strike="noStrike" spc="-1">
                <a:solidFill>
                  <a:schemeClr val="dk1"/>
                </a:solidFill>
                <a:latin typeface="+mn-lt"/>
                <a:ea typeface="+mn-ea"/>
              </a:defRPr>
            </a:lvl1pPr>
          </a:lstStyle>
          <a:p>
            <a:pPr indent="0" algn="r" defTabSz="822960">
              <a:lnSpc>
                <a:spcPct val="100000"/>
              </a:lnSpc>
              <a:buNone/>
              <a:tabLst>
                <a:tab pos="0" algn="l"/>
              </a:tabLst>
            </a:pPr>
            <a:fld id="{055E9353-AF29-48C2-8DB3-FAAAE3C1EA32}" type="slidenum">
              <a:rPr lang="de-DE" sz="1200" b="0" strike="noStrike" spc="-1">
                <a:solidFill>
                  <a:schemeClr val="dk1"/>
                </a:solidFill>
                <a:latin typeface="+mn-lt"/>
                <a:ea typeface="+mn-ea"/>
              </a:rPr>
              <a:t>8</a:t>
            </a:fld>
            <a:endParaRPr lang="de-DE" sz="1200" b="0" strike="noStrike" spc="-1">
              <a:solidFill>
                <a:srgbClr val="000000"/>
              </a:solidFill>
              <a:latin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5" name="PlaceHolder 1"/>
          <p:cNvSpPr>
            <a:spLocks noGrp="1" noRot="1" noChangeAspect="1"/>
          </p:cNvSpPr>
          <p:nvPr>
            <p:ph type="sldImg"/>
          </p:nvPr>
        </p:nvSpPr>
        <p:spPr>
          <a:xfrm>
            <a:off x="382588" y="685800"/>
            <a:ext cx="6088062" cy="3424238"/>
          </a:xfrm>
          <a:prstGeom prst="rect">
            <a:avLst/>
          </a:prstGeom>
          <a:ln w="0">
            <a:noFill/>
          </a:ln>
        </p:spPr>
      </p:sp>
      <p:sp>
        <p:nvSpPr>
          <p:cNvPr id="636" name="PlaceHolder 2"/>
          <p:cNvSpPr>
            <a:spLocks noGrp="1"/>
          </p:cNvSpPr>
          <p:nvPr>
            <p:ph type="body"/>
          </p:nvPr>
        </p:nvSpPr>
        <p:spPr>
          <a:xfrm>
            <a:off x="685800" y="4343400"/>
            <a:ext cx="5481720" cy="4110120"/>
          </a:xfrm>
          <a:prstGeom prst="rect">
            <a:avLst/>
          </a:prstGeom>
          <a:noFill/>
          <a:ln w="0">
            <a:noFill/>
          </a:ln>
        </p:spPr>
        <p:txBody>
          <a:bodyPr lIns="0" tIns="0" rIns="0" bIns="0" anchor="t">
            <a:noAutofit/>
          </a:bodyPr>
          <a:lstStyle/>
          <a:p>
            <a:pPr marL="216000" indent="0">
              <a:lnSpc>
                <a:spcPct val="100000"/>
              </a:lnSpc>
              <a:buNone/>
              <a:tabLst>
                <a:tab pos="0" algn="l"/>
              </a:tabLst>
            </a:pPr>
            <a:r>
              <a:rPr lang="de-DE" sz="2000" b="0" strike="noStrike" spc="-1">
                <a:solidFill>
                  <a:srgbClr val="000000"/>
                </a:solidFill>
                <a:latin typeface="Calibri"/>
              </a:rPr>
              <a:t>Was hat das mit Postkolonialismus zu tun?</a:t>
            </a:r>
          </a:p>
          <a:p>
            <a:pPr marL="216000" indent="0">
              <a:lnSpc>
                <a:spcPct val="100000"/>
              </a:lnSpc>
              <a:buNone/>
              <a:tabLst>
                <a:tab pos="0" algn="l"/>
              </a:tabLst>
            </a:pPr>
            <a:r>
              <a:rPr lang="de-DE" sz="2000" b="0" strike="noStrike" spc="-1">
                <a:solidFill>
                  <a:srgbClr val="000000"/>
                </a:solidFill>
                <a:latin typeface="Calibri"/>
              </a:rPr>
              <a:t>Wie kamen die Gebeine nach Sachsen?</a:t>
            </a:r>
          </a:p>
          <a:p>
            <a:pPr marL="216000" indent="0">
              <a:lnSpc>
                <a:spcPct val="100000"/>
              </a:lnSpc>
              <a:buNone/>
              <a:tabLst>
                <a:tab pos="0" algn="l"/>
              </a:tabLst>
            </a:pPr>
            <a:r>
              <a:rPr lang="de-DE" sz="2000" b="0" strike="noStrike" spc="-1">
                <a:solidFill>
                  <a:srgbClr val="000000"/>
                </a:solidFill>
                <a:latin typeface="Calibri"/>
              </a:rPr>
              <a:t>[menschlichen Gebeine von 37 australischen Ureinwohner*innen, darunter Angehörige der Yawuru und Karajarri aus Westaustralien… stammen aus Grabplünderungen sowie von Opfern gewaltsamer Auseinandersetzungen. Sie gelangten zwischen 1880 und 1902 als Kauf und als Schenkung an das Königlich Zoologische und Anthropologisch-Ethnographische Museum, die Vorgängerinstitution des 1945 gegründeten Museums für Völkerkunde Dresden (MVD), das seit 2010 …zu den Staatlichen Kunstsammlungen Dresden gehört.]</a:t>
            </a:r>
          </a:p>
          <a:p>
            <a:pPr marL="216000" indent="0">
              <a:lnSpc>
                <a:spcPct val="100000"/>
              </a:lnSpc>
              <a:buNone/>
              <a:tabLst>
                <a:tab pos="0" algn="l"/>
              </a:tabLst>
            </a:pPr>
            <a:endParaRPr lang="de-DE" sz="2000" b="0" strike="noStrike" spc="-1">
              <a:solidFill>
                <a:srgbClr val="000000"/>
              </a:solidFill>
              <a:latin typeface="Calibri"/>
            </a:endParaRPr>
          </a:p>
        </p:txBody>
      </p:sp>
      <p:sp>
        <p:nvSpPr>
          <p:cNvPr id="637" name="PlaceHolder 3"/>
          <p:cNvSpPr>
            <a:spLocks noGrp="1"/>
          </p:cNvSpPr>
          <p:nvPr>
            <p:ph type="sldNum" idx="7"/>
          </p:nvPr>
        </p:nvSpPr>
        <p:spPr>
          <a:xfrm>
            <a:off x="3884760" y="8685360"/>
            <a:ext cx="2967120" cy="452520"/>
          </a:xfrm>
          <a:prstGeom prst="rect">
            <a:avLst/>
          </a:prstGeom>
          <a:noFill/>
          <a:ln w="0">
            <a:noFill/>
          </a:ln>
        </p:spPr>
        <p:txBody>
          <a:bodyPr lIns="0" tIns="0" rIns="0" bIns="0" anchor="b">
            <a:noAutofit/>
          </a:bodyPr>
          <a:lstStyle>
            <a:lvl1pPr indent="0" algn="r" defTabSz="822960">
              <a:lnSpc>
                <a:spcPct val="100000"/>
              </a:lnSpc>
              <a:buNone/>
              <a:tabLst>
                <a:tab pos="0" algn="l"/>
              </a:tabLst>
              <a:defRPr lang="de-DE" sz="1200" b="0" strike="noStrike" spc="-1">
                <a:solidFill>
                  <a:schemeClr val="dk1"/>
                </a:solidFill>
                <a:latin typeface="+mn-lt"/>
                <a:ea typeface="+mn-ea"/>
              </a:defRPr>
            </a:lvl1pPr>
          </a:lstStyle>
          <a:p>
            <a:pPr indent="0" algn="r" defTabSz="822960">
              <a:lnSpc>
                <a:spcPct val="100000"/>
              </a:lnSpc>
              <a:buNone/>
              <a:tabLst>
                <a:tab pos="0" algn="l"/>
              </a:tabLst>
            </a:pPr>
            <a:fld id="{1DA34930-3FA2-4977-8236-5F6AA6352912}" type="slidenum">
              <a:rPr lang="de-DE" sz="1200" b="0" strike="noStrike" spc="-1">
                <a:solidFill>
                  <a:schemeClr val="dk1"/>
                </a:solidFill>
                <a:latin typeface="+mn-lt"/>
                <a:ea typeface="+mn-ea"/>
              </a:rPr>
              <a:t>9</a:t>
            </a:fld>
            <a:endParaRPr lang="de-DE" sz="1200" b="0" strike="noStrike" spc="-1">
              <a:solidFill>
                <a:srgbClr val="000000"/>
              </a:solidFill>
              <a:latin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8" name="PlaceHolder 1"/>
          <p:cNvSpPr>
            <a:spLocks noGrp="1" noRot="1" noChangeAspect="1"/>
          </p:cNvSpPr>
          <p:nvPr>
            <p:ph type="sldImg"/>
          </p:nvPr>
        </p:nvSpPr>
        <p:spPr>
          <a:xfrm>
            <a:off x="217488" y="812800"/>
            <a:ext cx="7121525" cy="4005263"/>
          </a:xfrm>
          <a:prstGeom prst="rect">
            <a:avLst/>
          </a:prstGeom>
          <a:ln w="0">
            <a:noFill/>
          </a:ln>
        </p:spPr>
      </p:sp>
      <p:sp>
        <p:nvSpPr>
          <p:cNvPr id="639" name="PlaceHolder 2"/>
          <p:cNvSpPr>
            <a:spLocks noGrp="1"/>
          </p:cNvSpPr>
          <p:nvPr>
            <p:ph type="body"/>
          </p:nvPr>
        </p:nvSpPr>
        <p:spPr>
          <a:xfrm>
            <a:off x="756000" y="5078520"/>
            <a:ext cx="6044400" cy="4807800"/>
          </a:xfrm>
          <a:prstGeom prst="rect">
            <a:avLst/>
          </a:prstGeom>
          <a:noFill/>
          <a:ln w="0">
            <a:noFill/>
          </a:ln>
        </p:spPr>
        <p:txBody>
          <a:bodyPr lIns="0" tIns="0" rIns="0" bIns="0" anchor="t">
            <a:noAutofit/>
          </a:bodyPr>
          <a:lstStyle/>
          <a:p>
            <a:pPr marL="216000" indent="-216000">
              <a:buNone/>
            </a:pPr>
            <a:endParaRPr lang="de-DE" sz="1800" b="0" strike="noStrike" spc="-1">
              <a:solidFill>
                <a:srgbClr val="000000"/>
              </a:solidFill>
              <a:latin typeface="Calibri"/>
            </a:endParaRPr>
          </a:p>
        </p:txBody>
      </p:sp>
      <p:sp>
        <p:nvSpPr>
          <p:cNvPr id="640" name="PlaceHolder 3"/>
          <p:cNvSpPr>
            <a:spLocks noGrp="1"/>
          </p:cNvSpPr>
          <p:nvPr>
            <p:ph type="sldNum" idx="8"/>
          </p:nvPr>
        </p:nvSpPr>
        <p:spPr>
          <a:xfrm>
            <a:off x="4278960" y="10157400"/>
            <a:ext cx="3277440" cy="531000"/>
          </a:xfrm>
          <a:prstGeom prst="rect">
            <a:avLst/>
          </a:prstGeom>
          <a:noFill/>
          <a:ln w="0">
            <a:noFill/>
          </a:ln>
        </p:spPr>
        <p:txBody>
          <a:bodyPr lIns="0" tIns="0" rIns="0" bIns="0" anchor="b">
            <a:noAutofit/>
          </a:bodyPr>
          <a:lstStyle>
            <a:lvl1pPr indent="0" algn="r" defTabSz="822960">
              <a:lnSpc>
                <a:spcPct val="100000"/>
              </a:lnSpc>
              <a:buNone/>
              <a:tabLst>
                <a:tab pos="0" algn="l"/>
              </a:tabLst>
              <a:defRPr lang="de-DE" sz="1200" b="0" strike="noStrike" spc="-1">
                <a:solidFill>
                  <a:srgbClr val="000000"/>
                </a:solidFill>
                <a:latin typeface="Calibri"/>
                <a:ea typeface="+mn-ea"/>
              </a:defRPr>
            </a:lvl1pPr>
          </a:lstStyle>
          <a:p>
            <a:pPr indent="0" algn="r" defTabSz="822960">
              <a:lnSpc>
                <a:spcPct val="100000"/>
              </a:lnSpc>
              <a:buNone/>
              <a:tabLst>
                <a:tab pos="0" algn="l"/>
              </a:tabLst>
            </a:pPr>
            <a:fld id="{6A07D99F-DBED-425A-AAB3-36801F4F4D44}" type="slidenum">
              <a:rPr lang="de-DE" sz="1200" b="0" strike="noStrike" spc="-1">
                <a:solidFill>
                  <a:srgbClr val="000000"/>
                </a:solidFill>
                <a:latin typeface="Calibri"/>
                <a:ea typeface="+mn-ea"/>
              </a:rPr>
              <a:t>11</a:t>
            </a:fld>
            <a:endParaRPr lang="de-DE" sz="1200" b="0" strike="noStrike" spc="-1">
              <a:solidFill>
                <a:srgbClr val="000000"/>
              </a:solidFill>
              <a:latin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1" name="PlaceHolder 1"/>
          <p:cNvSpPr>
            <a:spLocks noGrp="1" noRot="1" noChangeAspect="1"/>
          </p:cNvSpPr>
          <p:nvPr>
            <p:ph type="sldImg"/>
          </p:nvPr>
        </p:nvSpPr>
        <p:spPr>
          <a:xfrm>
            <a:off x="217488" y="812800"/>
            <a:ext cx="7121525" cy="4005263"/>
          </a:xfrm>
          <a:prstGeom prst="rect">
            <a:avLst/>
          </a:prstGeom>
          <a:ln w="0">
            <a:noFill/>
          </a:ln>
        </p:spPr>
      </p:sp>
      <p:sp>
        <p:nvSpPr>
          <p:cNvPr id="642" name="PlaceHolder 2"/>
          <p:cNvSpPr>
            <a:spLocks noGrp="1"/>
          </p:cNvSpPr>
          <p:nvPr>
            <p:ph type="body"/>
          </p:nvPr>
        </p:nvSpPr>
        <p:spPr>
          <a:xfrm>
            <a:off x="756000" y="5078520"/>
            <a:ext cx="6044400" cy="4807800"/>
          </a:xfrm>
          <a:prstGeom prst="rect">
            <a:avLst/>
          </a:prstGeom>
          <a:noFill/>
          <a:ln w="0">
            <a:noFill/>
          </a:ln>
        </p:spPr>
        <p:txBody>
          <a:bodyPr lIns="0" tIns="0" rIns="0" bIns="0" anchor="t">
            <a:noAutofit/>
          </a:bodyPr>
          <a:lstStyle/>
          <a:p>
            <a:pPr marL="216000" indent="-216000">
              <a:buNone/>
            </a:pPr>
            <a:endParaRPr lang="de-DE" sz="1800" b="0" strike="noStrike" spc="-1">
              <a:solidFill>
                <a:srgbClr val="000000"/>
              </a:solidFill>
              <a:latin typeface="Calibri"/>
            </a:endParaRPr>
          </a:p>
        </p:txBody>
      </p:sp>
      <p:sp>
        <p:nvSpPr>
          <p:cNvPr id="643" name="PlaceHolder 3"/>
          <p:cNvSpPr>
            <a:spLocks noGrp="1"/>
          </p:cNvSpPr>
          <p:nvPr>
            <p:ph type="sldNum" idx="9"/>
          </p:nvPr>
        </p:nvSpPr>
        <p:spPr>
          <a:xfrm>
            <a:off x="4278960" y="10157400"/>
            <a:ext cx="3277440" cy="531000"/>
          </a:xfrm>
          <a:prstGeom prst="rect">
            <a:avLst/>
          </a:prstGeom>
          <a:noFill/>
          <a:ln w="0">
            <a:noFill/>
          </a:ln>
        </p:spPr>
        <p:txBody>
          <a:bodyPr lIns="0" tIns="0" rIns="0" bIns="0" anchor="b">
            <a:noAutofit/>
          </a:bodyPr>
          <a:lstStyle>
            <a:lvl1pPr indent="0" algn="r" defTabSz="822960">
              <a:lnSpc>
                <a:spcPct val="100000"/>
              </a:lnSpc>
              <a:buNone/>
              <a:tabLst>
                <a:tab pos="0" algn="l"/>
              </a:tabLst>
              <a:defRPr lang="de-DE" sz="1200" b="0" strike="noStrike" spc="-1">
                <a:solidFill>
                  <a:srgbClr val="000000"/>
                </a:solidFill>
                <a:latin typeface="Calibri"/>
                <a:ea typeface="+mn-ea"/>
              </a:defRPr>
            </a:lvl1pPr>
          </a:lstStyle>
          <a:p>
            <a:pPr indent="0" algn="r" defTabSz="822960">
              <a:lnSpc>
                <a:spcPct val="100000"/>
              </a:lnSpc>
              <a:buNone/>
              <a:tabLst>
                <a:tab pos="0" algn="l"/>
              </a:tabLst>
            </a:pPr>
            <a:fld id="{E92D964D-34FD-4416-81C4-D61792AF964E}" type="slidenum">
              <a:rPr lang="de-DE" sz="1200" b="0" strike="noStrike" spc="-1">
                <a:solidFill>
                  <a:srgbClr val="000000"/>
                </a:solidFill>
                <a:latin typeface="Calibri"/>
                <a:ea typeface="+mn-ea"/>
              </a:rPr>
              <a:t>12</a:t>
            </a:fld>
            <a:endParaRPr lang="de-DE" sz="1200" b="0" strike="noStrike" spc="-1">
              <a:solidFill>
                <a:srgbClr val="000000"/>
              </a:solidFill>
              <a:latin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4" name="PlaceHolder 1"/>
          <p:cNvSpPr>
            <a:spLocks noGrp="1" noRot="1" noChangeAspect="1"/>
          </p:cNvSpPr>
          <p:nvPr>
            <p:ph type="sldImg"/>
          </p:nvPr>
        </p:nvSpPr>
        <p:spPr>
          <a:xfrm>
            <a:off x="217488" y="812800"/>
            <a:ext cx="7121525" cy="4005263"/>
          </a:xfrm>
          <a:prstGeom prst="rect">
            <a:avLst/>
          </a:prstGeom>
          <a:ln w="0">
            <a:noFill/>
          </a:ln>
        </p:spPr>
      </p:sp>
      <p:sp>
        <p:nvSpPr>
          <p:cNvPr id="645" name="PlaceHolder 2"/>
          <p:cNvSpPr>
            <a:spLocks noGrp="1"/>
          </p:cNvSpPr>
          <p:nvPr>
            <p:ph type="body"/>
          </p:nvPr>
        </p:nvSpPr>
        <p:spPr>
          <a:xfrm>
            <a:off x="756000" y="5078520"/>
            <a:ext cx="6044400" cy="4807800"/>
          </a:xfrm>
          <a:prstGeom prst="rect">
            <a:avLst/>
          </a:prstGeom>
          <a:noFill/>
          <a:ln w="0">
            <a:noFill/>
          </a:ln>
        </p:spPr>
        <p:txBody>
          <a:bodyPr lIns="0" tIns="0" rIns="0" bIns="0" anchor="t">
            <a:noAutofit/>
          </a:bodyPr>
          <a:lstStyle/>
          <a:p>
            <a:pPr marL="216000" indent="-216000">
              <a:buNone/>
            </a:pPr>
            <a:endParaRPr lang="de-DE" sz="1800" b="0" strike="noStrike" spc="-1">
              <a:solidFill>
                <a:srgbClr val="000000"/>
              </a:solidFill>
              <a:latin typeface="Calibri"/>
            </a:endParaRPr>
          </a:p>
        </p:txBody>
      </p:sp>
      <p:sp>
        <p:nvSpPr>
          <p:cNvPr id="646" name="PlaceHolder 3"/>
          <p:cNvSpPr>
            <a:spLocks noGrp="1"/>
          </p:cNvSpPr>
          <p:nvPr>
            <p:ph type="sldNum" idx="10"/>
          </p:nvPr>
        </p:nvSpPr>
        <p:spPr>
          <a:xfrm>
            <a:off x="4278960" y="10157400"/>
            <a:ext cx="3277440" cy="531000"/>
          </a:xfrm>
          <a:prstGeom prst="rect">
            <a:avLst/>
          </a:prstGeom>
          <a:noFill/>
          <a:ln w="0">
            <a:noFill/>
          </a:ln>
        </p:spPr>
        <p:txBody>
          <a:bodyPr lIns="0" tIns="0" rIns="0" bIns="0" anchor="b">
            <a:noAutofit/>
          </a:bodyPr>
          <a:lstStyle>
            <a:lvl1pPr indent="0" algn="r" defTabSz="822960">
              <a:lnSpc>
                <a:spcPct val="100000"/>
              </a:lnSpc>
              <a:buNone/>
              <a:tabLst>
                <a:tab pos="0" algn="l"/>
              </a:tabLst>
              <a:defRPr lang="de-DE" sz="1200" b="0" strike="noStrike" spc="-1">
                <a:solidFill>
                  <a:srgbClr val="000000"/>
                </a:solidFill>
                <a:latin typeface="Calibri"/>
                <a:ea typeface="+mn-ea"/>
              </a:defRPr>
            </a:lvl1pPr>
          </a:lstStyle>
          <a:p>
            <a:pPr indent="0" algn="r" defTabSz="822960">
              <a:lnSpc>
                <a:spcPct val="100000"/>
              </a:lnSpc>
              <a:buNone/>
              <a:tabLst>
                <a:tab pos="0" algn="l"/>
              </a:tabLst>
            </a:pPr>
            <a:fld id="{A70B93CD-0B54-4E2D-A798-234EFA782786}" type="slidenum">
              <a:rPr lang="de-DE" sz="1200" b="0" strike="noStrike" spc="-1">
                <a:solidFill>
                  <a:srgbClr val="000000"/>
                </a:solidFill>
                <a:latin typeface="Calibri"/>
                <a:ea typeface="+mn-ea"/>
              </a:rPr>
              <a:t>14</a:t>
            </a:fld>
            <a:endParaRPr lang="de-DE" sz="1200" b="0" strike="noStrike" spc="-1">
              <a:solidFill>
                <a:srgbClr val="000000"/>
              </a:solidFill>
              <a:latin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7" name="PlaceHolder 1"/>
          <p:cNvSpPr>
            <a:spLocks noGrp="1" noRot="1" noChangeAspect="1"/>
          </p:cNvSpPr>
          <p:nvPr>
            <p:ph type="sldImg"/>
          </p:nvPr>
        </p:nvSpPr>
        <p:spPr>
          <a:xfrm>
            <a:off x="217488" y="812800"/>
            <a:ext cx="7121525" cy="4005263"/>
          </a:xfrm>
          <a:prstGeom prst="rect">
            <a:avLst/>
          </a:prstGeom>
          <a:ln w="0">
            <a:noFill/>
          </a:ln>
        </p:spPr>
      </p:sp>
      <p:sp>
        <p:nvSpPr>
          <p:cNvPr id="648" name="PlaceHolder 2"/>
          <p:cNvSpPr>
            <a:spLocks noGrp="1"/>
          </p:cNvSpPr>
          <p:nvPr>
            <p:ph type="body"/>
          </p:nvPr>
        </p:nvSpPr>
        <p:spPr>
          <a:xfrm>
            <a:off x="756000" y="5078520"/>
            <a:ext cx="6044400" cy="4807800"/>
          </a:xfrm>
          <a:prstGeom prst="rect">
            <a:avLst/>
          </a:prstGeom>
          <a:noFill/>
          <a:ln w="0">
            <a:noFill/>
          </a:ln>
        </p:spPr>
        <p:txBody>
          <a:bodyPr lIns="0" tIns="0" rIns="0" bIns="0" anchor="t">
            <a:noAutofit/>
          </a:bodyPr>
          <a:lstStyle/>
          <a:p>
            <a:pPr marL="216000" indent="-216000">
              <a:buNone/>
            </a:pPr>
            <a:endParaRPr lang="de-DE" sz="1800" b="0" strike="noStrike" spc="-1">
              <a:solidFill>
                <a:srgbClr val="000000"/>
              </a:solidFill>
              <a:latin typeface="Calibri"/>
            </a:endParaRPr>
          </a:p>
        </p:txBody>
      </p:sp>
      <p:sp>
        <p:nvSpPr>
          <p:cNvPr id="649" name="PlaceHolder 3"/>
          <p:cNvSpPr>
            <a:spLocks noGrp="1"/>
          </p:cNvSpPr>
          <p:nvPr>
            <p:ph type="sldNum" idx="11"/>
          </p:nvPr>
        </p:nvSpPr>
        <p:spPr>
          <a:xfrm>
            <a:off x="4278960" y="10157400"/>
            <a:ext cx="3277440" cy="531000"/>
          </a:xfrm>
          <a:prstGeom prst="rect">
            <a:avLst/>
          </a:prstGeom>
          <a:noFill/>
          <a:ln w="0">
            <a:noFill/>
          </a:ln>
        </p:spPr>
        <p:txBody>
          <a:bodyPr lIns="0" tIns="0" rIns="0" bIns="0" anchor="b">
            <a:noAutofit/>
          </a:bodyPr>
          <a:lstStyle>
            <a:lvl1pPr indent="0" algn="r" defTabSz="822960">
              <a:lnSpc>
                <a:spcPct val="100000"/>
              </a:lnSpc>
              <a:buNone/>
              <a:tabLst>
                <a:tab pos="0" algn="l"/>
              </a:tabLst>
              <a:defRPr lang="de-DE" sz="1200" b="0" strike="noStrike" spc="-1">
                <a:solidFill>
                  <a:srgbClr val="000000"/>
                </a:solidFill>
                <a:latin typeface="Calibri"/>
                <a:ea typeface="+mn-ea"/>
              </a:defRPr>
            </a:lvl1pPr>
          </a:lstStyle>
          <a:p>
            <a:pPr indent="0" algn="r" defTabSz="822960">
              <a:lnSpc>
                <a:spcPct val="100000"/>
              </a:lnSpc>
              <a:buNone/>
              <a:tabLst>
                <a:tab pos="0" algn="l"/>
              </a:tabLst>
            </a:pPr>
            <a:fld id="{342534D5-3B92-4940-B62B-C1F867AF2C28}" type="slidenum">
              <a:rPr lang="de-DE" sz="1200" b="0" strike="noStrike" spc="-1">
                <a:solidFill>
                  <a:srgbClr val="000000"/>
                </a:solidFill>
                <a:latin typeface="Calibri"/>
                <a:ea typeface="+mn-ea"/>
              </a:rPr>
              <a:t>15</a:t>
            </a:fld>
            <a:endParaRPr lang="de-DE" sz="1200" b="0" strike="noStrike" spc="-1">
              <a:solidFill>
                <a:srgbClr val="000000"/>
              </a:solidFill>
              <a:latin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Standard">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Standard 12">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Standard 18">
    <p:spTree>
      <p:nvGrpSpPr>
        <p:cNvPr id="1" name=""/>
        <p:cNvGrpSpPr/>
        <p:nvPr/>
      </p:nvGrpSpPr>
      <p:grpSpPr>
        <a:xfrm>
          <a:off x="0" y="0"/>
          <a:ext cx="0" cy="0"/>
          <a:chOff x="0" y="0"/>
          <a:chExt cx="0" cy="0"/>
        </a:xfrm>
      </p:grpSpPr>
      <p:sp>
        <p:nvSpPr>
          <p:cNvPr id="354"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buNone/>
            </a:pPr>
            <a:endParaRPr lang="de-DE" sz="1800" b="0" strike="noStrike" spc="-1">
              <a:solidFill>
                <a:schemeClr val="dk1"/>
              </a:solidFill>
              <a:latin typeface="Open Sans"/>
            </a:endParaRPr>
          </a:p>
        </p:txBody>
      </p:sp>
      <p:sp>
        <p:nvSpPr>
          <p:cNvPr id="355" name="PlaceHolder 2"/>
          <p:cNvSpPr>
            <a:spLocks noGrp="1"/>
          </p:cNvSpPr>
          <p:nvPr>
            <p:ph/>
          </p:nvPr>
        </p:nvSpPr>
        <p:spPr>
          <a:xfrm>
            <a:off x="60948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de-DE" sz="2800" b="0" strike="noStrike" spc="-1">
              <a:solidFill>
                <a:schemeClr val="dk1"/>
              </a:solidFill>
              <a:latin typeface="Open Sans"/>
            </a:endParaRPr>
          </a:p>
        </p:txBody>
      </p:sp>
      <p:sp>
        <p:nvSpPr>
          <p:cNvPr id="356" name="PlaceHolder 3"/>
          <p:cNvSpPr>
            <a:spLocks noGrp="1"/>
          </p:cNvSpPr>
          <p:nvPr>
            <p:ph/>
          </p:nvPr>
        </p:nvSpPr>
        <p:spPr>
          <a:xfrm>
            <a:off x="6231960" y="1604520"/>
            <a:ext cx="5354280" cy="3977280"/>
          </a:xfrm>
          <a:prstGeom prst="rect">
            <a:avLst/>
          </a:prstGeom>
          <a:noFill/>
          <a:ln w="0">
            <a:noFill/>
          </a:ln>
        </p:spPr>
        <p:txBody>
          <a:bodyPr lIns="0" tIns="0" rIns="0" bIns="0" anchor="t">
            <a:normAutofit/>
          </a:bodyPr>
          <a:lstStyle/>
          <a:p>
            <a:pPr indent="0">
              <a:lnSpc>
                <a:spcPct val="90000"/>
              </a:lnSpc>
              <a:spcBef>
                <a:spcPts val="1417"/>
              </a:spcBef>
              <a:buNone/>
            </a:pPr>
            <a:endParaRPr lang="de-DE" sz="2800" b="0" strike="noStrike" spc="-1">
              <a:solidFill>
                <a:schemeClr val="dk1"/>
              </a:solidFill>
              <a:latin typeface="Open San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Standard 24">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5.xml"/><Relationship Id="rId1" Type="http://schemas.openxmlformats.org/officeDocument/2006/relationships/slideLayout" Target="../slideLayouts/slideLayout5.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Textfeld 3" hidden="1"/>
          <p:cNvSpPr/>
          <p:nvPr/>
        </p:nvSpPr>
        <p:spPr>
          <a:xfrm>
            <a:off x="2477880" y="6319800"/>
            <a:ext cx="4480200" cy="36468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spAutoFit/>
          </a:bodyPr>
          <a:lstStyle/>
          <a:p>
            <a:pPr defTabSz="914400">
              <a:lnSpc>
                <a:spcPct val="100000"/>
              </a:lnSpc>
              <a:tabLst>
                <a:tab pos="0" algn="l"/>
              </a:tabLst>
            </a:pPr>
            <a:r>
              <a:rPr lang="de-DE" sz="800" b="0" strike="noStrike" spc="-1">
                <a:solidFill>
                  <a:schemeClr val="dk2"/>
                </a:solidFill>
                <a:latin typeface="Open Sans"/>
              </a:rPr>
              <a:t>Vorlesung Wissenschaftliches Arbeiten in den Geowissenschaften</a:t>
            </a:r>
            <a:endParaRPr lang="de-DE" sz="800" b="0" strike="noStrike" spc="-1">
              <a:solidFill>
                <a:srgbClr val="000000"/>
              </a:solidFill>
              <a:latin typeface="Calibri"/>
            </a:endParaRPr>
          </a:p>
          <a:p>
            <a:pPr defTabSz="822960">
              <a:lnSpc>
                <a:spcPct val="100000"/>
              </a:lnSpc>
              <a:tabLst>
                <a:tab pos="0" algn="l"/>
              </a:tabLst>
            </a:pPr>
            <a:r>
              <a:rPr lang="de-DE" sz="800" b="0" strike="noStrike" spc="-1">
                <a:solidFill>
                  <a:schemeClr val="dk2"/>
                </a:solidFill>
                <a:latin typeface="Open Sans"/>
                <a:ea typeface="Open Sans"/>
              </a:rPr>
              <a:t>Institut für Geographie / Jasmin Bimüller, Barbara Hoffmann, Philipp Janke</a:t>
            </a:r>
            <a:endParaRPr lang="de-DE" sz="800" b="0" strike="noStrike" spc="-1">
              <a:solidFill>
                <a:srgbClr val="000000"/>
              </a:solidFill>
              <a:latin typeface="Calibri"/>
            </a:endParaRPr>
          </a:p>
          <a:p>
            <a:pPr defTabSz="822960">
              <a:lnSpc>
                <a:spcPct val="100000"/>
              </a:lnSpc>
              <a:tabLst>
                <a:tab pos="0" algn="l"/>
              </a:tabLst>
            </a:pPr>
            <a:r>
              <a:rPr lang="de-DE" sz="800" b="0" strike="noStrike" spc="-1">
                <a:solidFill>
                  <a:schemeClr val="dk2"/>
                </a:solidFill>
                <a:latin typeface="Open Sans"/>
                <a:ea typeface="Open Sans"/>
              </a:rPr>
              <a:t>WiSe 2023/24 // 16.10.2023</a:t>
            </a:r>
            <a:endParaRPr lang="de-DE" sz="800" b="0" strike="noStrike" spc="-1">
              <a:solidFill>
                <a:srgbClr val="000000"/>
              </a:solidFill>
              <a:latin typeface="Calibri"/>
            </a:endParaRPr>
          </a:p>
        </p:txBody>
      </p:sp>
      <p:cxnSp>
        <p:nvCxnSpPr>
          <p:cNvPr id="11" name="Gerade Verbindung 14"/>
          <p:cNvCxnSpPr/>
          <p:nvPr/>
        </p:nvCxnSpPr>
        <p:spPr>
          <a:xfrm>
            <a:off x="0" y="6122880"/>
            <a:ext cx="12196440" cy="4680"/>
          </a:xfrm>
          <a:prstGeom prst="straightConnector1">
            <a:avLst/>
          </a:prstGeom>
          <a:ln w="12700">
            <a:solidFill>
              <a:srgbClr val="A6A6A6"/>
            </a:solidFill>
            <a:round/>
          </a:ln>
        </p:spPr>
      </p:cxnSp>
      <p:sp>
        <p:nvSpPr>
          <p:cNvPr id="2" name="Textfeld 11" hidden="1"/>
          <p:cNvSpPr/>
          <p:nvPr/>
        </p:nvSpPr>
        <p:spPr>
          <a:xfrm>
            <a:off x="7157880" y="6166440"/>
            <a:ext cx="700200" cy="5047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spAutoFit/>
          </a:bodyPr>
          <a:lstStyle/>
          <a:p>
            <a:pPr defTabSz="914400">
              <a:lnSpc>
                <a:spcPct val="100000"/>
              </a:lnSpc>
              <a:tabLst>
                <a:tab pos="0" algn="l"/>
              </a:tabLst>
            </a:pPr>
            <a:br>
              <a:rPr sz="800"/>
            </a:br>
            <a:r>
              <a:rPr lang="de-DE" sz="800" b="0" strike="noStrike" spc="-1">
                <a:solidFill>
                  <a:schemeClr val="dk2"/>
                </a:solidFill>
                <a:latin typeface="Open Sans"/>
                <a:ea typeface="Open Sans"/>
              </a:rPr>
              <a:t>Folie </a:t>
            </a:r>
            <a:fld id="{04BC9DE3-ECF7-40CE-BC72-07FA04E4A653}" type="slidenum">
              <a:rPr lang="de-DE" sz="800" b="0" strike="noStrike" spc="-1">
                <a:solidFill>
                  <a:schemeClr val="dk2"/>
                </a:solidFill>
                <a:latin typeface="Open Sans"/>
                <a:ea typeface="Open Sans"/>
              </a:rPr>
              <a:t>‹Nr.›</a:t>
            </a:fld>
            <a:endParaRPr lang="de-DE" sz="800" b="0" strike="noStrike" spc="-1">
              <a:solidFill>
                <a:srgbClr val="000000"/>
              </a:solidFill>
              <a:latin typeface="Calibri"/>
            </a:endParaRPr>
          </a:p>
          <a:p>
            <a:pPr defTabSz="914400">
              <a:lnSpc>
                <a:spcPct val="100000"/>
              </a:lnSpc>
              <a:tabLst>
                <a:tab pos="0" algn="l"/>
              </a:tabLst>
            </a:pPr>
            <a:endParaRPr lang="de-DE" sz="800" b="0" strike="noStrike" spc="-1">
              <a:solidFill>
                <a:srgbClr val="000000"/>
              </a:solidFill>
              <a:latin typeface="Calibri"/>
            </a:endParaRPr>
          </a:p>
        </p:txBody>
      </p:sp>
      <p:pic>
        <p:nvPicPr>
          <p:cNvPr id="3" name="Grafik 8"/>
          <p:cNvPicPr/>
          <p:nvPr/>
        </p:nvPicPr>
        <p:blipFill>
          <a:blip r:embed="rId3"/>
          <a:stretch/>
        </p:blipFill>
        <p:spPr>
          <a:xfrm>
            <a:off x="10973880" y="6336360"/>
            <a:ext cx="765720" cy="345960"/>
          </a:xfrm>
          <a:prstGeom prst="rect">
            <a:avLst/>
          </a:prstGeom>
          <a:ln w="0">
            <a:noFill/>
          </a:ln>
        </p:spPr>
      </p:pic>
      <p:pic>
        <p:nvPicPr>
          <p:cNvPr id="4" name="Grafik 9"/>
          <p:cNvPicPr/>
          <p:nvPr/>
        </p:nvPicPr>
        <p:blipFill>
          <a:blip r:embed="rId4"/>
          <a:stretch/>
        </p:blipFill>
        <p:spPr>
          <a:xfrm>
            <a:off x="506160" y="6336720"/>
            <a:ext cx="1110960" cy="319680"/>
          </a:xfrm>
          <a:prstGeom prst="rect">
            <a:avLst/>
          </a:prstGeom>
          <a:ln w="0">
            <a:noFill/>
          </a:ln>
        </p:spPr>
      </p:pic>
      <p:sp>
        <p:nvSpPr>
          <p:cNvPr id="5" name="Rechteck 12"/>
          <p:cNvSpPr/>
          <p:nvPr/>
        </p:nvSpPr>
        <p:spPr>
          <a:xfrm>
            <a:off x="0" y="1204920"/>
            <a:ext cx="12187440" cy="5648400"/>
          </a:xfrm>
          <a:prstGeom prst="rect">
            <a:avLst/>
          </a:prstGeom>
          <a:gradFill rotWithShape="0">
            <a:gsLst>
              <a:gs pos="14000">
                <a:srgbClr val="0069B4"/>
              </a:gs>
              <a:gs pos="100000">
                <a:srgbClr val="00305D"/>
              </a:gs>
            </a:gsLst>
            <a:lin ang="15000000"/>
          </a:gradFill>
          <a:ln>
            <a:no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822960">
              <a:lnSpc>
                <a:spcPct val="100000"/>
              </a:lnSpc>
            </a:pPr>
            <a:endParaRPr lang="de-DE" sz="1800" b="0" strike="noStrike" spc="-1" dirty="0">
              <a:solidFill>
                <a:schemeClr val="lt1"/>
              </a:solidFill>
              <a:latin typeface="Open Sans"/>
            </a:endParaRPr>
          </a:p>
        </p:txBody>
      </p:sp>
      <p:pic>
        <p:nvPicPr>
          <p:cNvPr id="6" name="Grafik 8"/>
          <p:cNvPicPr/>
          <p:nvPr/>
        </p:nvPicPr>
        <p:blipFill>
          <a:blip r:embed="rId5"/>
          <a:stretch/>
        </p:blipFill>
        <p:spPr>
          <a:xfrm>
            <a:off x="10692720" y="328320"/>
            <a:ext cx="1213920" cy="550080"/>
          </a:xfrm>
          <a:prstGeom prst="rect">
            <a:avLst/>
          </a:prstGeom>
          <a:ln w="0">
            <a:noFill/>
          </a:ln>
        </p:spPr>
      </p:pic>
      <p:pic>
        <p:nvPicPr>
          <p:cNvPr id="7" name="Grafik 10"/>
          <p:cNvPicPr/>
          <p:nvPr/>
        </p:nvPicPr>
        <p:blipFill>
          <a:blip r:embed="rId6"/>
          <a:stretch/>
        </p:blipFill>
        <p:spPr>
          <a:xfrm>
            <a:off x="290160" y="349560"/>
            <a:ext cx="1760040" cy="508680"/>
          </a:xfrm>
          <a:prstGeom prst="rect">
            <a:avLst/>
          </a:prstGeom>
          <a:ln w="0">
            <a:noFill/>
          </a:ln>
        </p:spPr>
      </p:pic>
      <p:sp>
        <p:nvSpPr>
          <p:cNvPr id="8"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buNone/>
            </a:pPr>
            <a:r>
              <a:rPr lang="de-DE" sz="1800" b="0" strike="noStrike" spc="-1">
                <a:solidFill>
                  <a:schemeClr val="dk1"/>
                </a:solidFill>
                <a:latin typeface="Open Sans"/>
              </a:rPr>
              <a:t>Format des Titeltextes durch Klicken bearbeiten</a:t>
            </a:r>
          </a:p>
        </p:txBody>
      </p:sp>
      <p:sp>
        <p:nvSpPr>
          <p:cNvPr id="9"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lnSpc>
                <a:spcPct val="90000"/>
              </a:lnSpc>
              <a:spcBef>
                <a:spcPts val="1417"/>
              </a:spcBef>
              <a:buClr>
                <a:srgbClr val="000000"/>
              </a:buClr>
              <a:buSzPct val="45000"/>
              <a:buFont typeface="Wingdings" charset="2"/>
              <a:buChar char=""/>
            </a:pPr>
            <a:r>
              <a:rPr lang="de-DE" sz="2800" b="0" strike="noStrike" spc="-1" dirty="0">
                <a:solidFill>
                  <a:schemeClr val="dk1"/>
                </a:solidFill>
                <a:latin typeface="Open Sans"/>
              </a:rPr>
              <a:t>Format des Gliederungstextes durch Klicken bearbeiten</a:t>
            </a:r>
          </a:p>
          <a:p>
            <a:pPr marL="864000" lvl="1" indent="-324000">
              <a:lnSpc>
                <a:spcPct val="90000"/>
              </a:lnSpc>
              <a:spcBef>
                <a:spcPts val="1134"/>
              </a:spcBef>
              <a:buClr>
                <a:srgbClr val="000000"/>
              </a:buClr>
              <a:buSzPct val="75000"/>
              <a:buFont typeface="Symbol" charset="2"/>
              <a:buChar char=""/>
            </a:pPr>
            <a:r>
              <a:rPr lang="de-DE" sz="2000" b="0" strike="noStrike" spc="-1" dirty="0">
                <a:solidFill>
                  <a:schemeClr val="dk1"/>
                </a:solidFill>
                <a:latin typeface="Open Sans"/>
              </a:rPr>
              <a:t>Zweite Gliederungsebene</a:t>
            </a:r>
          </a:p>
          <a:p>
            <a:pPr marL="1296000" lvl="2" indent="-288000">
              <a:lnSpc>
                <a:spcPct val="90000"/>
              </a:lnSpc>
              <a:spcBef>
                <a:spcPts val="850"/>
              </a:spcBef>
              <a:buClr>
                <a:srgbClr val="000000"/>
              </a:buClr>
              <a:buSzPct val="45000"/>
              <a:buFont typeface="Wingdings" charset="2"/>
              <a:buChar char=""/>
            </a:pPr>
            <a:r>
              <a:rPr lang="de-DE" sz="1800" b="0" strike="noStrike" spc="-1" dirty="0">
                <a:solidFill>
                  <a:schemeClr val="dk1"/>
                </a:solidFill>
                <a:latin typeface="Open Sans"/>
              </a:rPr>
              <a:t>Dritte Gliederungsebene</a:t>
            </a:r>
          </a:p>
          <a:p>
            <a:pPr marL="1728000" lvl="3" indent="-216000">
              <a:lnSpc>
                <a:spcPct val="90000"/>
              </a:lnSpc>
              <a:spcBef>
                <a:spcPts val="567"/>
              </a:spcBef>
              <a:buClr>
                <a:srgbClr val="000000"/>
              </a:buClr>
              <a:buSzPct val="75000"/>
              <a:buFont typeface="Symbol" charset="2"/>
              <a:buChar char=""/>
            </a:pPr>
            <a:r>
              <a:rPr lang="de-DE" sz="1800" b="0" strike="noStrike" spc="-1" dirty="0">
                <a:solidFill>
                  <a:schemeClr val="dk1"/>
                </a:solidFill>
                <a:latin typeface="Open Sans"/>
              </a:rPr>
              <a:t>Vierte Gliederungsebene</a:t>
            </a:r>
          </a:p>
          <a:p>
            <a:pPr marL="2160000" lvl="4" indent="-216000">
              <a:lnSpc>
                <a:spcPct val="90000"/>
              </a:lnSpc>
              <a:spcBef>
                <a:spcPts val="283"/>
              </a:spcBef>
              <a:buClr>
                <a:srgbClr val="000000"/>
              </a:buClr>
              <a:buSzPct val="45000"/>
              <a:buFont typeface="Wingdings" charset="2"/>
              <a:buChar char=""/>
            </a:pPr>
            <a:r>
              <a:rPr lang="de-DE" sz="2000" b="0" strike="noStrike" spc="-1" dirty="0">
                <a:solidFill>
                  <a:schemeClr val="dk1"/>
                </a:solidFill>
                <a:latin typeface="Open Sans"/>
              </a:rPr>
              <a:t>Fünfte Gliederungsebene</a:t>
            </a:r>
          </a:p>
          <a:p>
            <a:pPr marL="2592000" lvl="5" indent="-216000">
              <a:lnSpc>
                <a:spcPct val="90000"/>
              </a:lnSpc>
              <a:spcBef>
                <a:spcPts val="283"/>
              </a:spcBef>
              <a:buClr>
                <a:srgbClr val="000000"/>
              </a:buClr>
              <a:buSzPct val="45000"/>
              <a:buFont typeface="Wingdings" charset="2"/>
              <a:buChar char=""/>
            </a:pPr>
            <a:r>
              <a:rPr lang="de-DE" sz="2000" b="0" strike="noStrike" spc="-1" dirty="0">
                <a:solidFill>
                  <a:schemeClr val="dk1"/>
                </a:solidFill>
                <a:latin typeface="Open Sans"/>
              </a:rPr>
              <a:t>Sechste Gliederungsebene</a:t>
            </a:r>
          </a:p>
          <a:p>
            <a:pPr marL="3024000" lvl="6" indent="-216000">
              <a:lnSpc>
                <a:spcPct val="90000"/>
              </a:lnSpc>
              <a:spcBef>
                <a:spcPts val="283"/>
              </a:spcBef>
              <a:buClr>
                <a:srgbClr val="000000"/>
              </a:buClr>
              <a:buSzPct val="45000"/>
              <a:buFont typeface="Wingdings" charset="2"/>
              <a:buChar char=""/>
            </a:pPr>
            <a:r>
              <a:rPr lang="de-DE" sz="2000" b="0" strike="noStrike" spc="-1" dirty="0">
                <a:solidFill>
                  <a:schemeClr val="dk1"/>
                </a:solidFill>
                <a:latin typeface="Open Sans"/>
              </a:rPr>
              <a:t>Siebte Gliederungsebene</a:t>
            </a:r>
          </a:p>
        </p:txBody>
      </p:sp>
    </p:spTree>
  </p:cSld>
  <p:clrMap bg1="lt1" tx1="dk1" bg2="lt2" tx2="dk2" accent1="accent1" accent2="accent2" accent3="accent3" accent4="accent4" accent5="accent5" accent6="accent6" hlink="hlink" folHlink="folHlink"/>
  <p:sldLayoutIdLst>
    <p:sldLayoutId id="2147483649" r:id="rId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0" name="Textfeld 3"/>
          <p:cNvSpPr/>
          <p:nvPr/>
        </p:nvSpPr>
        <p:spPr>
          <a:xfrm>
            <a:off x="2477880" y="6438259"/>
            <a:ext cx="4480200" cy="246221"/>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spAutoFit/>
          </a:bodyPr>
          <a:lstStyle/>
          <a:p>
            <a:pPr defTabSz="914400">
              <a:lnSpc>
                <a:spcPct val="100000"/>
              </a:lnSpc>
              <a:tabLst>
                <a:tab pos="0" algn="l"/>
              </a:tabLst>
            </a:pPr>
            <a:r>
              <a:rPr lang="de-DE" sz="800" b="0" strike="noStrike" spc="-1">
                <a:solidFill>
                  <a:schemeClr val="dk2"/>
                </a:solidFill>
                <a:latin typeface="Open Sans"/>
              </a:rPr>
              <a:t>Tutorium Wissenschaftliches Arbeiten in den Geowissenschaften</a:t>
            </a:r>
            <a:endParaRPr lang="de-DE" sz="800" b="0" strike="noStrike" spc="-1">
              <a:solidFill>
                <a:srgbClr val="000000"/>
              </a:solidFill>
              <a:latin typeface="Calibri"/>
            </a:endParaRPr>
          </a:p>
          <a:p>
            <a:pPr defTabSz="822960">
              <a:lnSpc>
                <a:spcPct val="100000"/>
              </a:lnSpc>
              <a:tabLst>
                <a:tab pos="0" algn="l"/>
              </a:tabLst>
            </a:pPr>
            <a:r>
              <a:rPr lang="de-DE" sz="800" b="0" strike="noStrike" spc="-1">
                <a:solidFill>
                  <a:schemeClr val="dk2"/>
                </a:solidFill>
                <a:latin typeface="Open Sans"/>
                <a:ea typeface="Open Sans"/>
              </a:rPr>
              <a:t>Institut für Geographie / Tom Böhme WiSe 2024/25</a:t>
            </a:r>
            <a:endParaRPr lang="de-DE" sz="800" b="0" strike="noStrike" spc="-1" dirty="0">
              <a:solidFill>
                <a:schemeClr val="dk2"/>
              </a:solidFill>
              <a:latin typeface="Open Sans"/>
              <a:ea typeface="Open Sans"/>
            </a:endParaRPr>
          </a:p>
        </p:txBody>
      </p:sp>
      <p:cxnSp>
        <p:nvCxnSpPr>
          <p:cNvPr id="161" name="Gerade Verbindung 14"/>
          <p:cNvCxnSpPr/>
          <p:nvPr/>
        </p:nvCxnSpPr>
        <p:spPr>
          <a:xfrm>
            <a:off x="0" y="6122880"/>
            <a:ext cx="12196440" cy="4680"/>
          </a:xfrm>
          <a:prstGeom prst="straightConnector1">
            <a:avLst/>
          </a:prstGeom>
          <a:ln w="12700">
            <a:solidFill>
              <a:srgbClr val="A6A6A6"/>
            </a:solidFill>
            <a:round/>
          </a:ln>
        </p:spPr>
      </p:cxnSp>
      <p:sp>
        <p:nvSpPr>
          <p:cNvPr id="162" name="Textfeld 11"/>
          <p:cNvSpPr/>
          <p:nvPr/>
        </p:nvSpPr>
        <p:spPr>
          <a:xfrm>
            <a:off x="7157880" y="6166440"/>
            <a:ext cx="700200" cy="5047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spAutoFit/>
          </a:bodyPr>
          <a:lstStyle/>
          <a:p>
            <a:pPr defTabSz="914400">
              <a:lnSpc>
                <a:spcPct val="100000"/>
              </a:lnSpc>
              <a:tabLst>
                <a:tab pos="0" algn="l"/>
              </a:tabLst>
            </a:pPr>
            <a:br>
              <a:rPr sz="800"/>
            </a:br>
            <a:r>
              <a:rPr lang="de-DE" sz="800" b="0" strike="noStrike" spc="-1">
                <a:solidFill>
                  <a:schemeClr val="dk2"/>
                </a:solidFill>
                <a:latin typeface="Open Sans"/>
                <a:ea typeface="Open Sans"/>
              </a:rPr>
              <a:t>Folie </a:t>
            </a:r>
            <a:fld id="{744C75A7-1B6B-4A98-AF2E-2FEA8AD3157B}" type="slidenum">
              <a:rPr lang="de-DE" sz="800" b="0" strike="noStrike" spc="-1">
                <a:solidFill>
                  <a:schemeClr val="dk2"/>
                </a:solidFill>
                <a:latin typeface="Open Sans"/>
                <a:ea typeface="Open Sans"/>
              </a:rPr>
              <a:t>‹Nr.›</a:t>
            </a:fld>
            <a:endParaRPr lang="de-DE" sz="800" b="0" strike="noStrike" spc="-1">
              <a:solidFill>
                <a:srgbClr val="000000"/>
              </a:solidFill>
              <a:latin typeface="Calibri"/>
            </a:endParaRPr>
          </a:p>
          <a:p>
            <a:pPr defTabSz="914400">
              <a:lnSpc>
                <a:spcPct val="100000"/>
              </a:lnSpc>
              <a:tabLst>
                <a:tab pos="0" algn="l"/>
              </a:tabLst>
            </a:pPr>
            <a:endParaRPr lang="de-DE" sz="800" b="0" strike="noStrike" spc="-1">
              <a:solidFill>
                <a:srgbClr val="000000"/>
              </a:solidFill>
              <a:latin typeface="Calibri"/>
            </a:endParaRPr>
          </a:p>
        </p:txBody>
      </p:sp>
      <p:pic>
        <p:nvPicPr>
          <p:cNvPr id="163" name="Grafik 8"/>
          <p:cNvPicPr/>
          <p:nvPr/>
        </p:nvPicPr>
        <p:blipFill>
          <a:blip r:embed="rId3"/>
          <a:stretch/>
        </p:blipFill>
        <p:spPr>
          <a:xfrm>
            <a:off x="10973880" y="6336360"/>
            <a:ext cx="765720" cy="345960"/>
          </a:xfrm>
          <a:prstGeom prst="rect">
            <a:avLst/>
          </a:prstGeom>
          <a:ln w="0">
            <a:noFill/>
          </a:ln>
        </p:spPr>
      </p:pic>
      <p:pic>
        <p:nvPicPr>
          <p:cNvPr id="164" name="Grafik 9"/>
          <p:cNvPicPr/>
          <p:nvPr/>
        </p:nvPicPr>
        <p:blipFill>
          <a:blip r:embed="rId4"/>
          <a:stretch/>
        </p:blipFill>
        <p:spPr>
          <a:xfrm>
            <a:off x="506160" y="6336720"/>
            <a:ext cx="1110960" cy="319680"/>
          </a:xfrm>
          <a:prstGeom prst="rect">
            <a:avLst/>
          </a:prstGeom>
          <a:ln w="0">
            <a:noFill/>
          </a:ln>
        </p:spPr>
      </p:pic>
      <p:sp>
        <p:nvSpPr>
          <p:cNvPr id="165"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buNone/>
            </a:pPr>
            <a:r>
              <a:rPr lang="de-DE" sz="1800" b="0" strike="noStrike" spc="-1">
                <a:solidFill>
                  <a:schemeClr val="dk1"/>
                </a:solidFill>
                <a:latin typeface="Open Sans"/>
              </a:rPr>
              <a:t>Format des Titeltextes durch Klicken bearbeiten</a:t>
            </a:r>
          </a:p>
        </p:txBody>
      </p:sp>
      <p:sp>
        <p:nvSpPr>
          <p:cNvPr id="166"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lnSpc>
                <a:spcPct val="90000"/>
              </a:lnSpc>
              <a:spcBef>
                <a:spcPts val="1417"/>
              </a:spcBef>
              <a:buClr>
                <a:srgbClr val="000000"/>
              </a:buClr>
              <a:buSzPct val="45000"/>
              <a:buFont typeface="Wingdings" charset="2"/>
              <a:buChar char=""/>
            </a:pPr>
            <a:r>
              <a:rPr lang="de-DE" sz="2800" b="0" strike="noStrike" spc="-1">
                <a:solidFill>
                  <a:schemeClr val="dk1"/>
                </a:solidFill>
                <a:latin typeface="Open Sans"/>
              </a:rPr>
              <a:t>Format des Gliederungstextes durch Klicken bearbeiten</a:t>
            </a:r>
          </a:p>
          <a:p>
            <a:pPr marL="864000" lvl="1" indent="-324000">
              <a:lnSpc>
                <a:spcPct val="90000"/>
              </a:lnSpc>
              <a:spcBef>
                <a:spcPts val="1134"/>
              </a:spcBef>
              <a:buClr>
                <a:srgbClr val="000000"/>
              </a:buClr>
              <a:buSzPct val="75000"/>
              <a:buFont typeface="Symbol" charset="2"/>
              <a:buChar char=""/>
            </a:pPr>
            <a:r>
              <a:rPr lang="de-DE" sz="2000" b="0" strike="noStrike" spc="-1">
                <a:solidFill>
                  <a:schemeClr val="dk1"/>
                </a:solidFill>
                <a:latin typeface="Open Sans"/>
              </a:rPr>
              <a:t>Zweite Gliederungsebene</a:t>
            </a:r>
          </a:p>
          <a:p>
            <a:pPr marL="1296000" lvl="2" indent="-288000">
              <a:lnSpc>
                <a:spcPct val="90000"/>
              </a:lnSpc>
              <a:spcBef>
                <a:spcPts val="850"/>
              </a:spcBef>
              <a:buClr>
                <a:srgbClr val="000000"/>
              </a:buClr>
              <a:buSzPct val="45000"/>
              <a:buFont typeface="Wingdings" charset="2"/>
              <a:buChar char=""/>
            </a:pPr>
            <a:r>
              <a:rPr lang="de-DE" sz="1800" b="0" strike="noStrike" spc="-1">
                <a:solidFill>
                  <a:schemeClr val="dk1"/>
                </a:solidFill>
                <a:latin typeface="Open Sans"/>
              </a:rPr>
              <a:t>Dritte Gliederungsebene</a:t>
            </a:r>
          </a:p>
          <a:p>
            <a:pPr marL="1728000" lvl="3" indent="-216000">
              <a:lnSpc>
                <a:spcPct val="90000"/>
              </a:lnSpc>
              <a:spcBef>
                <a:spcPts val="567"/>
              </a:spcBef>
              <a:buClr>
                <a:srgbClr val="000000"/>
              </a:buClr>
              <a:buSzPct val="75000"/>
              <a:buFont typeface="Symbol" charset="2"/>
              <a:buChar char=""/>
            </a:pPr>
            <a:r>
              <a:rPr lang="de-DE" sz="1800" b="0" strike="noStrike" spc="-1">
                <a:solidFill>
                  <a:schemeClr val="dk1"/>
                </a:solidFill>
                <a:latin typeface="Open Sans"/>
              </a:rPr>
              <a:t>Vierte Gliederungsebene</a:t>
            </a:r>
          </a:p>
          <a:p>
            <a:pPr marL="2160000" lvl="4" indent="-216000">
              <a:lnSpc>
                <a:spcPct val="90000"/>
              </a:lnSpc>
              <a:spcBef>
                <a:spcPts val="283"/>
              </a:spcBef>
              <a:buClr>
                <a:srgbClr val="000000"/>
              </a:buClr>
              <a:buSzPct val="45000"/>
              <a:buFont typeface="Wingdings" charset="2"/>
              <a:buChar char=""/>
            </a:pPr>
            <a:r>
              <a:rPr lang="de-DE" sz="2000" b="0" strike="noStrike" spc="-1">
                <a:solidFill>
                  <a:schemeClr val="dk1"/>
                </a:solidFill>
                <a:latin typeface="Open Sans"/>
              </a:rPr>
              <a:t>Fünfte Gliederungsebene</a:t>
            </a:r>
          </a:p>
          <a:p>
            <a:pPr marL="2592000" lvl="5" indent="-216000">
              <a:lnSpc>
                <a:spcPct val="90000"/>
              </a:lnSpc>
              <a:spcBef>
                <a:spcPts val="283"/>
              </a:spcBef>
              <a:buClr>
                <a:srgbClr val="000000"/>
              </a:buClr>
              <a:buSzPct val="45000"/>
              <a:buFont typeface="Wingdings" charset="2"/>
              <a:buChar char=""/>
            </a:pPr>
            <a:r>
              <a:rPr lang="de-DE" sz="2000" b="0" strike="noStrike" spc="-1">
                <a:solidFill>
                  <a:schemeClr val="dk1"/>
                </a:solidFill>
                <a:latin typeface="Open Sans"/>
              </a:rPr>
              <a:t>Sechste Gliederungsebene</a:t>
            </a:r>
          </a:p>
          <a:p>
            <a:pPr marL="3024000" lvl="6" indent="-216000">
              <a:lnSpc>
                <a:spcPct val="90000"/>
              </a:lnSpc>
              <a:spcBef>
                <a:spcPts val="283"/>
              </a:spcBef>
              <a:buClr>
                <a:srgbClr val="000000"/>
              </a:buClr>
              <a:buSzPct val="45000"/>
              <a:buFont typeface="Wingdings" charset="2"/>
              <a:buChar char=""/>
            </a:pPr>
            <a:r>
              <a:rPr lang="de-DE" sz="2000" b="0" strike="noStrike" spc="-1">
                <a:solidFill>
                  <a:schemeClr val="dk1"/>
                </a:solidFill>
                <a:latin typeface="Open Sans"/>
              </a:rPr>
              <a:t>Siebte Gliederungsebene</a:t>
            </a:r>
          </a:p>
        </p:txBody>
      </p:sp>
    </p:spTree>
  </p:cSld>
  <p:clrMap bg1="lt1" tx1="dk1" bg2="lt2" tx2="dk2" accent1="accent1" accent2="accent2" accent3="accent3" accent4="accent4" accent5="accent5" accent6="accent6" hlink="hlink" folHlink="folHlink"/>
  <p:sldLayoutIdLst>
    <p:sldLayoutId id="2147483673" r:id="rId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4" name="Textfeld 3"/>
          <p:cNvSpPr/>
          <p:nvPr/>
        </p:nvSpPr>
        <p:spPr>
          <a:xfrm>
            <a:off x="3575160" y="6439699"/>
            <a:ext cx="5184720" cy="246221"/>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spAutoFit/>
          </a:bodyPr>
          <a:lstStyle/>
          <a:p>
            <a:pPr defTabSz="914400">
              <a:lnSpc>
                <a:spcPct val="100000"/>
              </a:lnSpc>
            </a:pPr>
            <a:r>
              <a:rPr lang="de-DE" sz="800" b="0" strike="noStrike" spc="-1">
                <a:solidFill>
                  <a:srgbClr val="000000"/>
                </a:solidFill>
                <a:latin typeface="Calibri"/>
              </a:rPr>
              <a:t>Tutorium Wissenschaftliches Arbeiten in den Geowissenschaften</a:t>
            </a:r>
          </a:p>
          <a:p>
            <a:pPr defTabSz="914400">
              <a:lnSpc>
                <a:spcPct val="100000"/>
              </a:lnSpc>
            </a:pPr>
            <a:r>
              <a:rPr lang="de-DE" sz="800" b="0" strike="noStrike" spc="-1">
                <a:solidFill>
                  <a:srgbClr val="000000"/>
                </a:solidFill>
                <a:latin typeface="Calibri"/>
              </a:rPr>
              <a:t>Institut für Geographie / Tom Böhme WiSe 2024/25</a:t>
            </a:r>
            <a:endParaRPr lang="de-DE" sz="800" b="0" strike="noStrike" spc="-1" dirty="0">
              <a:solidFill>
                <a:srgbClr val="000000"/>
              </a:solidFill>
              <a:latin typeface="Calibri"/>
            </a:endParaRPr>
          </a:p>
        </p:txBody>
      </p:sp>
      <p:cxnSp>
        <p:nvCxnSpPr>
          <p:cNvPr id="285" name="Gerade Verbindung 14"/>
          <p:cNvCxnSpPr/>
          <p:nvPr/>
        </p:nvCxnSpPr>
        <p:spPr>
          <a:xfrm>
            <a:off x="0" y="6122880"/>
            <a:ext cx="12195000" cy="3240"/>
          </a:xfrm>
          <a:prstGeom prst="straightConnector1">
            <a:avLst/>
          </a:prstGeom>
          <a:ln w="12700">
            <a:solidFill>
              <a:srgbClr val="A6A6A6"/>
            </a:solidFill>
            <a:round/>
          </a:ln>
        </p:spPr>
      </p:cxnSp>
      <p:sp>
        <p:nvSpPr>
          <p:cNvPr id="286" name="Textfeld 11"/>
          <p:cNvSpPr/>
          <p:nvPr/>
        </p:nvSpPr>
        <p:spPr>
          <a:xfrm>
            <a:off x="8966160" y="6167880"/>
            <a:ext cx="701640" cy="5047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spAutoFit/>
          </a:bodyPr>
          <a:lstStyle/>
          <a:p>
            <a:pPr algn="r" defTabSz="914400">
              <a:lnSpc>
                <a:spcPct val="100000"/>
              </a:lnSpc>
              <a:tabLst>
                <a:tab pos="0" algn="l"/>
              </a:tabLst>
            </a:pPr>
            <a:br>
              <a:rPr sz="800"/>
            </a:br>
            <a:r>
              <a:rPr lang="de-DE" sz="800" b="0" strike="noStrike" spc="-1">
                <a:solidFill>
                  <a:schemeClr val="lt2"/>
                </a:solidFill>
                <a:latin typeface="Open Sans"/>
                <a:ea typeface="Open Sans"/>
              </a:rPr>
              <a:t>Folie </a:t>
            </a:r>
            <a:fld id="{04A1FAD8-DD8D-4D77-BFE9-AC1F85BFCD97}" type="slidenum">
              <a:rPr lang="de-DE" sz="800" b="0" strike="noStrike" spc="-1">
                <a:solidFill>
                  <a:schemeClr val="lt2"/>
                </a:solidFill>
                <a:latin typeface="Open Sans"/>
                <a:ea typeface="Open Sans"/>
              </a:rPr>
              <a:t>‹Nr.›</a:t>
            </a:fld>
            <a:endParaRPr lang="de-DE" sz="800" b="0" strike="noStrike" spc="-1">
              <a:solidFill>
                <a:srgbClr val="000000"/>
              </a:solidFill>
              <a:latin typeface="Calibri"/>
            </a:endParaRPr>
          </a:p>
          <a:p>
            <a:pPr algn="r" defTabSz="914400">
              <a:lnSpc>
                <a:spcPct val="100000"/>
              </a:lnSpc>
              <a:tabLst>
                <a:tab pos="0" algn="l"/>
              </a:tabLst>
            </a:pPr>
            <a:endParaRPr lang="de-DE" sz="800" b="0" strike="noStrike" spc="-1">
              <a:solidFill>
                <a:srgbClr val="000000"/>
              </a:solidFill>
              <a:latin typeface="Calibri"/>
            </a:endParaRPr>
          </a:p>
        </p:txBody>
      </p:sp>
      <p:pic>
        <p:nvPicPr>
          <p:cNvPr id="287" name="Grafik 8"/>
          <p:cNvPicPr/>
          <p:nvPr/>
        </p:nvPicPr>
        <p:blipFill>
          <a:blip r:embed="rId3"/>
          <a:stretch/>
        </p:blipFill>
        <p:spPr>
          <a:xfrm>
            <a:off x="10973880" y="6336360"/>
            <a:ext cx="767160" cy="347400"/>
          </a:xfrm>
          <a:prstGeom prst="rect">
            <a:avLst/>
          </a:prstGeom>
          <a:ln w="0">
            <a:noFill/>
          </a:ln>
        </p:spPr>
      </p:pic>
      <p:pic>
        <p:nvPicPr>
          <p:cNvPr id="288" name="Grafik 9"/>
          <p:cNvPicPr/>
          <p:nvPr/>
        </p:nvPicPr>
        <p:blipFill>
          <a:blip r:embed="rId4"/>
          <a:stretch/>
        </p:blipFill>
        <p:spPr>
          <a:xfrm>
            <a:off x="506160" y="6336720"/>
            <a:ext cx="1112400" cy="321120"/>
          </a:xfrm>
          <a:prstGeom prst="rect">
            <a:avLst/>
          </a:prstGeom>
          <a:ln w="0">
            <a:noFill/>
          </a:ln>
        </p:spPr>
      </p:pic>
      <p:sp>
        <p:nvSpPr>
          <p:cNvPr id="289"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buNone/>
            </a:pPr>
            <a:r>
              <a:rPr lang="de-DE" sz="1800" b="0" strike="noStrike" spc="-1">
                <a:solidFill>
                  <a:schemeClr val="dk1"/>
                </a:solidFill>
                <a:latin typeface="Open Sans"/>
              </a:rPr>
              <a:t>Format des Titeltextes durch Klicken bearbeiten</a:t>
            </a:r>
          </a:p>
        </p:txBody>
      </p:sp>
      <p:sp>
        <p:nvSpPr>
          <p:cNvPr id="290"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lnSpc>
                <a:spcPct val="90000"/>
              </a:lnSpc>
              <a:spcBef>
                <a:spcPts val="1417"/>
              </a:spcBef>
              <a:buClr>
                <a:srgbClr val="000000"/>
              </a:buClr>
              <a:buSzPct val="45000"/>
              <a:buFont typeface="Wingdings" charset="2"/>
              <a:buChar char=""/>
            </a:pPr>
            <a:r>
              <a:rPr lang="de-DE" sz="2800" b="0" strike="noStrike" spc="-1">
                <a:solidFill>
                  <a:schemeClr val="dk1"/>
                </a:solidFill>
                <a:latin typeface="Open Sans"/>
              </a:rPr>
              <a:t>Format des Gliederungstextes durch Klicken bearbeiten</a:t>
            </a:r>
          </a:p>
          <a:p>
            <a:pPr marL="864000" lvl="1" indent="-324000">
              <a:lnSpc>
                <a:spcPct val="90000"/>
              </a:lnSpc>
              <a:spcBef>
                <a:spcPts val="1134"/>
              </a:spcBef>
              <a:buClr>
                <a:srgbClr val="000000"/>
              </a:buClr>
              <a:buSzPct val="75000"/>
              <a:buFont typeface="Symbol" charset="2"/>
              <a:buChar char=""/>
            </a:pPr>
            <a:r>
              <a:rPr lang="de-DE" sz="2000" b="0" strike="noStrike" spc="-1">
                <a:solidFill>
                  <a:schemeClr val="dk1"/>
                </a:solidFill>
                <a:latin typeface="Open Sans"/>
              </a:rPr>
              <a:t>Zweite Gliederungsebene</a:t>
            </a:r>
          </a:p>
          <a:p>
            <a:pPr marL="1296000" lvl="2" indent="-288000">
              <a:lnSpc>
                <a:spcPct val="90000"/>
              </a:lnSpc>
              <a:spcBef>
                <a:spcPts val="850"/>
              </a:spcBef>
              <a:buClr>
                <a:srgbClr val="000000"/>
              </a:buClr>
              <a:buSzPct val="45000"/>
              <a:buFont typeface="Wingdings" charset="2"/>
              <a:buChar char=""/>
            </a:pPr>
            <a:r>
              <a:rPr lang="de-DE" sz="1800" b="0" strike="noStrike" spc="-1">
                <a:solidFill>
                  <a:schemeClr val="dk1"/>
                </a:solidFill>
                <a:latin typeface="Open Sans"/>
              </a:rPr>
              <a:t>Dritte Gliederungsebene</a:t>
            </a:r>
          </a:p>
          <a:p>
            <a:pPr marL="1728000" lvl="3" indent="-216000">
              <a:lnSpc>
                <a:spcPct val="90000"/>
              </a:lnSpc>
              <a:spcBef>
                <a:spcPts val="567"/>
              </a:spcBef>
              <a:buClr>
                <a:srgbClr val="000000"/>
              </a:buClr>
              <a:buSzPct val="75000"/>
              <a:buFont typeface="Symbol" charset="2"/>
              <a:buChar char=""/>
            </a:pPr>
            <a:r>
              <a:rPr lang="de-DE" sz="1800" b="0" strike="noStrike" spc="-1">
                <a:solidFill>
                  <a:schemeClr val="dk1"/>
                </a:solidFill>
                <a:latin typeface="Open Sans"/>
              </a:rPr>
              <a:t>Vierte Gliederungsebene</a:t>
            </a:r>
          </a:p>
          <a:p>
            <a:pPr marL="2160000" lvl="4" indent="-216000">
              <a:lnSpc>
                <a:spcPct val="90000"/>
              </a:lnSpc>
              <a:spcBef>
                <a:spcPts val="283"/>
              </a:spcBef>
              <a:buClr>
                <a:srgbClr val="000000"/>
              </a:buClr>
              <a:buSzPct val="45000"/>
              <a:buFont typeface="Wingdings" charset="2"/>
              <a:buChar char=""/>
            </a:pPr>
            <a:r>
              <a:rPr lang="de-DE" sz="2000" b="0" strike="noStrike" spc="-1">
                <a:solidFill>
                  <a:schemeClr val="dk1"/>
                </a:solidFill>
                <a:latin typeface="Open Sans"/>
              </a:rPr>
              <a:t>Fünfte Gliederungsebene</a:t>
            </a:r>
          </a:p>
          <a:p>
            <a:pPr marL="2592000" lvl="5" indent="-216000">
              <a:lnSpc>
                <a:spcPct val="90000"/>
              </a:lnSpc>
              <a:spcBef>
                <a:spcPts val="283"/>
              </a:spcBef>
              <a:buClr>
                <a:srgbClr val="000000"/>
              </a:buClr>
              <a:buSzPct val="45000"/>
              <a:buFont typeface="Wingdings" charset="2"/>
              <a:buChar char=""/>
            </a:pPr>
            <a:r>
              <a:rPr lang="de-DE" sz="2000" b="0" strike="noStrike" spc="-1">
                <a:solidFill>
                  <a:schemeClr val="dk1"/>
                </a:solidFill>
                <a:latin typeface="Open Sans"/>
              </a:rPr>
              <a:t>Sechste Gliederungsebene</a:t>
            </a:r>
          </a:p>
          <a:p>
            <a:pPr marL="3024000" lvl="6" indent="-216000">
              <a:lnSpc>
                <a:spcPct val="90000"/>
              </a:lnSpc>
              <a:spcBef>
                <a:spcPts val="283"/>
              </a:spcBef>
              <a:buClr>
                <a:srgbClr val="000000"/>
              </a:buClr>
              <a:buSzPct val="45000"/>
              <a:buFont typeface="Wingdings" charset="2"/>
              <a:buChar char=""/>
            </a:pPr>
            <a:r>
              <a:rPr lang="de-DE" sz="2000" b="0" strike="noStrike" spc="-1">
                <a:solidFill>
                  <a:schemeClr val="dk1"/>
                </a:solidFill>
                <a:latin typeface="Open Sans"/>
              </a:rPr>
              <a:t>Siebte Gliederungsebene</a:t>
            </a:r>
          </a:p>
        </p:txBody>
      </p:sp>
    </p:spTree>
  </p:cSld>
  <p:clrMap bg1="lt1" tx1="dk1" bg2="lt2" tx2="dk2" accent1="accent1" accent2="accent2" accent3="accent3" accent4="accent4" accent5="accent5" accent6="accent6" hlink="hlink" folHlink="folHlink"/>
  <p:sldLayoutIdLst>
    <p:sldLayoutId id="2147483697" r:id="rId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6" name="Textfeld 3"/>
          <p:cNvSpPr/>
          <p:nvPr/>
        </p:nvSpPr>
        <p:spPr>
          <a:xfrm>
            <a:off x="3575160" y="6439699"/>
            <a:ext cx="5184720" cy="246221"/>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spAutoFit/>
          </a:bodyPr>
          <a:lstStyle/>
          <a:p>
            <a:pPr defTabSz="914400">
              <a:lnSpc>
                <a:spcPct val="100000"/>
              </a:lnSpc>
            </a:pPr>
            <a:r>
              <a:rPr lang="de-DE" sz="800" b="0" strike="noStrike" spc="-1">
                <a:solidFill>
                  <a:srgbClr val="000000"/>
                </a:solidFill>
                <a:latin typeface="Calibri"/>
              </a:rPr>
              <a:t>Tutorium Wissenschaftliches Arbeiten in den Geowissenschaften</a:t>
            </a:r>
          </a:p>
          <a:p>
            <a:pPr defTabSz="914400">
              <a:lnSpc>
                <a:spcPct val="100000"/>
              </a:lnSpc>
            </a:pPr>
            <a:r>
              <a:rPr lang="de-DE" sz="800" b="0" strike="noStrike" spc="-1">
                <a:solidFill>
                  <a:srgbClr val="000000"/>
                </a:solidFill>
                <a:latin typeface="Calibri"/>
              </a:rPr>
              <a:t>Institut für Geographie / Tom Böhme WiSe 2024/25</a:t>
            </a:r>
            <a:endParaRPr lang="de-DE" sz="800" b="0" strike="noStrike" spc="-1" dirty="0">
              <a:solidFill>
                <a:srgbClr val="000000"/>
              </a:solidFill>
              <a:latin typeface="Calibri"/>
            </a:endParaRPr>
          </a:p>
        </p:txBody>
      </p:sp>
      <p:cxnSp>
        <p:nvCxnSpPr>
          <p:cNvPr id="347" name="Gerade Verbindung 14"/>
          <p:cNvCxnSpPr/>
          <p:nvPr/>
        </p:nvCxnSpPr>
        <p:spPr>
          <a:xfrm>
            <a:off x="0" y="6122880"/>
            <a:ext cx="12195000" cy="3240"/>
          </a:xfrm>
          <a:prstGeom prst="straightConnector1">
            <a:avLst/>
          </a:prstGeom>
          <a:ln w="12700">
            <a:solidFill>
              <a:srgbClr val="A6A6A6"/>
            </a:solidFill>
            <a:round/>
          </a:ln>
        </p:spPr>
      </p:cxnSp>
      <p:sp>
        <p:nvSpPr>
          <p:cNvPr id="348" name="Textfeld 11"/>
          <p:cNvSpPr/>
          <p:nvPr/>
        </p:nvSpPr>
        <p:spPr>
          <a:xfrm>
            <a:off x="8966160" y="6167880"/>
            <a:ext cx="701640" cy="5047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spAutoFit/>
          </a:bodyPr>
          <a:lstStyle/>
          <a:p>
            <a:pPr algn="r" defTabSz="914400">
              <a:lnSpc>
                <a:spcPct val="100000"/>
              </a:lnSpc>
              <a:tabLst>
                <a:tab pos="0" algn="l"/>
              </a:tabLst>
            </a:pPr>
            <a:br>
              <a:rPr sz="800"/>
            </a:br>
            <a:r>
              <a:rPr lang="de-DE" sz="800" b="0" strike="noStrike" spc="-1">
                <a:solidFill>
                  <a:schemeClr val="lt2"/>
                </a:solidFill>
                <a:latin typeface="Open Sans"/>
                <a:ea typeface="Open Sans"/>
              </a:rPr>
              <a:t>Folie </a:t>
            </a:r>
            <a:fld id="{BFA5F5E9-8404-4876-845E-C188E52EBDB1}" type="slidenum">
              <a:rPr lang="de-DE" sz="800" b="0" strike="noStrike" spc="-1">
                <a:solidFill>
                  <a:schemeClr val="lt2"/>
                </a:solidFill>
                <a:latin typeface="Open Sans"/>
                <a:ea typeface="Open Sans"/>
              </a:rPr>
              <a:t>‹Nr.›</a:t>
            </a:fld>
            <a:endParaRPr lang="de-DE" sz="800" b="0" strike="noStrike" spc="-1">
              <a:solidFill>
                <a:srgbClr val="000000"/>
              </a:solidFill>
              <a:latin typeface="Calibri"/>
            </a:endParaRPr>
          </a:p>
          <a:p>
            <a:pPr algn="r" defTabSz="914400">
              <a:lnSpc>
                <a:spcPct val="100000"/>
              </a:lnSpc>
              <a:tabLst>
                <a:tab pos="0" algn="l"/>
              </a:tabLst>
            </a:pPr>
            <a:endParaRPr lang="de-DE" sz="800" b="0" strike="noStrike" spc="-1">
              <a:solidFill>
                <a:srgbClr val="000000"/>
              </a:solidFill>
              <a:latin typeface="Calibri"/>
            </a:endParaRPr>
          </a:p>
        </p:txBody>
      </p:sp>
      <p:pic>
        <p:nvPicPr>
          <p:cNvPr id="349" name="Grafik 8"/>
          <p:cNvPicPr/>
          <p:nvPr/>
        </p:nvPicPr>
        <p:blipFill>
          <a:blip r:embed="rId3"/>
          <a:stretch/>
        </p:blipFill>
        <p:spPr>
          <a:xfrm>
            <a:off x="10973880" y="6336360"/>
            <a:ext cx="767160" cy="347400"/>
          </a:xfrm>
          <a:prstGeom prst="rect">
            <a:avLst/>
          </a:prstGeom>
          <a:ln w="0">
            <a:noFill/>
          </a:ln>
        </p:spPr>
      </p:pic>
      <p:pic>
        <p:nvPicPr>
          <p:cNvPr id="350" name="Grafik 9"/>
          <p:cNvPicPr/>
          <p:nvPr/>
        </p:nvPicPr>
        <p:blipFill>
          <a:blip r:embed="rId4"/>
          <a:stretch/>
        </p:blipFill>
        <p:spPr>
          <a:xfrm>
            <a:off x="506160" y="6336720"/>
            <a:ext cx="1112400" cy="321120"/>
          </a:xfrm>
          <a:prstGeom prst="rect">
            <a:avLst/>
          </a:prstGeom>
          <a:ln w="0">
            <a:noFill/>
          </a:ln>
        </p:spPr>
      </p:pic>
      <p:sp>
        <p:nvSpPr>
          <p:cNvPr id="351" name="PlaceHolder 1"/>
          <p:cNvSpPr>
            <a:spLocks noGrp="1"/>
          </p:cNvSpPr>
          <p:nvPr>
            <p:ph type="title"/>
          </p:nvPr>
        </p:nvSpPr>
        <p:spPr>
          <a:xfrm>
            <a:off x="609480" y="273600"/>
            <a:ext cx="10972080" cy="1144440"/>
          </a:xfrm>
          <a:prstGeom prst="rect">
            <a:avLst/>
          </a:prstGeom>
          <a:noFill/>
          <a:ln w="0">
            <a:noFill/>
          </a:ln>
        </p:spPr>
        <p:txBody>
          <a:bodyPr lIns="0" tIns="0" rIns="0" bIns="0" anchor="ctr">
            <a:noAutofit/>
          </a:bodyPr>
          <a:lstStyle/>
          <a:p>
            <a:pPr indent="0">
              <a:buNone/>
            </a:pPr>
            <a:r>
              <a:rPr lang="de-DE" sz="4400" b="0" strike="noStrike" spc="-1">
                <a:solidFill>
                  <a:schemeClr val="dk1"/>
                </a:solidFill>
                <a:latin typeface="Open Sans"/>
              </a:rPr>
              <a:t>Format des Titeltextes durch Klicken bearbeiten</a:t>
            </a:r>
          </a:p>
        </p:txBody>
      </p:sp>
      <p:sp>
        <p:nvSpPr>
          <p:cNvPr id="352" name="PlaceHolder 2"/>
          <p:cNvSpPr>
            <a:spLocks noGrp="1"/>
          </p:cNvSpPr>
          <p:nvPr>
            <p:ph type="body"/>
          </p:nvPr>
        </p:nvSpPr>
        <p:spPr>
          <a:xfrm>
            <a:off x="609480" y="1604520"/>
            <a:ext cx="5353920" cy="3976920"/>
          </a:xfrm>
          <a:prstGeom prst="rect">
            <a:avLst/>
          </a:prstGeom>
          <a:noFill/>
          <a:ln w="0">
            <a:noFill/>
          </a:ln>
        </p:spPr>
        <p:txBody>
          <a:bodyPr lIns="0" tIns="0" rIns="0" bIns="0" anchor="t">
            <a:normAutofit/>
          </a:bodyPr>
          <a:lstStyle/>
          <a:p>
            <a:pPr marL="432000" indent="-324000">
              <a:lnSpc>
                <a:spcPct val="90000"/>
              </a:lnSpc>
              <a:spcBef>
                <a:spcPts val="1417"/>
              </a:spcBef>
              <a:buClr>
                <a:srgbClr val="000000"/>
              </a:buClr>
              <a:buSzPct val="45000"/>
              <a:buFont typeface="Wingdings" charset="2"/>
              <a:buChar char=""/>
            </a:pPr>
            <a:r>
              <a:rPr lang="de-DE" sz="1800" b="0" strike="noStrike" spc="-1">
                <a:solidFill>
                  <a:schemeClr val="dk1"/>
                </a:solidFill>
                <a:latin typeface="Open Sans"/>
              </a:rPr>
              <a:t>Format des Gliederungstextes durch Klicken bearbeiten</a:t>
            </a:r>
          </a:p>
          <a:p>
            <a:pPr marL="864000" lvl="1" indent="-324000">
              <a:lnSpc>
                <a:spcPct val="90000"/>
              </a:lnSpc>
              <a:spcBef>
                <a:spcPts val="1134"/>
              </a:spcBef>
              <a:buClr>
                <a:srgbClr val="000000"/>
              </a:buClr>
              <a:buSzPct val="75000"/>
              <a:buFont typeface="Symbol" charset="2"/>
              <a:buChar char=""/>
            </a:pPr>
            <a:r>
              <a:rPr lang="de-DE" sz="1800" b="0" strike="noStrike" spc="-1">
                <a:solidFill>
                  <a:schemeClr val="dk1"/>
                </a:solidFill>
                <a:latin typeface="Open Sans"/>
              </a:rPr>
              <a:t>Zweite Gliederungsebene</a:t>
            </a:r>
          </a:p>
          <a:p>
            <a:pPr marL="1296000" lvl="2" indent="-288000">
              <a:lnSpc>
                <a:spcPct val="90000"/>
              </a:lnSpc>
              <a:spcBef>
                <a:spcPts val="850"/>
              </a:spcBef>
              <a:buClr>
                <a:srgbClr val="000000"/>
              </a:buClr>
              <a:buSzPct val="45000"/>
              <a:buFont typeface="Wingdings" charset="2"/>
              <a:buChar char=""/>
            </a:pPr>
            <a:r>
              <a:rPr lang="de-DE" sz="1800" b="0" strike="noStrike" spc="-1">
                <a:solidFill>
                  <a:schemeClr val="dk1"/>
                </a:solidFill>
                <a:latin typeface="Open Sans"/>
              </a:rPr>
              <a:t>Dritte Gliederungsebene</a:t>
            </a:r>
          </a:p>
          <a:p>
            <a:pPr marL="1728000" lvl="3" indent="-216000">
              <a:lnSpc>
                <a:spcPct val="90000"/>
              </a:lnSpc>
              <a:spcBef>
                <a:spcPts val="567"/>
              </a:spcBef>
              <a:buClr>
                <a:srgbClr val="000000"/>
              </a:buClr>
              <a:buSzPct val="75000"/>
              <a:buFont typeface="Symbol" charset="2"/>
              <a:buChar char=""/>
            </a:pPr>
            <a:r>
              <a:rPr lang="de-DE" sz="1800" b="0" strike="noStrike" spc="-1">
                <a:solidFill>
                  <a:schemeClr val="dk1"/>
                </a:solidFill>
                <a:latin typeface="Open Sans"/>
              </a:rPr>
              <a:t>Vierte Gliederungsebene</a:t>
            </a:r>
          </a:p>
          <a:p>
            <a:pPr marL="2160000" lvl="4" indent="-216000">
              <a:lnSpc>
                <a:spcPct val="90000"/>
              </a:lnSpc>
              <a:spcBef>
                <a:spcPts val="283"/>
              </a:spcBef>
              <a:buClr>
                <a:srgbClr val="000000"/>
              </a:buClr>
              <a:buSzPct val="45000"/>
              <a:buFont typeface="Wingdings" charset="2"/>
              <a:buChar char=""/>
            </a:pPr>
            <a:r>
              <a:rPr lang="de-DE" sz="1800" b="0" strike="noStrike" spc="-1">
                <a:solidFill>
                  <a:schemeClr val="dk1"/>
                </a:solidFill>
                <a:latin typeface="Open Sans"/>
              </a:rPr>
              <a:t>Fünfte Gliederungsebene</a:t>
            </a:r>
          </a:p>
          <a:p>
            <a:pPr marL="2592000" lvl="5" indent="-216000">
              <a:lnSpc>
                <a:spcPct val="90000"/>
              </a:lnSpc>
              <a:spcBef>
                <a:spcPts val="283"/>
              </a:spcBef>
              <a:buClr>
                <a:srgbClr val="000000"/>
              </a:buClr>
              <a:buSzPct val="45000"/>
              <a:buFont typeface="Wingdings" charset="2"/>
              <a:buChar char=""/>
            </a:pPr>
            <a:r>
              <a:rPr lang="de-DE" sz="1800" b="0" strike="noStrike" spc="-1">
                <a:solidFill>
                  <a:schemeClr val="dk1"/>
                </a:solidFill>
                <a:latin typeface="Open Sans"/>
              </a:rPr>
              <a:t>Sechste Gliederungsebene</a:t>
            </a:r>
          </a:p>
          <a:p>
            <a:pPr marL="3024000" lvl="6" indent="-216000">
              <a:lnSpc>
                <a:spcPct val="90000"/>
              </a:lnSpc>
              <a:spcBef>
                <a:spcPts val="283"/>
              </a:spcBef>
              <a:buClr>
                <a:srgbClr val="000000"/>
              </a:buClr>
              <a:buSzPct val="45000"/>
              <a:buFont typeface="Wingdings" charset="2"/>
              <a:buChar char=""/>
            </a:pPr>
            <a:r>
              <a:rPr lang="de-DE" sz="1800" b="0" strike="noStrike" spc="-1">
                <a:solidFill>
                  <a:schemeClr val="dk1"/>
                </a:solidFill>
                <a:latin typeface="Open Sans"/>
              </a:rPr>
              <a:t>Siebte Gliederungsebene</a:t>
            </a:r>
          </a:p>
        </p:txBody>
      </p:sp>
      <p:sp>
        <p:nvSpPr>
          <p:cNvPr id="353" name="PlaceHolder 3"/>
          <p:cNvSpPr>
            <a:spLocks noGrp="1"/>
          </p:cNvSpPr>
          <p:nvPr>
            <p:ph type="body"/>
          </p:nvPr>
        </p:nvSpPr>
        <p:spPr>
          <a:xfrm>
            <a:off x="6231960" y="1604520"/>
            <a:ext cx="5353920" cy="3976920"/>
          </a:xfrm>
          <a:prstGeom prst="rect">
            <a:avLst/>
          </a:prstGeom>
          <a:noFill/>
          <a:ln w="0">
            <a:noFill/>
          </a:ln>
        </p:spPr>
        <p:txBody>
          <a:bodyPr lIns="0" tIns="0" rIns="0" bIns="0" anchor="t">
            <a:normAutofit/>
          </a:bodyPr>
          <a:lstStyle/>
          <a:p>
            <a:pPr marL="432000" indent="-324000">
              <a:lnSpc>
                <a:spcPct val="90000"/>
              </a:lnSpc>
              <a:spcBef>
                <a:spcPts val="1417"/>
              </a:spcBef>
              <a:buClr>
                <a:srgbClr val="000000"/>
              </a:buClr>
              <a:buSzPct val="45000"/>
              <a:buFont typeface="Wingdings" charset="2"/>
              <a:buChar char=""/>
            </a:pPr>
            <a:r>
              <a:rPr lang="de-DE" sz="1800" b="0" strike="noStrike" spc="-1">
                <a:solidFill>
                  <a:schemeClr val="dk1"/>
                </a:solidFill>
                <a:latin typeface="Open Sans"/>
              </a:rPr>
              <a:t>Format des Gliederungstextes durch Klicken bearbeiten</a:t>
            </a:r>
          </a:p>
          <a:p>
            <a:pPr marL="864000" lvl="1" indent="-324000">
              <a:lnSpc>
                <a:spcPct val="90000"/>
              </a:lnSpc>
              <a:spcBef>
                <a:spcPts val="1134"/>
              </a:spcBef>
              <a:buClr>
                <a:srgbClr val="000000"/>
              </a:buClr>
              <a:buSzPct val="75000"/>
              <a:buFont typeface="Symbol" charset="2"/>
              <a:buChar char=""/>
            </a:pPr>
            <a:r>
              <a:rPr lang="de-DE" sz="1800" b="0" strike="noStrike" spc="-1">
                <a:solidFill>
                  <a:schemeClr val="dk1"/>
                </a:solidFill>
                <a:latin typeface="Open Sans"/>
              </a:rPr>
              <a:t>Zweite Gliederungsebene</a:t>
            </a:r>
          </a:p>
          <a:p>
            <a:pPr marL="1296000" lvl="2" indent="-288000">
              <a:lnSpc>
                <a:spcPct val="90000"/>
              </a:lnSpc>
              <a:spcBef>
                <a:spcPts val="850"/>
              </a:spcBef>
              <a:buClr>
                <a:srgbClr val="000000"/>
              </a:buClr>
              <a:buSzPct val="45000"/>
              <a:buFont typeface="Wingdings" charset="2"/>
              <a:buChar char=""/>
            </a:pPr>
            <a:r>
              <a:rPr lang="de-DE" sz="1800" b="0" strike="noStrike" spc="-1">
                <a:solidFill>
                  <a:schemeClr val="dk1"/>
                </a:solidFill>
                <a:latin typeface="Open Sans"/>
              </a:rPr>
              <a:t>Dritte Gliederungsebene</a:t>
            </a:r>
          </a:p>
          <a:p>
            <a:pPr marL="1728000" lvl="3" indent="-216000">
              <a:lnSpc>
                <a:spcPct val="90000"/>
              </a:lnSpc>
              <a:spcBef>
                <a:spcPts val="567"/>
              </a:spcBef>
              <a:buClr>
                <a:srgbClr val="000000"/>
              </a:buClr>
              <a:buSzPct val="75000"/>
              <a:buFont typeface="Symbol" charset="2"/>
              <a:buChar char=""/>
            </a:pPr>
            <a:r>
              <a:rPr lang="de-DE" sz="1800" b="0" strike="noStrike" spc="-1">
                <a:solidFill>
                  <a:schemeClr val="dk1"/>
                </a:solidFill>
                <a:latin typeface="Open Sans"/>
              </a:rPr>
              <a:t>Vierte Gliederungsebene</a:t>
            </a:r>
          </a:p>
          <a:p>
            <a:pPr marL="2160000" lvl="4" indent="-216000">
              <a:lnSpc>
                <a:spcPct val="90000"/>
              </a:lnSpc>
              <a:spcBef>
                <a:spcPts val="283"/>
              </a:spcBef>
              <a:buClr>
                <a:srgbClr val="000000"/>
              </a:buClr>
              <a:buSzPct val="45000"/>
              <a:buFont typeface="Wingdings" charset="2"/>
              <a:buChar char=""/>
            </a:pPr>
            <a:r>
              <a:rPr lang="de-DE" sz="1800" b="0" strike="noStrike" spc="-1">
                <a:solidFill>
                  <a:schemeClr val="dk1"/>
                </a:solidFill>
                <a:latin typeface="Open Sans"/>
              </a:rPr>
              <a:t>Fünfte Gliederungsebene</a:t>
            </a:r>
          </a:p>
          <a:p>
            <a:pPr marL="2592000" lvl="5" indent="-216000">
              <a:lnSpc>
                <a:spcPct val="90000"/>
              </a:lnSpc>
              <a:spcBef>
                <a:spcPts val="283"/>
              </a:spcBef>
              <a:buClr>
                <a:srgbClr val="000000"/>
              </a:buClr>
              <a:buSzPct val="45000"/>
              <a:buFont typeface="Wingdings" charset="2"/>
              <a:buChar char=""/>
            </a:pPr>
            <a:r>
              <a:rPr lang="de-DE" sz="1800" b="0" strike="noStrike" spc="-1">
                <a:solidFill>
                  <a:schemeClr val="dk1"/>
                </a:solidFill>
                <a:latin typeface="Open Sans"/>
              </a:rPr>
              <a:t>Sechste Gliederungsebene</a:t>
            </a:r>
          </a:p>
          <a:p>
            <a:pPr marL="3024000" lvl="6" indent="-216000">
              <a:lnSpc>
                <a:spcPct val="90000"/>
              </a:lnSpc>
              <a:spcBef>
                <a:spcPts val="283"/>
              </a:spcBef>
              <a:buClr>
                <a:srgbClr val="000000"/>
              </a:buClr>
              <a:buSzPct val="45000"/>
              <a:buFont typeface="Wingdings" charset="2"/>
              <a:buChar char=""/>
            </a:pPr>
            <a:r>
              <a:rPr lang="de-DE" sz="1800" b="0" strike="noStrike" spc="-1">
                <a:solidFill>
                  <a:schemeClr val="dk1"/>
                </a:solidFill>
                <a:latin typeface="Open Sans"/>
              </a:rPr>
              <a:t>Siebte Gliederungsebene</a:t>
            </a:r>
          </a:p>
        </p:txBody>
      </p:sp>
    </p:spTree>
  </p:cSld>
  <p:clrMap bg1="lt1" tx1="dk1" bg2="lt2" tx2="dk2" accent1="accent1" accent2="accent2" accent3="accent3" accent4="accent4" accent5="accent5" accent6="accent6" hlink="hlink" folHlink="folHlink"/>
  <p:sldLayoutIdLst>
    <p:sldLayoutId id="2147483709" r:id="rId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8" name="Textfeld 3"/>
          <p:cNvSpPr/>
          <p:nvPr/>
        </p:nvSpPr>
        <p:spPr>
          <a:xfrm>
            <a:off x="3575160" y="6439699"/>
            <a:ext cx="5184720" cy="246221"/>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spAutoFit/>
          </a:bodyPr>
          <a:lstStyle/>
          <a:p>
            <a:pPr defTabSz="914400">
              <a:lnSpc>
                <a:spcPct val="100000"/>
              </a:lnSpc>
            </a:pPr>
            <a:r>
              <a:rPr lang="de-DE" sz="800" b="0" strike="noStrike" spc="-1">
                <a:solidFill>
                  <a:srgbClr val="000000"/>
                </a:solidFill>
                <a:latin typeface="Calibri"/>
              </a:rPr>
              <a:t>Tutorium Wissenschaftliches Arbeiten in den Geowissenschaften</a:t>
            </a:r>
          </a:p>
          <a:p>
            <a:pPr defTabSz="914400">
              <a:lnSpc>
                <a:spcPct val="100000"/>
              </a:lnSpc>
            </a:pPr>
            <a:r>
              <a:rPr lang="de-DE" sz="800" b="0" strike="noStrike" spc="-1">
                <a:solidFill>
                  <a:srgbClr val="000000"/>
                </a:solidFill>
                <a:latin typeface="Calibri"/>
              </a:rPr>
              <a:t>Institut für Geographie / Tom Böhme WiSe 2024/25</a:t>
            </a:r>
            <a:endParaRPr lang="de-DE" sz="800" b="0" strike="noStrike" spc="-1" dirty="0">
              <a:solidFill>
                <a:srgbClr val="000000"/>
              </a:solidFill>
              <a:latin typeface="Calibri"/>
            </a:endParaRPr>
          </a:p>
        </p:txBody>
      </p:sp>
      <p:cxnSp>
        <p:nvCxnSpPr>
          <p:cNvPr id="409" name="Gerade Verbindung 14"/>
          <p:cNvCxnSpPr/>
          <p:nvPr/>
        </p:nvCxnSpPr>
        <p:spPr>
          <a:xfrm>
            <a:off x="0" y="6122880"/>
            <a:ext cx="12195000" cy="3240"/>
          </a:xfrm>
          <a:prstGeom prst="straightConnector1">
            <a:avLst/>
          </a:prstGeom>
          <a:ln w="12700">
            <a:solidFill>
              <a:srgbClr val="A6A6A6"/>
            </a:solidFill>
            <a:round/>
          </a:ln>
        </p:spPr>
      </p:cxnSp>
      <p:sp>
        <p:nvSpPr>
          <p:cNvPr id="410" name="Textfeld 11"/>
          <p:cNvSpPr/>
          <p:nvPr/>
        </p:nvSpPr>
        <p:spPr>
          <a:xfrm>
            <a:off x="8966160" y="6167880"/>
            <a:ext cx="701640" cy="50472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spAutoFit/>
          </a:bodyPr>
          <a:lstStyle/>
          <a:p>
            <a:pPr algn="r" defTabSz="914400">
              <a:lnSpc>
                <a:spcPct val="100000"/>
              </a:lnSpc>
              <a:tabLst>
                <a:tab pos="0" algn="l"/>
              </a:tabLst>
            </a:pPr>
            <a:br>
              <a:rPr sz="800"/>
            </a:br>
            <a:r>
              <a:rPr lang="de-DE" sz="800" b="0" strike="noStrike" spc="-1">
                <a:solidFill>
                  <a:schemeClr val="lt2"/>
                </a:solidFill>
                <a:latin typeface="Open Sans"/>
                <a:ea typeface="Open Sans"/>
              </a:rPr>
              <a:t>Folie </a:t>
            </a:r>
            <a:fld id="{F1668126-3A1D-4D3F-A689-206900D3FDE0}" type="slidenum">
              <a:rPr lang="de-DE" sz="800" b="0" strike="noStrike" spc="-1">
                <a:solidFill>
                  <a:schemeClr val="lt2"/>
                </a:solidFill>
                <a:latin typeface="Open Sans"/>
                <a:ea typeface="Open Sans"/>
              </a:rPr>
              <a:t>‹Nr.›</a:t>
            </a:fld>
            <a:endParaRPr lang="de-DE" sz="800" b="0" strike="noStrike" spc="-1">
              <a:solidFill>
                <a:srgbClr val="000000"/>
              </a:solidFill>
              <a:latin typeface="Calibri"/>
            </a:endParaRPr>
          </a:p>
          <a:p>
            <a:pPr algn="r" defTabSz="914400">
              <a:lnSpc>
                <a:spcPct val="100000"/>
              </a:lnSpc>
              <a:tabLst>
                <a:tab pos="0" algn="l"/>
              </a:tabLst>
            </a:pPr>
            <a:endParaRPr lang="de-DE" sz="800" b="0" strike="noStrike" spc="-1">
              <a:solidFill>
                <a:srgbClr val="000000"/>
              </a:solidFill>
              <a:latin typeface="Calibri"/>
            </a:endParaRPr>
          </a:p>
        </p:txBody>
      </p:sp>
      <p:pic>
        <p:nvPicPr>
          <p:cNvPr id="411" name="Grafik 8"/>
          <p:cNvPicPr/>
          <p:nvPr/>
        </p:nvPicPr>
        <p:blipFill>
          <a:blip r:embed="rId3"/>
          <a:stretch/>
        </p:blipFill>
        <p:spPr>
          <a:xfrm>
            <a:off x="10973880" y="6336360"/>
            <a:ext cx="767160" cy="347400"/>
          </a:xfrm>
          <a:prstGeom prst="rect">
            <a:avLst/>
          </a:prstGeom>
          <a:ln w="0">
            <a:noFill/>
          </a:ln>
        </p:spPr>
      </p:pic>
      <p:pic>
        <p:nvPicPr>
          <p:cNvPr id="412" name="Grafik 9"/>
          <p:cNvPicPr/>
          <p:nvPr/>
        </p:nvPicPr>
        <p:blipFill>
          <a:blip r:embed="rId4"/>
          <a:stretch/>
        </p:blipFill>
        <p:spPr>
          <a:xfrm>
            <a:off x="506160" y="6336720"/>
            <a:ext cx="1112400" cy="321120"/>
          </a:xfrm>
          <a:prstGeom prst="rect">
            <a:avLst/>
          </a:prstGeom>
          <a:ln w="0">
            <a:noFill/>
          </a:ln>
        </p:spPr>
      </p:pic>
      <p:sp>
        <p:nvSpPr>
          <p:cNvPr id="413" name="PlaceHolder 1"/>
          <p:cNvSpPr>
            <a:spLocks noGrp="1"/>
          </p:cNvSpPr>
          <p:nvPr>
            <p:ph type="title"/>
          </p:nvPr>
        </p:nvSpPr>
        <p:spPr>
          <a:xfrm>
            <a:off x="609480" y="273600"/>
            <a:ext cx="10972440" cy="1144800"/>
          </a:xfrm>
          <a:prstGeom prst="rect">
            <a:avLst/>
          </a:prstGeom>
          <a:noFill/>
          <a:ln w="0">
            <a:noFill/>
          </a:ln>
        </p:spPr>
        <p:txBody>
          <a:bodyPr lIns="0" tIns="0" rIns="0" bIns="0" anchor="ctr">
            <a:noAutofit/>
          </a:bodyPr>
          <a:lstStyle/>
          <a:p>
            <a:pPr indent="0">
              <a:buNone/>
            </a:pPr>
            <a:r>
              <a:rPr lang="de-DE" sz="1800" b="0" strike="noStrike" spc="-1">
                <a:solidFill>
                  <a:schemeClr val="dk1"/>
                </a:solidFill>
                <a:latin typeface="Open Sans"/>
              </a:rPr>
              <a:t>Format des Titeltextes durch Klicken bearbeiten</a:t>
            </a:r>
          </a:p>
        </p:txBody>
      </p:sp>
      <p:sp>
        <p:nvSpPr>
          <p:cNvPr id="414" name="PlaceHolder 2"/>
          <p:cNvSpPr>
            <a:spLocks noGrp="1"/>
          </p:cNvSpPr>
          <p:nvPr>
            <p:ph type="body"/>
          </p:nvPr>
        </p:nvSpPr>
        <p:spPr>
          <a:xfrm>
            <a:off x="609480" y="1604520"/>
            <a:ext cx="10972440" cy="3977280"/>
          </a:xfrm>
          <a:prstGeom prst="rect">
            <a:avLst/>
          </a:prstGeom>
          <a:noFill/>
          <a:ln w="0">
            <a:noFill/>
          </a:ln>
        </p:spPr>
        <p:txBody>
          <a:bodyPr lIns="0" tIns="0" rIns="0" bIns="0" anchor="t">
            <a:normAutofit/>
          </a:bodyPr>
          <a:lstStyle/>
          <a:p>
            <a:pPr marL="432000" indent="-324000">
              <a:lnSpc>
                <a:spcPct val="90000"/>
              </a:lnSpc>
              <a:spcBef>
                <a:spcPts val="1417"/>
              </a:spcBef>
              <a:buClr>
                <a:srgbClr val="000000"/>
              </a:buClr>
              <a:buSzPct val="45000"/>
              <a:buFont typeface="Wingdings" charset="2"/>
              <a:buChar char=""/>
            </a:pPr>
            <a:r>
              <a:rPr lang="de-DE" sz="2800" b="0" strike="noStrike" spc="-1">
                <a:solidFill>
                  <a:schemeClr val="dk1"/>
                </a:solidFill>
                <a:latin typeface="Open Sans"/>
              </a:rPr>
              <a:t>Format des Gliederungstextes durch Klicken bearbeiten</a:t>
            </a:r>
          </a:p>
          <a:p>
            <a:pPr marL="864000" lvl="1" indent="-324000">
              <a:lnSpc>
                <a:spcPct val="90000"/>
              </a:lnSpc>
              <a:spcBef>
                <a:spcPts val="1134"/>
              </a:spcBef>
              <a:buClr>
                <a:srgbClr val="000000"/>
              </a:buClr>
              <a:buSzPct val="75000"/>
              <a:buFont typeface="Symbol" charset="2"/>
              <a:buChar char=""/>
            </a:pPr>
            <a:r>
              <a:rPr lang="de-DE" sz="2000" b="0" strike="noStrike" spc="-1">
                <a:solidFill>
                  <a:schemeClr val="dk1"/>
                </a:solidFill>
                <a:latin typeface="Open Sans"/>
              </a:rPr>
              <a:t>Zweite Gliederungsebene</a:t>
            </a:r>
          </a:p>
          <a:p>
            <a:pPr marL="1296000" lvl="2" indent="-288000">
              <a:lnSpc>
                <a:spcPct val="90000"/>
              </a:lnSpc>
              <a:spcBef>
                <a:spcPts val="850"/>
              </a:spcBef>
              <a:buClr>
                <a:srgbClr val="000000"/>
              </a:buClr>
              <a:buSzPct val="45000"/>
              <a:buFont typeface="Wingdings" charset="2"/>
              <a:buChar char=""/>
            </a:pPr>
            <a:r>
              <a:rPr lang="de-DE" sz="1800" b="0" strike="noStrike" spc="-1">
                <a:solidFill>
                  <a:schemeClr val="dk1"/>
                </a:solidFill>
                <a:latin typeface="Open Sans"/>
              </a:rPr>
              <a:t>Dritte Gliederungsebene</a:t>
            </a:r>
          </a:p>
          <a:p>
            <a:pPr marL="1728000" lvl="3" indent="-216000">
              <a:lnSpc>
                <a:spcPct val="90000"/>
              </a:lnSpc>
              <a:spcBef>
                <a:spcPts val="567"/>
              </a:spcBef>
              <a:buClr>
                <a:srgbClr val="000000"/>
              </a:buClr>
              <a:buSzPct val="75000"/>
              <a:buFont typeface="Symbol" charset="2"/>
              <a:buChar char=""/>
            </a:pPr>
            <a:r>
              <a:rPr lang="de-DE" sz="1800" b="0" strike="noStrike" spc="-1">
                <a:solidFill>
                  <a:schemeClr val="dk1"/>
                </a:solidFill>
                <a:latin typeface="Open Sans"/>
              </a:rPr>
              <a:t>Vierte Gliederungsebene</a:t>
            </a:r>
          </a:p>
          <a:p>
            <a:pPr marL="2160000" lvl="4" indent="-216000">
              <a:lnSpc>
                <a:spcPct val="90000"/>
              </a:lnSpc>
              <a:spcBef>
                <a:spcPts val="283"/>
              </a:spcBef>
              <a:buClr>
                <a:srgbClr val="000000"/>
              </a:buClr>
              <a:buSzPct val="45000"/>
              <a:buFont typeface="Wingdings" charset="2"/>
              <a:buChar char=""/>
            </a:pPr>
            <a:r>
              <a:rPr lang="de-DE" sz="2000" b="0" strike="noStrike" spc="-1">
                <a:solidFill>
                  <a:schemeClr val="dk1"/>
                </a:solidFill>
                <a:latin typeface="Open Sans"/>
              </a:rPr>
              <a:t>Fünfte Gliederungsebene</a:t>
            </a:r>
          </a:p>
          <a:p>
            <a:pPr marL="2592000" lvl="5" indent="-216000">
              <a:lnSpc>
                <a:spcPct val="90000"/>
              </a:lnSpc>
              <a:spcBef>
                <a:spcPts val="283"/>
              </a:spcBef>
              <a:buClr>
                <a:srgbClr val="000000"/>
              </a:buClr>
              <a:buSzPct val="45000"/>
              <a:buFont typeface="Wingdings" charset="2"/>
              <a:buChar char=""/>
            </a:pPr>
            <a:r>
              <a:rPr lang="de-DE" sz="2000" b="0" strike="noStrike" spc="-1">
                <a:solidFill>
                  <a:schemeClr val="dk1"/>
                </a:solidFill>
                <a:latin typeface="Open Sans"/>
              </a:rPr>
              <a:t>Sechste Gliederungsebene</a:t>
            </a:r>
          </a:p>
          <a:p>
            <a:pPr marL="3024000" lvl="6" indent="-216000">
              <a:lnSpc>
                <a:spcPct val="90000"/>
              </a:lnSpc>
              <a:spcBef>
                <a:spcPts val="283"/>
              </a:spcBef>
              <a:buClr>
                <a:srgbClr val="000000"/>
              </a:buClr>
              <a:buSzPct val="45000"/>
              <a:buFont typeface="Wingdings" charset="2"/>
              <a:buChar char=""/>
            </a:pPr>
            <a:r>
              <a:rPr lang="de-DE" sz="2000" b="0" strike="noStrike" spc="-1">
                <a:solidFill>
                  <a:schemeClr val="dk1"/>
                </a:solidFill>
                <a:latin typeface="Open Sans"/>
              </a:rPr>
              <a:t>Siebte Gliederungsebene</a:t>
            </a:r>
          </a:p>
        </p:txBody>
      </p:sp>
    </p:spTree>
  </p:cSld>
  <p:clrMap bg1="lt1" tx1="dk1" bg2="lt2" tx2="dk2" accent1="accent1" accent2="accent2" accent3="accent3" accent4="accent4" accent5="accent5" accent6="accent6" hlink="hlink" folHlink="folHlink"/>
  <p:sldLayoutIdLst>
    <p:sldLayoutId id="2147483721" r:id="rId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image" Target="../media/image7.png"/><Relationship Id="rId4" Type="http://schemas.openxmlformats.org/officeDocument/2006/relationships/hyperlink" Target="https://ih1.redbubble.net/image.1059719212.4405/st,small,507x507-pad,600x600,f8f8f8.jpg"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hyperlink" Target="https://tu-dresden.de/bu/umwelt/geo/geographie/humangeo/studium/handreichung-wissenschaftlich-arbeiten-und-schreiben" TargetMode="External"/><Relationship Id="rId7" Type="http://schemas.openxmlformats.org/officeDocument/2006/relationships/hyperlink" Target="https://tu-dresden.de/studium/im-studium/beratung-und-service/zentrale-studienberatung" TargetMode="External"/><Relationship Id="rId2" Type="http://schemas.openxmlformats.org/officeDocument/2006/relationships/hyperlink" Target="https://tu-dresden.de/tu-dresden/kontakte-services/cd" TargetMode="External"/><Relationship Id="rId1" Type="http://schemas.openxmlformats.org/officeDocument/2006/relationships/slideLayout" Target="../slideLayouts/slideLayout3.xml"/><Relationship Id="rId6" Type="http://schemas.openxmlformats.org/officeDocument/2006/relationships/hyperlink" Target="https://tu-dresden.de/bu/umwelt/geo/fsr" TargetMode="External"/><Relationship Id="rId5" Type="http://schemas.openxmlformats.org/officeDocument/2006/relationships/hyperlink" Target="https://tu-dresden.de/tu-dresden/universitaetskultur/antidiskriminierung" TargetMode="External"/><Relationship Id="rId4" Type="http://schemas.openxmlformats.org/officeDocument/2006/relationships/hyperlink" Target="https://navigator.tu-dresden.de/"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hyperlink" Target="mailto:tom.boehme@mailbox.tu-dresden.de"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hyperlink" Target="mailto:barbara.hoffmann@tu-dresden.d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bildungsportal.sachsen.de/opal/auth/RepositoryEntry/25418760192/CourseNode/172481222307270601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8" name="PlaceHolder 1"/>
          <p:cNvSpPr>
            <a:spLocks noGrp="1"/>
          </p:cNvSpPr>
          <p:nvPr>
            <p:ph type="title"/>
          </p:nvPr>
        </p:nvSpPr>
        <p:spPr>
          <a:xfrm>
            <a:off x="1109160" y="3786840"/>
            <a:ext cx="10431720" cy="110340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3600" b="1" strike="noStrike" spc="-1">
                <a:solidFill>
                  <a:schemeClr val="lt1"/>
                </a:solidFill>
                <a:latin typeface="Open Sans"/>
              </a:rPr>
              <a:t>Tutorium Wissenschaftliches Arbeiten in den </a:t>
            </a:r>
            <a:br>
              <a:rPr sz="3600"/>
            </a:br>
            <a:r>
              <a:rPr lang="de-DE" sz="3600" b="1" strike="noStrike" spc="-1">
                <a:solidFill>
                  <a:schemeClr val="lt1"/>
                </a:solidFill>
                <a:latin typeface="Open Sans"/>
              </a:rPr>
              <a:t>Geowissenschaften</a:t>
            </a:r>
            <a:endParaRPr lang="de-DE" sz="3600" b="0" strike="noStrike" spc="-1">
              <a:solidFill>
                <a:schemeClr val="dk1"/>
              </a:solidFill>
              <a:latin typeface="Open Sans"/>
            </a:endParaRPr>
          </a:p>
        </p:txBody>
      </p:sp>
      <p:sp>
        <p:nvSpPr>
          <p:cNvPr id="539" name="PlaceHolder 2"/>
          <p:cNvSpPr>
            <a:spLocks noGrp="1"/>
          </p:cNvSpPr>
          <p:nvPr>
            <p:ph type="subTitle"/>
          </p:nvPr>
        </p:nvSpPr>
        <p:spPr>
          <a:xfrm>
            <a:off x="882720" y="4980240"/>
            <a:ext cx="5702040" cy="1211040"/>
          </a:xfrm>
          <a:prstGeom prst="rect">
            <a:avLst/>
          </a:prstGeom>
          <a:noFill/>
          <a:ln w="0">
            <a:noFill/>
          </a:ln>
        </p:spPr>
        <p:txBody>
          <a:bodyPr lIns="0" tIns="0" rIns="0" bIns="0" anchor="t">
            <a:noAutofit/>
          </a:bodyPr>
          <a:lstStyle/>
          <a:p>
            <a:pPr marL="228600" indent="0" defTabSz="914400">
              <a:lnSpc>
                <a:spcPct val="100000"/>
              </a:lnSpc>
              <a:spcBef>
                <a:spcPts val="601"/>
              </a:spcBef>
              <a:buNone/>
              <a:tabLst>
                <a:tab pos="0" algn="l"/>
              </a:tabLst>
            </a:pPr>
            <a:r>
              <a:rPr lang="de-DE" sz="1600" b="0" strike="noStrike" spc="-1" dirty="0">
                <a:solidFill>
                  <a:schemeClr val="lt1"/>
                </a:solidFill>
                <a:latin typeface="Open Sans"/>
              </a:rPr>
              <a:t>Tutorium </a:t>
            </a:r>
            <a:r>
              <a:rPr lang="de-DE" sz="1600" spc="-1" dirty="0">
                <a:solidFill>
                  <a:schemeClr val="lt1"/>
                </a:solidFill>
                <a:latin typeface="Open Sans"/>
              </a:rPr>
              <a:t>1</a:t>
            </a:r>
            <a:endParaRPr lang="de-DE" sz="1600" b="0" strike="noStrike" spc="-1" dirty="0">
              <a:solidFill>
                <a:srgbClr val="000000"/>
              </a:solidFill>
              <a:latin typeface="Calibri"/>
            </a:endParaRPr>
          </a:p>
          <a:p>
            <a:pPr marL="228600" indent="0" defTabSz="914400">
              <a:lnSpc>
                <a:spcPct val="100000"/>
              </a:lnSpc>
              <a:spcBef>
                <a:spcPts val="601"/>
              </a:spcBef>
              <a:buNone/>
              <a:tabLst>
                <a:tab pos="0" algn="l"/>
              </a:tabLst>
            </a:pPr>
            <a:r>
              <a:rPr lang="de-DE" sz="1600" b="0" strike="noStrike" spc="-1" dirty="0">
                <a:solidFill>
                  <a:schemeClr val="lt1"/>
                </a:solidFill>
                <a:latin typeface="Open Sans"/>
              </a:rPr>
              <a:t>Module UW-SEOS-GEO-02, UW-SEGY-GEO-02, UW-GeoB-105</a:t>
            </a:r>
            <a:endParaRPr lang="de-DE" sz="1600" b="0" strike="noStrike" spc="-1" dirty="0">
              <a:solidFill>
                <a:srgbClr val="000000"/>
              </a:solidFill>
              <a:latin typeface="Calibri"/>
            </a:endParaRPr>
          </a:p>
          <a:p>
            <a:pPr marL="228600" indent="0" defTabSz="914400">
              <a:lnSpc>
                <a:spcPct val="100000"/>
              </a:lnSpc>
              <a:spcBef>
                <a:spcPts val="601"/>
              </a:spcBef>
              <a:buNone/>
              <a:tabLst>
                <a:tab pos="0" algn="l"/>
              </a:tabLst>
            </a:pPr>
            <a:r>
              <a:rPr lang="de-DE" sz="1600" b="0" strike="noStrike" spc="-1" dirty="0" err="1">
                <a:solidFill>
                  <a:schemeClr val="lt1"/>
                </a:solidFill>
                <a:latin typeface="Open Sans"/>
              </a:rPr>
              <a:t>WiSe</a:t>
            </a:r>
            <a:r>
              <a:rPr lang="de-DE" sz="1600" b="0" strike="noStrike" spc="-1" dirty="0">
                <a:solidFill>
                  <a:schemeClr val="lt1"/>
                </a:solidFill>
                <a:latin typeface="Open Sans"/>
              </a:rPr>
              <a:t> 2024/25 </a:t>
            </a:r>
            <a:endParaRPr lang="de-DE" sz="1600" b="0" strike="noStrike" spc="-1" dirty="0">
              <a:solidFill>
                <a:srgbClr val="000000"/>
              </a:solidFill>
              <a:latin typeface="Calibri"/>
            </a:endParaRPr>
          </a:p>
        </p:txBody>
      </p:sp>
      <p:sp>
        <p:nvSpPr>
          <p:cNvPr id="540" name="PlaceHolder 3"/>
          <p:cNvSpPr>
            <a:spLocks noGrp="1"/>
          </p:cNvSpPr>
          <p:nvPr>
            <p:ph/>
          </p:nvPr>
        </p:nvSpPr>
        <p:spPr>
          <a:xfrm>
            <a:off x="882720" y="2940840"/>
            <a:ext cx="6101280" cy="48780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1600" spc="-1" dirty="0">
                <a:solidFill>
                  <a:schemeClr val="lt1"/>
                </a:solidFill>
                <a:latin typeface="Open Sans"/>
              </a:rPr>
              <a:t>Tom Böhme</a:t>
            </a:r>
            <a:r>
              <a:rPr lang="de-DE" sz="1600" b="0" strike="noStrike" spc="-1" dirty="0">
                <a:solidFill>
                  <a:schemeClr val="lt1"/>
                </a:solidFill>
                <a:latin typeface="Open Sans"/>
              </a:rPr>
              <a:t>, Barbara Hoffmann, Philipp Janke</a:t>
            </a:r>
            <a:endParaRPr lang="de-DE" sz="1600" b="0" strike="noStrike" spc="-1" dirty="0">
              <a:solidFill>
                <a:schemeClr val="dk1"/>
              </a:solidFill>
              <a:latin typeface="Open Sans"/>
            </a:endParaRPr>
          </a:p>
          <a:p>
            <a:pPr indent="0" defTabSz="914400">
              <a:lnSpc>
                <a:spcPct val="100000"/>
              </a:lnSpc>
              <a:buNone/>
              <a:tabLst>
                <a:tab pos="0" algn="l"/>
              </a:tabLst>
            </a:pPr>
            <a:r>
              <a:rPr lang="de-DE" sz="1600" b="0" strike="noStrike" spc="-1" dirty="0">
                <a:solidFill>
                  <a:schemeClr val="lt1"/>
                </a:solidFill>
                <a:latin typeface="Open Sans"/>
              </a:rPr>
              <a:t>Institut für Geographie</a:t>
            </a:r>
            <a:endParaRPr lang="de-DE" sz="1600" b="0" strike="noStrike" spc="-1" dirty="0">
              <a:solidFill>
                <a:schemeClr val="dk1"/>
              </a:solidFill>
              <a:latin typeface="Open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 name="PlaceHolder 1"/>
          <p:cNvSpPr>
            <a:spLocks noGrp="1"/>
          </p:cNvSpPr>
          <p:nvPr>
            <p:ph type="title"/>
          </p:nvPr>
        </p:nvSpPr>
        <p:spPr>
          <a:xfrm>
            <a:off x="874800" y="345960"/>
            <a:ext cx="10576080" cy="67968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trike="noStrike" spc="-1" dirty="0">
                <a:solidFill>
                  <a:schemeClr val="accent1"/>
                </a:solidFill>
                <a:latin typeface="Open Sans"/>
              </a:rPr>
              <a:t>Ziele des Tutoriums</a:t>
            </a:r>
            <a:endParaRPr lang="de-DE" sz="2400" b="0" strike="noStrike" spc="-1" dirty="0">
              <a:solidFill>
                <a:schemeClr val="dk1"/>
              </a:solidFill>
              <a:latin typeface="Open Sans"/>
            </a:endParaRPr>
          </a:p>
        </p:txBody>
      </p:sp>
      <p:sp>
        <p:nvSpPr>
          <p:cNvPr id="554" name="PlaceHolder 2"/>
          <p:cNvSpPr>
            <a:spLocks noGrp="1"/>
          </p:cNvSpPr>
          <p:nvPr>
            <p:ph/>
          </p:nvPr>
        </p:nvSpPr>
        <p:spPr>
          <a:xfrm>
            <a:off x="848921" y="1547905"/>
            <a:ext cx="10576080" cy="4473333"/>
          </a:xfrm>
          <a:prstGeom prst="rect">
            <a:avLst/>
          </a:prstGeom>
          <a:noFill/>
          <a:ln w="0">
            <a:noFill/>
          </a:ln>
        </p:spPr>
        <p:txBody>
          <a:bodyPr lIns="0" tIns="0" rIns="0" bIns="0" anchor="t">
            <a:noAutofit/>
          </a:bodyPr>
          <a:lstStyle/>
          <a:p>
            <a:pPr marL="343080" indent="-343080" defTabSz="914400">
              <a:lnSpc>
                <a:spcPct val="100000"/>
              </a:lnSpc>
              <a:spcBef>
                <a:spcPts val="1199"/>
              </a:spcBef>
              <a:spcAft>
                <a:spcPts val="601"/>
              </a:spcAft>
              <a:buClr>
                <a:srgbClr val="00305D"/>
              </a:buClr>
              <a:buFont typeface="Arial"/>
              <a:buChar char="•"/>
            </a:pPr>
            <a:r>
              <a:rPr lang="de-DE" sz="2000" b="0" strike="noStrike" spc="-1" dirty="0">
                <a:solidFill>
                  <a:schemeClr val="accent1"/>
                </a:solidFill>
                <a:latin typeface="Open Sans"/>
              </a:rPr>
              <a:t>Kennenlernen der wichtigsten Grundlagen wissenschaftlichen Arbeitens</a:t>
            </a:r>
            <a:endParaRPr lang="de-DE" sz="2000" b="0" strike="noStrike" spc="-1" dirty="0">
              <a:solidFill>
                <a:schemeClr val="dk1"/>
              </a:solidFill>
              <a:latin typeface="Open Sans"/>
            </a:endParaRPr>
          </a:p>
          <a:p>
            <a:pPr marL="343080" indent="-343080" defTabSz="914400">
              <a:lnSpc>
                <a:spcPct val="100000"/>
              </a:lnSpc>
              <a:spcBef>
                <a:spcPts val="1199"/>
              </a:spcBef>
              <a:spcAft>
                <a:spcPts val="601"/>
              </a:spcAft>
              <a:buClr>
                <a:srgbClr val="00305D"/>
              </a:buClr>
              <a:buFont typeface="Arial"/>
              <a:buChar char="•"/>
              <a:tabLst>
                <a:tab pos="0" algn="l"/>
              </a:tabLst>
            </a:pPr>
            <a:r>
              <a:rPr lang="de-DE" sz="2000" b="0" strike="noStrike" spc="-1" dirty="0">
                <a:solidFill>
                  <a:schemeClr val="accent1"/>
                </a:solidFill>
                <a:latin typeface="Open Sans"/>
              </a:rPr>
              <a:t>Üben einiger wichtiger grundlegenden Techniken</a:t>
            </a:r>
          </a:p>
          <a:p>
            <a:pPr marL="343080" indent="-343080" defTabSz="914400">
              <a:lnSpc>
                <a:spcPct val="100000"/>
              </a:lnSpc>
              <a:spcBef>
                <a:spcPts val="1199"/>
              </a:spcBef>
              <a:spcAft>
                <a:spcPts val="601"/>
              </a:spcAft>
              <a:buClr>
                <a:srgbClr val="00305D"/>
              </a:buClr>
              <a:buFont typeface="Arial"/>
              <a:buChar char="•"/>
              <a:tabLst>
                <a:tab pos="0" algn="l"/>
              </a:tabLst>
            </a:pPr>
            <a:r>
              <a:rPr lang="de-DE" sz="2000" spc="-1" dirty="0">
                <a:solidFill>
                  <a:schemeClr val="accent1"/>
                </a:solidFill>
                <a:latin typeface="Open Sans"/>
              </a:rPr>
              <a:t>Erkennen, einordnen und verwalten wissenschaftlicher Literatur</a:t>
            </a:r>
          </a:p>
          <a:p>
            <a:pPr marL="343080" indent="-343080" defTabSz="914400">
              <a:lnSpc>
                <a:spcPct val="100000"/>
              </a:lnSpc>
              <a:spcBef>
                <a:spcPts val="1199"/>
              </a:spcBef>
              <a:spcAft>
                <a:spcPts val="601"/>
              </a:spcAft>
              <a:buClr>
                <a:srgbClr val="00305D"/>
              </a:buClr>
              <a:buFont typeface="Arial"/>
              <a:buChar char="•"/>
              <a:tabLst>
                <a:tab pos="0" algn="l"/>
              </a:tabLst>
            </a:pPr>
            <a:r>
              <a:rPr lang="de-DE" sz="2000" spc="-1" dirty="0">
                <a:solidFill>
                  <a:schemeClr val="accent1"/>
                </a:solidFill>
                <a:latin typeface="Open Sans"/>
              </a:rPr>
              <a:t>Angemessener Umgang mit geistigem Eigentum und korrektes Zitieren erlernen</a:t>
            </a:r>
          </a:p>
          <a:p>
            <a:pPr marL="343080" indent="-343080" defTabSz="914400">
              <a:lnSpc>
                <a:spcPct val="100000"/>
              </a:lnSpc>
              <a:spcBef>
                <a:spcPts val="1199"/>
              </a:spcBef>
              <a:spcAft>
                <a:spcPts val="601"/>
              </a:spcAft>
              <a:buClr>
                <a:srgbClr val="00305D"/>
              </a:buClr>
              <a:buFont typeface="Arial"/>
              <a:buChar char="•"/>
              <a:tabLst>
                <a:tab pos="0" algn="l"/>
              </a:tabLst>
            </a:pPr>
            <a:r>
              <a:rPr lang="de-DE" sz="2000" spc="-1" dirty="0">
                <a:solidFill>
                  <a:schemeClr val="accent1"/>
                </a:solidFill>
                <a:latin typeface="Open Sans"/>
              </a:rPr>
              <a:t>Entwicklung eines grundlegenden Verständnisses eines Forschungsprozesses</a:t>
            </a:r>
          </a:p>
          <a:p>
            <a:pPr marL="343080" indent="-343080" defTabSz="914400">
              <a:lnSpc>
                <a:spcPct val="100000"/>
              </a:lnSpc>
              <a:spcBef>
                <a:spcPts val="1199"/>
              </a:spcBef>
              <a:spcAft>
                <a:spcPts val="601"/>
              </a:spcAft>
              <a:buClr>
                <a:srgbClr val="00305D"/>
              </a:buClr>
              <a:buFont typeface="Arial"/>
              <a:buChar char="•"/>
              <a:tabLst>
                <a:tab pos="0" algn="l"/>
              </a:tabLst>
            </a:pPr>
            <a:r>
              <a:rPr lang="de-DE" sz="2000" spc="-1" dirty="0">
                <a:solidFill>
                  <a:schemeClr val="accent1"/>
                </a:solidFill>
                <a:latin typeface="Open Sans"/>
              </a:rPr>
              <a:t>Guten Umgang mit den Herausforderungen der KI in der Forschungspraxis entwickeln</a:t>
            </a:r>
          </a:p>
          <a:p>
            <a:pPr marL="343080" indent="-343080" defTabSz="914400">
              <a:lnSpc>
                <a:spcPct val="100000"/>
              </a:lnSpc>
              <a:spcBef>
                <a:spcPts val="1199"/>
              </a:spcBef>
              <a:spcAft>
                <a:spcPts val="601"/>
              </a:spcAft>
              <a:buClr>
                <a:srgbClr val="00305D"/>
              </a:buClr>
              <a:buFont typeface="Arial"/>
              <a:buChar char="•"/>
              <a:tabLst>
                <a:tab pos="0" algn="l"/>
              </a:tabLst>
            </a:pPr>
            <a:endParaRPr lang="de-DE" sz="2000" spc="-1" dirty="0">
              <a:solidFill>
                <a:schemeClr val="accent1"/>
              </a:solidFill>
              <a:latin typeface="Open Sans"/>
            </a:endParaRPr>
          </a:p>
          <a:p>
            <a:pPr marL="343080" indent="-343080" defTabSz="914400">
              <a:lnSpc>
                <a:spcPct val="100000"/>
              </a:lnSpc>
              <a:spcBef>
                <a:spcPts val="1199"/>
              </a:spcBef>
              <a:spcAft>
                <a:spcPts val="601"/>
              </a:spcAft>
              <a:buClr>
                <a:srgbClr val="00305D"/>
              </a:buClr>
              <a:buFont typeface="Arial"/>
              <a:buChar char="•"/>
              <a:tabLst>
                <a:tab pos="0" algn="l"/>
              </a:tabLst>
            </a:pPr>
            <a:endParaRPr lang="de-DE" sz="2000" spc="-1" dirty="0">
              <a:solidFill>
                <a:schemeClr val="accent1"/>
              </a:solidFill>
              <a:latin typeface="Open Sans"/>
            </a:endParaRPr>
          </a:p>
          <a:p>
            <a:pPr marL="343080" indent="-343080" defTabSz="914400">
              <a:lnSpc>
                <a:spcPct val="100000"/>
              </a:lnSpc>
              <a:spcBef>
                <a:spcPts val="1199"/>
              </a:spcBef>
              <a:spcAft>
                <a:spcPts val="601"/>
              </a:spcAft>
              <a:buClr>
                <a:srgbClr val="00305D"/>
              </a:buClr>
              <a:buFont typeface="Arial"/>
              <a:buChar char="•"/>
              <a:tabLst>
                <a:tab pos="0" algn="l"/>
              </a:tabLst>
            </a:pPr>
            <a:endParaRPr lang="de-DE" sz="2000" b="0" strike="noStrike" spc="-1" dirty="0">
              <a:solidFill>
                <a:schemeClr val="accent1"/>
              </a:solidFill>
              <a:latin typeface="Open Sans"/>
            </a:endParaRPr>
          </a:p>
          <a:p>
            <a:pPr marL="343080" indent="-343080" defTabSz="914400">
              <a:lnSpc>
                <a:spcPct val="100000"/>
              </a:lnSpc>
              <a:spcBef>
                <a:spcPts val="1199"/>
              </a:spcBef>
              <a:spcAft>
                <a:spcPts val="601"/>
              </a:spcAft>
              <a:buClr>
                <a:srgbClr val="00305D"/>
              </a:buClr>
              <a:buFont typeface="Arial"/>
              <a:buChar char="•"/>
              <a:tabLst>
                <a:tab pos="0" algn="l"/>
              </a:tabLst>
            </a:pPr>
            <a:endParaRPr lang="de-DE" sz="2000" b="0" strike="noStrike" spc="-1" dirty="0">
              <a:solidFill>
                <a:schemeClr val="dk1"/>
              </a:solidFill>
              <a:latin typeface="Open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3" name="PlaceHolder 1"/>
          <p:cNvSpPr>
            <a:spLocks noGrp="1"/>
          </p:cNvSpPr>
          <p:nvPr>
            <p:ph type="title"/>
          </p:nvPr>
        </p:nvSpPr>
        <p:spPr>
          <a:xfrm>
            <a:off x="874800" y="345960"/>
            <a:ext cx="10577520" cy="681120"/>
          </a:xfrm>
          <a:prstGeom prst="rect">
            <a:avLst/>
          </a:prstGeom>
          <a:noFill/>
          <a:ln w="0">
            <a:noFill/>
          </a:ln>
        </p:spPr>
        <p:txBody>
          <a:bodyPr lIns="0" tIns="0" rIns="0" bIns="0" anchor="t">
            <a:normAutofit/>
          </a:bodyPr>
          <a:lstStyle/>
          <a:p>
            <a:pPr indent="0" defTabSz="914400">
              <a:lnSpc>
                <a:spcPct val="90000"/>
              </a:lnSpc>
              <a:buNone/>
              <a:tabLst>
                <a:tab pos="0" algn="l"/>
              </a:tabLst>
            </a:pPr>
            <a:r>
              <a:rPr lang="de-DE" sz="2400" b="1" strike="noStrike" spc="-1">
                <a:solidFill>
                  <a:schemeClr val="dk2"/>
                </a:solidFill>
                <a:latin typeface="Open Sans"/>
              </a:rPr>
              <a:t>„Wissenschaftliches Arbeiten?! Aber ich geh‘ doch später in die Schule!“</a:t>
            </a:r>
            <a:endParaRPr lang="de-DE" sz="2400" b="0" strike="noStrike" spc="-1">
              <a:solidFill>
                <a:schemeClr val="dk1"/>
              </a:solidFill>
              <a:latin typeface="Open Sans"/>
            </a:endParaRPr>
          </a:p>
        </p:txBody>
      </p:sp>
      <p:pic>
        <p:nvPicPr>
          <p:cNvPr id="614" name="Inhaltsplatzhalter 7"/>
          <p:cNvPicPr/>
          <p:nvPr/>
        </p:nvPicPr>
        <p:blipFill>
          <a:blip r:embed="rId3"/>
          <a:stretch/>
        </p:blipFill>
        <p:spPr>
          <a:xfrm>
            <a:off x="7067880" y="1362600"/>
            <a:ext cx="4246200" cy="4129560"/>
          </a:xfrm>
          <a:prstGeom prst="rect">
            <a:avLst/>
          </a:prstGeom>
          <a:ln w="0">
            <a:noFill/>
          </a:ln>
        </p:spPr>
      </p:pic>
      <p:sp>
        <p:nvSpPr>
          <p:cNvPr id="615" name="Textfeld 8"/>
          <p:cNvSpPr/>
          <p:nvPr/>
        </p:nvSpPr>
        <p:spPr>
          <a:xfrm>
            <a:off x="874800" y="1484280"/>
            <a:ext cx="5571720" cy="434160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defTabSz="914400">
              <a:lnSpc>
                <a:spcPct val="100000"/>
              </a:lnSpc>
              <a:spcAft>
                <a:spcPts val="601"/>
              </a:spcAft>
              <a:tabLst>
                <a:tab pos="0" algn="l"/>
              </a:tabLst>
            </a:pPr>
            <a:endParaRPr lang="de-DE" sz="1600" b="0" strike="noStrike" spc="-1">
              <a:solidFill>
                <a:srgbClr val="000000"/>
              </a:solidFill>
              <a:latin typeface="Calibri"/>
            </a:endParaRPr>
          </a:p>
          <a:p>
            <a:pPr defTabSz="914400">
              <a:lnSpc>
                <a:spcPct val="100000"/>
              </a:lnSpc>
              <a:spcAft>
                <a:spcPts val="601"/>
              </a:spcAft>
              <a:tabLst>
                <a:tab pos="0" algn="l"/>
              </a:tabLst>
            </a:pPr>
            <a:endParaRPr lang="de-DE" sz="1600" b="0" strike="noStrike" spc="-1">
              <a:solidFill>
                <a:srgbClr val="000000"/>
              </a:solidFill>
              <a:latin typeface="Calibri"/>
            </a:endParaRPr>
          </a:p>
          <a:p>
            <a:pPr defTabSz="914400">
              <a:lnSpc>
                <a:spcPct val="100000"/>
              </a:lnSpc>
              <a:spcAft>
                <a:spcPts val="601"/>
              </a:spcAft>
              <a:tabLst>
                <a:tab pos="0" algn="l"/>
              </a:tabLst>
            </a:pPr>
            <a:endParaRPr lang="de-DE" sz="1600" b="0" strike="noStrike" spc="-1">
              <a:solidFill>
                <a:srgbClr val="000000"/>
              </a:solidFill>
              <a:latin typeface="Calibri"/>
            </a:endParaRPr>
          </a:p>
          <a:p>
            <a:pPr defTabSz="914400">
              <a:lnSpc>
                <a:spcPct val="100000"/>
              </a:lnSpc>
              <a:spcAft>
                <a:spcPts val="601"/>
              </a:spcAft>
              <a:tabLst>
                <a:tab pos="0" algn="l"/>
              </a:tabLst>
            </a:pPr>
            <a:endParaRPr lang="de-DE" sz="1600" b="0" strike="noStrike" spc="-1">
              <a:solidFill>
                <a:srgbClr val="000000"/>
              </a:solidFill>
              <a:latin typeface="Calibri"/>
            </a:endParaRPr>
          </a:p>
          <a:p>
            <a:pPr defTabSz="914400">
              <a:lnSpc>
                <a:spcPct val="100000"/>
              </a:lnSpc>
              <a:spcAft>
                <a:spcPts val="601"/>
              </a:spcAft>
              <a:tabLst>
                <a:tab pos="0" algn="l"/>
              </a:tabLst>
            </a:pPr>
            <a:endParaRPr lang="de-DE" sz="1800" b="0" strike="noStrike" spc="-1">
              <a:solidFill>
                <a:srgbClr val="000000"/>
              </a:solidFill>
              <a:latin typeface="Calibri"/>
            </a:endParaRPr>
          </a:p>
          <a:p>
            <a:pPr defTabSz="914400">
              <a:lnSpc>
                <a:spcPct val="100000"/>
              </a:lnSpc>
              <a:spcAft>
                <a:spcPts val="601"/>
              </a:spcAft>
              <a:tabLst>
                <a:tab pos="0" algn="l"/>
              </a:tabLst>
            </a:pPr>
            <a:r>
              <a:rPr lang="de-DE" sz="2000" b="0" strike="noStrike" spc="-1">
                <a:solidFill>
                  <a:srgbClr val="00305E"/>
                </a:solidFill>
                <a:latin typeface="Open Sans"/>
              </a:rPr>
              <a:t>Wozu wissenschaftliches Arbeiten für </a:t>
            </a:r>
            <a:r>
              <a:rPr lang="de-DE" sz="2000" b="1" strike="noStrike" spc="-1">
                <a:solidFill>
                  <a:srgbClr val="00305E"/>
                </a:solidFill>
                <a:latin typeface="Open Sans"/>
              </a:rPr>
              <a:t>Lehramtsstudierende</a:t>
            </a:r>
            <a:r>
              <a:rPr lang="de-DE" sz="2000" b="0" strike="noStrike" spc="-1">
                <a:solidFill>
                  <a:srgbClr val="00305E"/>
                </a:solidFill>
                <a:latin typeface="Open Sans"/>
              </a:rPr>
              <a:t>?</a:t>
            </a:r>
            <a:endParaRPr lang="de-DE" sz="2000" b="0" strike="noStrike" spc="-1">
              <a:solidFill>
                <a:srgbClr val="000000"/>
              </a:solidFill>
              <a:latin typeface="Calibri"/>
            </a:endParaRPr>
          </a:p>
        </p:txBody>
      </p:sp>
      <p:sp>
        <p:nvSpPr>
          <p:cNvPr id="616" name="Textfeld 10"/>
          <p:cNvSpPr/>
          <p:nvPr/>
        </p:nvSpPr>
        <p:spPr>
          <a:xfrm>
            <a:off x="7067880" y="5550840"/>
            <a:ext cx="4246200" cy="567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822960">
              <a:lnSpc>
                <a:spcPct val="100000"/>
              </a:lnSpc>
              <a:tabLst>
                <a:tab pos="0" algn="l"/>
              </a:tabLst>
            </a:pPr>
            <a:r>
              <a:rPr lang="de-DE" sz="1000" b="0" strike="noStrike" spc="-1">
                <a:solidFill>
                  <a:srgbClr val="00305E"/>
                </a:solidFill>
                <a:latin typeface="Open Sans"/>
              </a:rPr>
              <a:t>Grafik: </a:t>
            </a:r>
            <a:r>
              <a:rPr lang="de-DE" sz="1000" b="0" u="sng" strike="noStrike" spc="-1">
                <a:solidFill>
                  <a:srgbClr val="009EE0"/>
                </a:solidFill>
                <a:uFillTx/>
                <a:latin typeface="Open Sans"/>
                <a:hlinkClick r:id="rId4"/>
              </a:rPr>
              <a:t>https://ih1.redbubble.net/image.1059719212.4405/st,small,507x507-pad,600x600,f8f8f8.jpg</a:t>
            </a:r>
            <a:r>
              <a:rPr lang="de-DE" sz="1000" b="0" strike="noStrike" spc="-1">
                <a:solidFill>
                  <a:srgbClr val="00305E"/>
                </a:solidFill>
                <a:latin typeface="Open Sans"/>
              </a:rPr>
              <a:t> </a:t>
            </a:r>
            <a:endParaRPr lang="de-DE" sz="1000" b="0" strike="noStrike" spc="-1">
              <a:solidFill>
                <a:srgbClr val="000000"/>
              </a:solidFill>
              <a:latin typeface="Calibri"/>
            </a:endParaRPr>
          </a:p>
        </p:txBody>
      </p:sp>
      <p:pic>
        <p:nvPicPr>
          <p:cNvPr id="617" name="Grafik 12" descr="Fragezeichen mit einfarbiger Füllung"/>
          <p:cNvPicPr/>
          <p:nvPr/>
        </p:nvPicPr>
        <p:blipFill>
          <a:blip r:embed="rId5"/>
          <a:stretch/>
        </p:blipFill>
        <p:spPr>
          <a:xfrm>
            <a:off x="3205080" y="1882800"/>
            <a:ext cx="911160" cy="911160"/>
          </a:xfrm>
          <a:prstGeom prst="rect">
            <a:avLst/>
          </a:prstGeom>
          <a:ln w="0">
            <a:noFill/>
          </a:ln>
        </p:spPr>
      </p:pic>
      <p:pic>
        <p:nvPicPr>
          <p:cNvPr id="618" name="Grafik 13" descr="Fragezeichen mit einfarbiger Füllung"/>
          <p:cNvPicPr/>
          <p:nvPr/>
        </p:nvPicPr>
        <p:blipFill>
          <a:blip r:embed="rId5"/>
          <a:stretch/>
        </p:blipFill>
        <p:spPr>
          <a:xfrm>
            <a:off x="1543680" y="4562280"/>
            <a:ext cx="911160" cy="911160"/>
          </a:xfrm>
          <a:prstGeom prst="rect">
            <a:avLst/>
          </a:prstGeom>
          <a:ln w="0">
            <a:noFill/>
          </a:ln>
        </p:spPr>
      </p:pic>
      <p:pic>
        <p:nvPicPr>
          <p:cNvPr id="619" name="Grafik 14" descr="Fragezeichen mit einfarbiger Füllung"/>
          <p:cNvPicPr/>
          <p:nvPr/>
        </p:nvPicPr>
        <p:blipFill>
          <a:blip r:embed="rId5"/>
          <a:stretch/>
        </p:blipFill>
        <p:spPr>
          <a:xfrm>
            <a:off x="4634640" y="3550680"/>
            <a:ext cx="911160" cy="911160"/>
          </a:xfrm>
          <a:prstGeom prst="rect">
            <a:avLst/>
          </a:prstGeom>
          <a:ln w="0">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874800" y="345960"/>
            <a:ext cx="10577520" cy="681120"/>
          </a:xfrm>
          <a:prstGeom prst="rect">
            <a:avLst/>
          </a:prstGeom>
          <a:noFill/>
          <a:ln w="0">
            <a:noFill/>
          </a:ln>
        </p:spPr>
        <p:txBody>
          <a:bodyPr lIns="0" tIns="0" rIns="0" bIns="0" anchor="t">
            <a:normAutofit/>
          </a:bodyPr>
          <a:lstStyle/>
          <a:p>
            <a:pPr indent="0" defTabSz="914400">
              <a:lnSpc>
                <a:spcPct val="90000"/>
              </a:lnSpc>
              <a:buNone/>
              <a:tabLst>
                <a:tab pos="0" algn="l"/>
              </a:tabLst>
            </a:pPr>
            <a:r>
              <a:rPr lang="de-DE" sz="2400" b="1" strike="noStrike" spc="-1">
                <a:solidFill>
                  <a:schemeClr val="dk2"/>
                </a:solidFill>
                <a:latin typeface="Open Sans"/>
              </a:rPr>
              <a:t>„Wissenschaftliches Arbeiten?! Aber ich geh‘ doch später in die Schule!“</a:t>
            </a:r>
            <a:endParaRPr lang="de-DE" sz="2400" b="0" strike="noStrike" spc="-1">
              <a:solidFill>
                <a:schemeClr val="dk1"/>
              </a:solidFill>
              <a:latin typeface="Open Sans"/>
            </a:endParaRPr>
          </a:p>
        </p:txBody>
      </p:sp>
      <p:sp>
        <p:nvSpPr>
          <p:cNvPr id="621" name="Textfeld 8"/>
          <p:cNvSpPr/>
          <p:nvPr/>
        </p:nvSpPr>
        <p:spPr>
          <a:xfrm>
            <a:off x="874800" y="1484280"/>
            <a:ext cx="10577520" cy="434160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defTabSz="914400">
              <a:lnSpc>
                <a:spcPct val="100000"/>
              </a:lnSpc>
              <a:spcAft>
                <a:spcPts val="601"/>
              </a:spcAft>
              <a:tabLst>
                <a:tab pos="0" algn="l"/>
              </a:tabLst>
            </a:pPr>
            <a:r>
              <a:rPr lang="de-DE" sz="2000" b="0" strike="noStrike" spc="-1" dirty="0">
                <a:solidFill>
                  <a:srgbClr val="00305E"/>
                </a:solidFill>
                <a:latin typeface="Open Sans"/>
              </a:rPr>
              <a:t>Wozu wissenschaftliches Arbeiten für </a:t>
            </a:r>
            <a:r>
              <a:rPr lang="de-DE" sz="2000" b="1" strike="noStrike" spc="-1" dirty="0">
                <a:solidFill>
                  <a:srgbClr val="00305E"/>
                </a:solidFill>
                <a:latin typeface="Open Sans"/>
              </a:rPr>
              <a:t>Lehramtsstudierende</a:t>
            </a:r>
            <a:r>
              <a:rPr lang="de-DE" sz="2000" b="0" strike="noStrike" spc="-1" dirty="0">
                <a:solidFill>
                  <a:srgbClr val="00305E"/>
                </a:solidFill>
                <a:latin typeface="Open Sans"/>
              </a:rPr>
              <a:t>?</a:t>
            </a:r>
            <a:endParaRPr lang="de-DE" sz="2000" b="0" strike="noStrike" spc="-1" dirty="0">
              <a:solidFill>
                <a:srgbClr val="000000"/>
              </a:solidFill>
              <a:latin typeface="Calibri"/>
            </a:endParaRPr>
          </a:p>
          <a:p>
            <a:pPr defTabSz="914400">
              <a:lnSpc>
                <a:spcPct val="100000"/>
              </a:lnSpc>
              <a:spcAft>
                <a:spcPts val="601"/>
              </a:spcAft>
              <a:tabLst>
                <a:tab pos="0" algn="l"/>
              </a:tabLst>
            </a:pPr>
            <a:endParaRPr lang="de-DE" sz="2000" b="0" strike="noStrike" spc="-1" dirty="0">
              <a:solidFill>
                <a:srgbClr val="000000"/>
              </a:solidFill>
              <a:latin typeface="Calibri"/>
            </a:endParaRPr>
          </a:p>
          <a:p>
            <a:pPr marL="285840" indent="-285840" defTabSz="914400">
              <a:lnSpc>
                <a:spcPct val="100000"/>
              </a:lnSpc>
              <a:spcAft>
                <a:spcPts val="601"/>
              </a:spcAft>
              <a:buClr>
                <a:srgbClr val="00305E"/>
              </a:buClr>
              <a:buFont typeface="Arial"/>
              <a:buChar char="•"/>
              <a:tabLst>
                <a:tab pos="0" algn="l"/>
              </a:tabLst>
            </a:pPr>
            <a:r>
              <a:rPr lang="de-DE" sz="2000" b="0" strike="noStrike" spc="-1" dirty="0">
                <a:solidFill>
                  <a:srgbClr val="00305E"/>
                </a:solidFill>
                <a:latin typeface="Open Sans"/>
              </a:rPr>
              <a:t>Vorbereitung auf die Staatsexamensarbeit</a:t>
            </a:r>
            <a:endParaRPr lang="de-DE" sz="2000" b="0" strike="noStrike" spc="-1" dirty="0">
              <a:solidFill>
                <a:srgbClr val="000000"/>
              </a:solidFill>
              <a:latin typeface="Calibri"/>
            </a:endParaRPr>
          </a:p>
          <a:p>
            <a:pPr defTabSz="914400">
              <a:lnSpc>
                <a:spcPct val="100000"/>
              </a:lnSpc>
              <a:spcAft>
                <a:spcPts val="601"/>
              </a:spcAft>
              <a:tabLst>
                <a:tab pos="0" algn="l"/>
              </a:tabLst>
            </a:pPr>
            <a:endParaRPr lang="de-DE" sz="2000" b="0" strike="noStrike" spc="-1" dirty="0">
              <a:solidFill>
                <a:srgbClr val="000000"/>
              </a:solidFill>
              <a:latin typeface="Calibri"/>
            </a:endParaRPr>
          </a:p>
          <a:p>
            <a:pPr marL="285840" indent="-285840" defTabSz="914400">
              <a:lnSpc>
                <a:spcPct val="100000"/>
              </a:lnSpc>
              <a:spcAft>
                <a:spcPts val="601"/>
              </a:spcAft>
              <a:buClr>
                <a:srgbClr val="00305E"/>
              </a:buClr>
              <a:buFont typeface="Arial"/>
              <a:buChar char="•"/>
              <a:tabLst>
                <a:tab pos="0" algn="l"/>
              </a:tabLst>
            </a:pPr>
            <a:r>
              <a:rPr lang="de-DE" sz="2000" b="0" strike="noStrike" spc="-1" dirty="0">
                <a:solidFill>
                  <a:srgbClr val="00305E"/>
                </a:solidFill>
                <a:latin typeface="Open Sans"/>
              </a:rPr>
              <a:t>Grundlage für die fachwissenschaftliche Planung von Unterrichtsstunden und die eigene Weiterbildung</a:t>
            </a:r>
            <a:endParaRPr lang="de-DE" sz="2000" spc="-1" dirty="0">
              <a:solidFill>
                <a:srgbClr val="00305E"/>
              </a:solidFill>
              <a:latin typeface="Open Sans"/>
            </a:endParaRPr>
          </a:p>
          <a:p>
            <a:pPr marL="285840" indent="-285840" defTabSz="914400">
              <a:lnSpc>
                <a:spcPct val="100000"/>
              </a:lnSpc>
              <a:spcAft>
                <a:spcPts val="601"/>
              </a:spcAft>
              <a:buClr>
                <a:srgbClr val="00305E"/>
              </a:buClr>
              <a:buFont typeface="Arial"/>
              <a:buChar char="•"/>
              <a:tabLst>
                <a:tab pos="0" algn="l"/>
              </a:tabLst>
            </a:pPr>
            <a:endParaRPr lang="de-DE" sz="2000" b="0" strike="noStrike" spc="-1" dirty="0">
              <a:solidFill>
                <a:srgbClr val="000000"/>
              </a:solidFill>
              <a:latin typeface="Calibri"/>
            </a:endParaRPr>
          </a:p>
          <a:p>
            <a:pPr marL="285840" indent="-285840" defTabSz="914400">
              <a:lnSpc>
                <a:spcPct val="100000"/>
              </a:lnSpc>
              <a:spcAft>
                <a:spcPts val="601"/>
              </a:spcAft>
              <a:buClr>
                <a:srgbClr val="00305E"/>
              </a:buClr>
              <a:buFont typeface="Arial"/>
              <a:buChar char="•"/>
              <a:tabLst>
                <a:tab pos="0" algn="l"/>
              </a:tabLst>
            </a:pPr>
            <a:r>
              <a:rPr lang="de-DE" sz="2000" b="0" strike="noStrike" spc="-1" dirty="0">
                <a:solidFill>
                  <a:srgbClr val="00305E"/>
                </a:solidFill>
                <a:latin typeface="Open Sans"/>
              </a:rPr>
              <a:t>Studienbegleitend: Routine erlangen – es wird von euch an vielen </a:t>
            </a:r>
            <a:r>
              <a:rPr lang="de-DE" sz="2000" spc="-1" dirty="0">
                <a:solidFill>
                  <a:srgbClr val="00305E"/>
                </a:solidFill>
                <a:latin typeface="Open Sans"/>
              </a:rPr>
              <a:t>S</a:t>
            </a:r>
            <a:r>
              <a:rPr lang="de-DE" sz="2000" b="0" strike="noStrike" spc="-1" dirty="0">
                <a:solidFill>
                  <a:srgbClr val="00305E"/>
                </a:solidFill>
                <a:latin typeface="Open Sans"/>
              </a:rPr>
              <a:t>tellen erwartet, entsprechende Texte zu verfassen und Referate zu halten</a:t>
            </a:r>
          </a:p>
          <a:p>
            <a:pPr marL="285840" indent="-285840" defTabSz="914400">
              <a:lnSpc>
                <a:spcPct val="100000"/>
              </a:lnSpc>
              <a:spcAft>
                <a:spcPts val="601"/>
              </a:spcAft>
              <a:buClr>
                <a:srgbClr val="00305E"/>
              </a:buClr>
              <a:buFont typeface="Arial"/>
              <a:buChar char="•"/>
              <a:tabLst>
                <a:tab pos="0" algn="l"/>
              </a:tabLst>
            </a:pPr>
            <a:endParaRPr lang="de-DE" sz="2000" spc="-1" dirty="0">
              <a:solidFill>
                <a:srgbClr val="00305E"/>
              </a:solidFill>
              <a:latin typeface="Open Sans"/>
            </a:endParaRPr>
          </a:p>
          <a:p>
            <a:pPr marL="285840" indent="-285840" defTabSz="914400">
              <a:lnSpc>
                <a:spcPct val="100000"/>
              </a:lnSpc>
              <a:spcAft>
                <a:spcPts val="601"/>
              </a:spcAft>
              <a:buClr>
                <a:srgbClr val="00305E"/>
              </a:buClr>
              <a:buFont typeface="Arial"/>
              <a:buChar char="•"/>
              <a:tabLst>
                <a:tab pos="0" algn="l"/>
              </a:tabLst>
            </a:pPr>
            <a:r>
              <a:rPr lang="de-DE" sz="2000" b="0" strike="noStrike" spc="-1" dirty="0">
                <a:solidFill>
                  <a:srgbClr val="00305E"/>
                </a:solidFill>
                <a:latin typeface="Open Sans"/>
              </a:rPr>
              <a:t>Grundsätzliche Kompetenz und Haltung zur Welt</a:t>
            </a:r>
            <a:endParaRPr lang="de-DE" sz="2000" b="0" strike="noStrike" spc="-1" dirty="0">
              <a:solidFill>
                <a:srgbClr val="000000"/>
              </a:solidFill>
              <a:latin typeface="Calibri"/>
            </a:endParaRPr>
          </a:p>
          <a:p>
            <a:pPr defTabSz="914400">
              <a:lnSpc>
                <a:spcPct val="100000"/>
              </a:lnSpc>
              <a:spcAft>
                <a:spcPts val="601"/>
              </a:spcAft>
              <a:tabLst>
                <a:tab pos="0" algn="l"/>
              </a:tabLst>
            </a:pPr>
            <a:endParaRPr lang="de-DE" sz="2000" b="0" strike="noStrike" spc="-1" dirty="0">
              <a:solidFill>
                <a:srgbClr val="000000"/>
              </a:solidFill>
              <a:latin typeface="Calibri"/>
            </a:endParaRPr>
          </a:p>
          <a:p>
            <a:pPr defTabSz="914400">
              <a:lnSpc>
                <a:spcPct val="100000"/>
              </a:lnSpc>
              <a:spcAft>
                <a:spcPts val="601"/>
              </a:spcAft>
              <a:buClr>
                <a:srgbClr val="00305E"/>
              </a:buClr>
              <a:tabLst>
                <a:tab pos="0" algn="l"/>
              </a:tabLst>
            </a:pPr>
            <a:endParaRPr lang="de-DE" sz="2000" b="0" strike="noStrike" spc="-1" dirty="0">
              <a:solidFill>
                <a:srgbClr val="000000"/>
              </a:solidFill>
              <a:latin typeface="Calibri"/>
            </a:endParaRPr>
          </a:p>
          <a:p>
            <a:pPr defTabSz="914400">
              <a:lnSpc>
                <a:spcPct val="100000"/>
              </a:lnSpc>
              <a:spcAft>
                <a:spcPts val="601"/>
              </a:spcAft>
              <a:tabLst>
                <a:tab pos="0" algn="l"/>
              </a:tabLst>
            </a:pPr>
            <a:endParaRPr lang="de-DE" sz="1800" b="0" strike="noStrike" spc="-1" dirty="0">
              <a:solidFill>
                <a:srgbClr val="000000"/>
              </a:solidFill>
              <a:latin typeface="Calibri"/>
            </a:endParaRPr>
          </a:p>
          <a:p>
            <a:pPr defTabSz="914400">
              <a:lnSpc>
                <a:spcPct val="100000"/>
              </a:lnSpc>
              <a:spcAft>
                <a:spcPts val="601"/>
              </a:spcAft>
              <a:tabLst>
                <a:tab pos="0" algn="l"/>
              </a:tabLst>
            </a:pPr>
            <a:endParaRPr lang="de-DE" sz="1800" b="0" strike="noStrike" spc="-1" dirty="0">
              <a:solidFill>
                <a:srgbClr val="000000"/>
              </a:solidFill>
              <a:latin typeface="Calibri"/>
            </a:endParaRPr>
          </a:p>
          <a:p>
            <a:pPr defTabSz="914400">
              <a:lnSpc>
                <a:spcPct val="100000"/>
              </a:lnSpc>
              <a:spcAft>
                <a:spcPts val="601"/>
              </a:spcAft>
              <a:tabLst>
                <a:tab pos="0" algn="l"/>
              </a:tabLst>
            </a:pPr>
            <a:endParaRPr lang="de-DE" sz="1800" b="0" strike="noStrike" spc="-1" dirty="0">
              <a:solidFill>
                <a:srgbClr val="000000"/>
              </a:solidFill>
              <a:latin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5" name="PlaceHolder 1"/>
          <p:cNvSpPr>
            <a:spLocks noGrp="1"/>
          </p:cNvSpPr>
          <p:nvPr>
            <p:ph type="title"/>
          </p:nvPr>
        </p:nvSpPr>
        <p:spPr>
          <a:xfrm>
            <a:off x="874800" y="345960"/>
            <a:ext cx="10577520" cy="68112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trike="noStrike" spc="-1" dirty="0">
                <a:solidFill>
                  <a:schemeClr val="dk2"/>
                </a:solidFill>
                <a:latin typeface="Open Sans"/>
              </a:rPr>
              <a:t>Hilfreiche Links und Anlaufstellen zum Start in das Studium </a:t>
            </a:r>
            <a:br>
              <a:rPr lang="de-DE" sz="2400" b="1" strike="noStrike" spc="-1" dirty="0">
                <a:solidFill>
                  <a:schemeClr val="dk2"/>
                </a:solidFill>
                <a:latin typeface="Open Sans"/>
              </a:rPr>
            </a:br>
            <a:endParaRPr lang="de-DE" sz="2400" b="0" strike="noStrike" spc="-1" dirty="0">
              <a:solidFill>
                <a:schemeClr val="dk1"/>
              </a:solidFill>
              <a:latin typeface="Open Sans"/>
            </a:endParaRPr>
          </a:p>
        </p:txBody>
      </p:sp>
      <p:sp>
        <p:nvSpPr>
          <p:cNvPr id="576" name="PlaceHolder 2"/>
          <p:cNvSpPr>
            <a:spLocks noGrp="1"/>
          </p:cNvSpPr>
          <p:nvPr>
            <p:ph/>
          </p:nvPr>
        </p:nvSpPr>
        <p:spPr>
          <a:xfrm>
            <a:off x="874800" y="1484280"/>
            <a:ext cx="10577520" cy="4341600"/>
          </a:xfrm>
          <a:prstGeom prst="rect">
            <a:avLst/>
          </a:prstGeom>
          <a:noFill/>
          <a:ln w="0">
            <a:noFill/>
          </a:ln>
        </p:spPr>
        <p:txBody>
          <a:bodyPr lIns="0" tIns="0" rIns="0" bIns="0" anchor="t">
            <a:noAutofit/>
          </a:bodyPr>
          <a:lstStyle/>
          <a:p>
            <a:pPr marL="343080" indent="-343080" defTabSz="914400">
              <a:lnSpc>
                <a:spcPct val="100000"/>
              </a:lnSpc>
              <a:spcBef>
                <a:spcPts val="1199"/>
              </a:spcBef>
              <a:buClr>
                <a:srgbClr val="00305E"/>
              </a:buClr>
              <a:buFont typeface="Arial"/>
              <a:buAutoNum type="arabicPeriod"/>
            </a:pPr>
            <a:r>
              <a:rPr lang="de-DE" sz="2000" b="0" strike="noStrike" spc="-1" dirty="0">
                <a:solidFill>
                  <a:schemeClr val="dk2"/>
                </a:solidFill>
                <a:latin typeface="Open Sans"/>
              </a:rPr>
              <a:t>Corporate Design der Technischen Universität Dresden: </a:t>
            </a:r>
            <a:r>
              <a:rPr lang="de-DE" sz="1800" b="0" u="sng" strike="noStrike" spc="-1" dirty="0">
                <a:solidFill>
                  <a:schemeClr val="dk2"/>
                </a:solidFill>
                <a:uFillTx/>
                <a:latin typeface="Open Sans"/>
                <a:hlinkClick r:id="rId2"/>
              </a:rPr>
              <a:t>https://tu-dresden.de/tu-dresden/kontakte-services/cd</a:t>
            </a:r>
            <a:r>
              <a:rPr lang="de-DE" sz="1800" b="0" strike="noStrike" spc="-1" dirty="0">
                <a:solidFill>
                  <a:schemeClr val="dk2"/>
                </a:solidFill>
                <a:latin typeface="Open Sans"/>
              </a:rPr>
              <a:t> </a:t>
            </a:r>
          </a:p>
          <a:p>
            <a:pPr marL="343080" indent="-343080" defTabSz="914400">
              <a:lnSpc>
                <a:spcPct val="100000"/>
              </a:lnSpc>
              <a:spcBef>
                <a:spcPts val="1199"/>
              </a:spcBef>
              <a:buClr>
                <a:srgbClr val="00305E"/>
              </a:buClr>
              <a:buFont typeface="Arial"/>
              <a:buAutoNum type="arabicPeriod"/>
            </a:pPr>
            <a:r>
              <a:rPr lang="de-DE" sz="2000" b="0" strike="noStrike" spc="-1" dirty="0">
                <a:solidFill>
                  <a:schemeClr val="dk1"/>
                </a:solidFill>
                <a:latin typeface="Open Sans"/>
              </a:rPr>
              <a:t>Handreichung zu wissenschaftlichen Arbeiten und </a:t>
            </a:r>
            <a:r>
              <a:rPr lang="de-DE" sz="2000" spc="-1" dirty="0">
                <a:solidFill>
                  <a:schemeClr val="dk1"/>
                </a:solidFill>
                <a:latin typeface="Open Sans"/>
              </a:rPr>
              <a:t>S</a:t>
            </a:r>
            <a:r>
              <a:rPr lang="de-DE" sz="2000" b="0" strike="noStrike" spc="-1" dirty="0">
                <a:solidFill>
                  <a:schemeClr val="dk1"/>
                </a:solidFill>
                <a:latin typeface="Open Sans"/>
              </a:rPr>
              <a:t>chreiben </a:t>
            </a:r>
            <a:r>
              <a:rPr lang="de-DE" sz="1800" b="0" strike="noStrike" spc="-1" dirty="0">
                <a:solidFill>
                  <a:schemeClr val="dk1"/>
                </a:solidFill>
                <a:latin typeface="Open Sans"/>
                <a:hlinkClick r:id="rId3"/>
              </a:rPr>
              <a:t>https://tu-dresden.de/bu/umwelt/geo/geographie/humangeo/studium/handreichung-wissenschaftlich-arbeiten-und-schreiben</a:t>
            </a:r>
            <a:endParaRPr lang="de-DE" sz="1800" b="0" strike="noStrike" spc="-1" dirty="0">
              <a:solidFill>
                <a:schemeClr val="dk1"/>
              </a:solidFill>
              <a:latin typeface="Open Sans"/>
            </a:endParaRPr>
          </a:p>
          <a:p>
            <a:pPr marL="343080" indent="-343080" defTabSz="914400">
              <a:lnSpc>
                <a:spcPct val="100000"/>
              </a:lnSpc>
              <a:spcBef>
                <a:spcPts val="1199"/>
              </a:spcBef>
              <a:buClr>
                <a:srgbClr val="00305E"/>
              </a:buClr>
              <a:buFont typeface="Arial"/>
              <a:buAutoNum type="arabicPeriod"/>
            </a:pPr>
            <a:r>
              <a:rPr lang="de-DE" sz="2000" spc="-1" dirty="0">
                <a:solidFill>
                  <a:schemeClr val="dk1"/>
                </a:solidFill>
                <a:latin typeface="Open Sans"/>
              </a:rPr>
              <a:t>Campusnavigator: </a:t>
            </a:r>
            <a:r>
              <a:rPr lang="de-DE" sz="1800" spc="-1" dirty="0">
                <a:solidFill>
                  <a:schemeClr val="dk1"/>
                </a:solidFill>
                <a:latin typeface="Open Sans"/>
                <a:hlinkClick r:id="rId4"/>
              </a:rPr>
              <a:t>https://navigator.tu-dresden.de/</a:t>
            </a:r>
            <a:endParaRPr lang="de-DE" sz="1800" spc="-1" dirty="0">
              <a:solidFill>
                <a:schemeClr val="dk1"/>
              </a:solidFill>
              <a:latin typeface="Open Sans"/>
            </a:endParaRPr>
          </a:p>
          <a:p>
            <a:pPr marL="343080" indent="-343080" defTabSz="914400">
              <a:lnSpc>
                <a:spcPct val="100000"/>
              </a:lnSpc>
              <a:spcBef>
                <a:spcPts val="1199"/>
              </a:spcBef>
              <a:buClr>
                <a:srgbClr val="00305E"/>
              </a:buClr>
              <a:buFont typeface="Arial"/>
              <a:buAutoNum type="arabicPeriod"/>
            </a:pPr>
            <a:r>
              <a:rPr lang="de-DE" sz="2000" b="0" strike="noStrike" spc="-1" dirty="0">
                <a:solidFill>
                  <a:schemeClr val="dk1"/>
                </a:solidFill>
                <a:latin typeface="Open Sans"/>
              </a:rPr>
              <a:t>Beschwerdestelle bei Belästigung, Diskriminierung und Gewalt: </a:t>
            </a:r>
            <a:r>
              <a:rPr lang="de-DE" sz="1800" b="0" strike="noStrike" spc="-1" dirty="0">
                <a:solidFill>
                  <a:schemeClr val="dk1"/>
                </a:solidFill>
                <a:latin typeface="Open Sans"/>
                <a:hlinkClick r:id="rId5"/>
              </a:rPr>
              <a:t>https://tu-dresden.de/tu-dresden/universitaetskultur/antidiskriminierung</a:t>
            </a:r>
            <a:endParaRPr lang="de-DE" sz="1800" b="0" strike="noStrike" spc="-1" dirty="0">
              <a:solidFill>
                <a:schemeClr val="dk1"/>
              </a:solidFill>
              <a:latin typeface="Open Sans"/>
            </a:endParaRPr>
          </a:p>
          <a:p>
            <a:pPr marL="343080" indent="-343080" defTabSz="914400">
              <a:lnSpc>
                <a:spcPct val="100000"/>
              </a:lnSpc>
              <a:spcBef>
                <a:spcPts val="1199"/>
              </a:spcBef>
              <a:buClr>
                <a:srgbClr val="00305E"/>
              </a:buClr>
              <a:buFont typeface="Arial"/>
              <a:buAutoNum type="arabicPeriod"/>
            </a:pPr>
            <a:r>
              <a:rPr lang="de-DE" sz="2000" spc="-1" dirty="0">
                <a:solidFill>
                  <a:schemeClr val="dk1"/>
                </a:solidFill>
                <a:latin typeface="Open Sans"/>
              </a:rPr>
              <a:t>Hochschulpolitische studentische Vertretung FSR </a:t>
            </a:r>
            <a:r>
              <a:rPr lang="de-DE" sz="2000" spc="-1" dirty="0" err="1">
                <a:solidFill>
                  <a:schemeClr val="dk1"/>
                </a:solidFill>
                <a:latin typeface="Open Sans"/>
              </a:rPr>
              <a:t>Geo</a:t>
            </a:r>
            <a:r>
              <a:rPr lang="de-DE" sz="2000" spc="-1" dirty="0">
                <a:solidFill>
                  <a:schemeClr val="dk1"/>
                </a:solidFill>
                <a:latin typeface="Open Sans"/>
              </a:rPr>
              <a:t> </a:t>
            </a:r>
            <a:r>
              <a:rPr lang="de-DE" sz="1800" spc="-1" dirty="0">
                <a:solidFill>
                  <a:schemeClr val="dk1"/>
                </a:solidFill>
                <a:latin typeface="Open Sans"/>
                <a:hlinkClick r:id="rId6"/>
              </a:rPr>
              <a:t>https://tu-dresden.de/bu/umwelt/geo/fsr</a:t>
            </a:r>
            <a:endParaRPr lang="de-DE" sz="1800" spc="-1" dirty="0">
              <a:solidFill>
                <a:schemeClr val="dk1"/>
              </a:solidFill>
              <a:latin typeface="Open Sans"/>
            </a:endParaRPr>
          </a:p>
          <a:p>
            <a:pPr marL="343080" indent="-343080" defTabSz="914400">
              <a:lnSpc>
                <a:spcPct val="100000"/>
              </a:lnSpc>
              <a:spcBef>
                <a:spcPts val="1199"/>
              </a:spcBef>
              <a:buClr>
                <a:srgbClr val="00305E"/>
              </a:buClr>
              <a:buFont typeface="Arial"/>
              <a:buAutoNum type="arabicPeriod"/>
            </a:pPr>
            <a:r>
              <a:rPr lang="de-DE" sz="2000" b="0" strike="noStrike" spc="-1" dirty="0">
                <a:solidFill>
                  <a:schemeClr val="dk1"/>
                </a:solidFill>
                <a:latin typeface="Open Sans"/>
              </a:rPr>
              <a:t>Studienberatung:</a:t>
            </a:r>
            <a:r>
              <a:rPr lang="de-DE" sz="2000" b="0" strike="noStrike" spc="-1" dirty="0">
                <a:solidFill>
                  <a:schemeClr val="dk1"/>
                </a:solidFill>
                <a:latin typeface="Open Sans"/>
                <a:hlinkClick r:id="rId7"/>
              </a:rPr>
              <a:t> </a:t>
            </a:r>
            <a:r>
              <a:rPr lang="de-DE" sz="1800" b="0" strike="noStrike" spc="-1" dirty="0">
                <a:solidFill>
                  <a:schemeClr val="dk1"/>
                </a:solidFill>
                <a:latin typeface="Open Sans"/>
                <a:hlinkClick r:id="rId7"/>
              </a:rPr>
              <a:t>https://tu-dresden.de/studium/im-studium/beratung-und-service/zentrale-studienberatung</a:t>
            </a:r>
            <a:endParaRPr lang="de-DE" sz="1800" b="0" strike="noStrike" spc="-1" dirty="0">
              <a:solidFill>
                <a:schemeClr val="dk1"/>
              </a:solidFill>
              <a:latin typeface="Open Sans"/>
            </a:endParaRPr>
          </a:p>
          <a:p>
            <a:pPr indent="0" defTabSz="914400">
              <a:lnSpc>
                <a:spcPct val="100000"/>
              </a:lnSpc>
              <a:spcBef>
                <a:spcPts val="1199"/>
              </a:spcBef>
              <a:buNone/>
              <a:tabLst>
                <a:tab pos="0" algn="l"/>
              </a:tabLst>
            </a:pPr>
            <a:endParaRPr lang="de-DE" sz="1800" b="0" strike="noStrike" spc="-1" dirty="0">
              <a:solidFill>
                <a:schemeClr val="dk1"/>
              </a:solidFill>
              <a:latin typeface="Open Sans"/>
            </a:endParaRPr>
          </a:p>
          <a:p>
            <a:pPr indent="0" defTabSz="914400">
              <a:lnSpc>
                <a:spcPct val="100000"/>
              </a:lnSpc>
              <a:spcBef>
                <a:spcPts val="1199"/>
              </a:spcBef>
              <a:buNone/>
              <a:tabLst>
                <a:tab pos="0" algn="l"/>
              </a:tabLst>
            </a:pPr>
            <a:endParaRPr lang="de-DE" sz="1800" b="0" strike="noStrike" spc="-1" dirty="0">
              <a:solidFill>
                <a:schemeClr val="dk1"/>
              </a:solidFill>
              <a:latin typeface="Open Sans"/>
            </a:endParaRPr>
          </a:p>
          <a:p>
            <a:pPr indent="0" defTabSz="914400">
              <a:lnSpc>
                <a:spcPct val="100000"/>
              </a:lnSpc>
              <a:spcBef>
                <a:spcPts val="1199"/>
              </a:spcBef>
              <a:buNone/>
              <a:tabLst>
                <a:tab pos="0" algn="l"/>
              </a:tabLst>
            </a:pPr>
            <a:endParaRPr lang="de-DE" sz="1800" b="0" strike="noStrike" spc="-1" dirty="0">
              <a:solidFill>
                <a:schemeClr val="dk1"/>
              </a:solidFill>
              <a:latin typeface="Open Sans"/>
            </a:endParaRPr>
          </a:p>
          <a:p>
            <a:pPr indent="0" defTabSz="914400">
              <a:lnSpc>
                <a:spcPct val="100000"/>
              </a:lnSpc>
              <a:spcBef>
                <a:spcPts val="1199"/>
              </a:spcBef>
              <a:buNone/>
              <a:tabLst>
                <a:tab pos="0" algn="l"/>
              </a:tabLst>
            </a:pPr>
            <a:endParaRPr lang="de-DE" sz="1800" b="0" strike="noStrike" spc="-1" dirty="0">
              <a:solidFill>
                <a:schemeClr val="dk1"/>
              </a:solidFill>
              <a:latin typeface="Open Sans"/>
            </a:endParaRPr>
          </a:p>
          <a:p>
            <a:pPr indent="0" defTabSz="914400">
              <a:lnSpc>
                <a:spcPct val="100000"/>
              </a:lnSpc>
              <a:spcBef>
                <a:spcPts val="1199"/>
              </a:spcBef>
              <a:buNone/>
              <a:tabLst>
                <a:tab pos="0" algn="l"/>
              </a:tabLst>
            </a:pPr>
            <a:endParaRPr lang="de-DE" sz="1800" b="0" strike="noStrike" spc="-1" dirty="0">
              <a:solidFill>
                <a:schemeClr val="dk1"/>
              </a:solidFill>
              <a:latin typeface="Open Sans"/>
            </a:endParaRPr>
          </a:p>
          <a:p>
            <a:pPr indent="0" defTabSz="914400">
              <a:lnSpc>
                <a:spcPct val="100000"/>
              </a:lnSpc>
              <a:spcBef>
                <a:spcPts val="1199"/>
              </a:spcBef>
              <a:buNone/>
              <a:tabLst>
                <a:tab pos="0" algn="l"/>
              </a:tabLst>
            </a:pPr>
            <a:endParaRPr lang="de-DE" sz="1800" b="0" strike="noStrike" spc="-1" dirty="0">
              <a:solidFill>
                <a:schemeClr val="dk1"/>
              </a:solidFill>
              <a:latin typeface="Open San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2" name="PlaceHolder 1"/>
          <p:cNvSpPr>
            <a:spLocks noGrp="1"/>
          </p:cNvSpPr>
          <p:nvPr>
            <p:ph type="title"/>
          </p:nvPr>
        </p:nvSpPr>
        <p:spPr>
          <a:xfrm>
            <a:off x="874800" y="345960"/>
            <a:ext cx="10577520" cy="681120"/>
          </a:xfrm>
          <a:prstGeom prst="rect">
            <a:avLst/>
          </a:prstGeom>
          <a:noFill/>
          <a:ln w="0">
            <a:noFill/>
          </a:ln>
        </p:spPr>
        <p:txBody>
          <a:bodyPr lIns="0" tIns="0" rIns="0" bIns="0" anchor="t">
            <a:normAutofit/>
          </a:bodyPr>
          <a:lstStyle/>
          <a:p>
            <a:pPr indent="0" defTabSz="914400">
              <a:lnSpc>
                <a:spcPct val="90000"/>
              </a:lnSpc>
              <a:buNone/>
              <a:tabLst>
                <a:tab pos="0" algn="l"/>
              </a:tabLst>
            </a:pPr>
            <a:r>
              <a:rPr lang="de-DE" sz="2400" b="1" strike="noStrike" spc="-1">
                <a:solidFill>
                  <a:schemeClr val="dk2"/>
                </a:solidFill>
                <a:latin typeface="Open Sans"/>
              </a:rPr>
              <a:t>Nächste Veranstaltung</a:t>
            </a:r>
            <a:endParaRPr lang="de-DE" sz="2400" b="0" strike="noStrike" spc="-1">
              <a:solidFill>
                <a:schemeClr val="dk1"/>
              </a:solidFill>
              <a:latin typeface="Open Sans"/>
            </a:endParaRPr>
          </a:p>
        </p:txBody>
      </p:sp>
      <p:sp>
        <p:nvSpPr>
          <p:cNvPr id="623" name="Textfeld 1"/>
          <p:cNvSpPr/>
          <p:nvPr/>
        </p:nvSpPr>
        <p:spPr>
          <a:xfrm>
            <a:off x="874800" y="1484280"/>
            <a:ext cx="10577520" cy="434160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defTabSz="914400">
              <a:lnSpc>
                <a:spcPct val="100000"/>
              </a:lnSpc>
              <a:spcAft>
                <a:spcPts val="601"/>
              </a:spcAft>
              <a:tabLst>
                <a:tab pos="0" algn="l"/>
              </a:tabLst>
            </a:pPr>
            <a:r>
              <a:rPr lang="de-DE" sz="2000" b="1" strike="noStrike" spc="-1" dirty="0">
                <a:solidFill>
                  <a:srgbClr val="00305E"/>
                </a:solidFill>
                <a:latin typeface="Open Sans"/>
              </a:rPr>
              <a:t>Wann?		</a:t>
            </a:r>
            <a:r>
              <a:rPr lang="de-DE" sz="2000" b="0" strike="noStrike" spc="-1" dirty="0">
                <a:solidFill>
                  <a:srgbClr val="00305E"/>
                </a:solidFill>
                <a:latin typeface="Open Sans"/>
              </a:rPr>
              <a:t>45. KW (Woche vom 04.-08.11.2024)</a:t>
            </a:r>
            <a:endParaRPr lang="de-DE" sz="2000" b="0" strike="noStrike" spc="-1" dirty="0">
              <a:solidFill>
                <a:srgbClr val="000000"/>
              </a:solidFill>
              <a:latin typeface="Calibri"/>
            </a:endParaRPr>
          </a:p>
          <a:p>
            <a:pPr defTabSz="914400">
              <a:lnSpc>
                <a:spcPct val="100000"/>
              </a:lnSpc>
              <a:spcAft>
                <a:spcPts val="601"/>
              </a:spcAft>
              <a:tabLst>
                <a:tab pos="0" algn="l"/>
              </a:tabLst>
            </a:pPr>
            <a:endParaRPr lang="de-DE" sz="2000" b="0" strike="noStrike" spc="-1" dirty="0">
              <a:solidFill>
                <a:srgbClr val="000000"/>
              </a:solidFill>
              <a:latin typeface="Calibri"/>
            </a:endParaRPr>
          </a:p>
          <a:p>
            <a:pPr defTabSz="914400">
              <a:lnSpc>
                <a:spcPct val="100000"/>
              </a:lnSpc>
              <a:tabLst>
                <a:tab pos="0" algn="l"/>
              </a:tabLst>
            </a:pPr>
            <a:r>
              <a:rPr lang="de-DE" sz="2000" b="1" strike="noStrike" spc="-1" dirty="0">
                <a:solidFill>
                  <a:srgbClr val="00305E"/>
                </a:solidFill>
                <a:latin typeface="Open Sans"/>
              </a:rPr>
              <a:t>Thema:	</a:t>
            </a:r>
            <a:r>
              <a:rPr lang="de-DE" sz="2000" b="0" strike="noStrike" spc="-1" dirty="0">
                <a:solidFill>
                  <a:srgbClr val="00305E"/>
                </a:solidFill>
                <a:latin typeface="Open Sans"/>
              </a:rPr>
              <a:t>Arbeiten mit Literaturverwaltungsprogrammen</a:t>
            </a:r>
            <a:r>
              <a:rPr lang="de-DE" sz="2000" spc="-1" dirty="0">
                <a:solidFill>
                  <a:srgbClr val="00305E"/>
                </a:solidFill>
                <a:latin typeface="Open Sans"/>
              </a:rPr>
              <a:t> </a:t>
            </a:r>
            <a:endParaRPr lang="de-DE" sz="1800" b="0" strike="noStrike" spc="-1" dirty="0">
              <a:solidFill>
                <a:srgbClr val="000000"/>
              </a:solidFill>
              <a:latin typeface="Calibri"/>
            </a:endParaRPr>
          </a:p>
          <a:p>
            <a:pPr defTabSz="914400">
              <a:lnSpc>
                <a:spcPct val="100000"/>
              </a:lnSpc>
              <a:spcAft>
                <a:spcPts val="601"/>
              </a:spcAft>
              <a:tabLst>
                <a:tab pos="0" algn="l"/>
              </a:tabLst>
            </a:pPr>
            <a:endParaRPr lang="de-DE" sz="1800" b="0" strike="noStrike" spc="-1" dirty="0">
              <a:solidFill>
                <a:srgbClr val="000000"/>
              </a:solidFill>
              <a:latin typeface="Calibri"/>
            </a:endParaRPr>
          </a:p>
          <a:p>
            <a:pPr defTabSz="914400">
              <a:lnSpc>
                <a:spcPct val="100000"/>
              </a:lnSpc>
              <a:spcAft>
                <a:spcPts val="601"/>
              </a:spcAft>
              <a:tabLst>
                <a:tab pos="0" algn="l"/>
              </a:tabLst>
            </a:pPr>
            <a:endParaRPr lang="de-DE" sz="1800" b="0" strike="noStrike" spc="-1" dirty="0">
              <a:solidFill>
                <a:srgbClr val="000000"/>
              </a:solidFill>
              <a:latin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 name="PlaceHolder 1"/>
          <p:cNvSpPr>
            <a:spLocks noGrp="1"/>
          </p:cNvSpPr>
          <p:nvPr>
            <p:ph type="title"/>
          </p:nvPr>
        </p:nvSpPr>
        <p:spPr>
          <a:xfrm>
            <a:off x="874800" y="345960"/>
            <a:ext cx="10577520" cy="681120"/>
          </a:xfrm>
          <a:prstGeom prst="rect">
            <a:avLst/>
          </a:prstGeom>
          <a:noFill/>
          <a:ln w="0">
            <a:noFill/>
          </a:ln>
        </p:spPr>
        <p:txBody>
          <a:bodyPr lIns="0" tIns="0" rIns="0" bIns="0" anchor="t">
            <a:normAutofit/>
          </a:bodyPr>
          <a:lstStyle/>
          <a:p>
            <a:pPr indent="0" defTabSz="914400">
              <a:lnSpc>
                <a:spcPct val="90000"/>
              </a:lnSpc>
              <a:buNone/>
              <a:tabLst>
                <a:tab pos="0" algn="l"/>
              </a:tabLst>
            </a:pPr>
            <a:r>
              <a:rPr lang="de-DE" sz="2400" b="1" strike="noStrike" spc="-1">
                <a:solidFill>
                  <a:schemeClr val="dk2"/>
                </a:solidFill>
                <a:latin typeface="Open Sans"/>
              </a:rPr>
              <a:t>Fragen?</a:t>
            </a:r>
            <a:endParaRPr lang="de-DE" sz="2400" b="0" strike="noStrike" spc="-1">
              <a:solidFill>
                <a:schemeClr val="dk1"/>
              </a:solidFill>
              <a:latin typeface="Open Sans"/>
            </a:endParaRPr>
          </a:p>
        </p:txBody>
      </p:sp>
      <p:sp>
        <p:nvSpPr>
          <p:cNvPr id="625" name="Textfeld 2"/>
          <p:cNvSpPr/>
          <p:nvPr/>
        </p:nvSpPr>
        <p:spPr>
          <a:xfrm>
            <a:off x="856080" y="1483920"/>
            <a:ext cx="10577520" cy="434160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defTabSz="914400">
              <a:lnSpc>
                <a:spcPct val="100000"/>
              </a:lnSpc>
              <a:spcAft>
                <a:spcPts val="601"/>
              </a:spcAft>
              <a:tabLst>
                <a:tab pos="0" algn="l"/>
              </a:tabLst>
            </a:pPr>
            <a:r>
              <a:rPr lang="de-DE" sz="2000" b="0" strike="noStrike" spc="-1" dirty="0">
                <a:solidFill>
                  <a:srgbClr val="00305E"/>
                </a:solidFill>
                <a:latin typeface="Open Sans"/>
              </a:rPr>
              <a:t>Schreibt uns gerne eine Mail an: </a:t>
            </a:r>
            <a:endParaRPr lang="de-DE" sz="2000" b="0" strike="noStrike" spc="-1" dirty="0">
              <a:solidFill>
                <a:srgbClr val="000000"/>
              </a:solidFill>
              <a:latin typeface="Calibri"/>
            </a:endParaRPr>
          </a:p>
          <a:p>
            <a:pPr defTabSz="914400">
              <a:lnSpc>
                <a:spcPct val="100000"/>
              </a:lnSpc>
              <a:spcAft>
                <a:spcPts val="601"/>
              </a:spcAft>
              <a:tabLst>
                <a:tab pos="0" algn="l"/>
              </a:tabLst>
            </a:pPr>
            <a:endParaRPr lang="de-DE" sz="2000" b="0" strike="noStrike" spc="-1" dirty="0">
              <a:solidFill>
                <a:srgbClr val="000000"/>
              </a:solidFill>
              <a:latin typeface="Calibri"/>
            </a:endParaRPr>
          </a:p>
          <a:p>
            <a:pPr defTabSz="914400">
              <a:lnSpc>
                <a:spcPct val="100000"/>
              </a:lnSpc>
              <a:spcAft>
                <a:spcPts val="601"/>
              </a:spcAft>
              <a:tabLst>
                <a:tab pos="0" algn="l"/>
              </a:tabLst>
            </a:pPr>
            <a:r>
              <a:rPr lang="de-DE" sz="2000" b="0" u="sng" strike="noStrike" spc="-1" dirty="0">
                <a:solidFill>
                  <a:srgbClr val="009EE0"/>
                </a:solidFill>
                <a:uFillTx/>
                <a:latin typeface="Open Sans"/>
                <a:hlinkClick r:id="rId3"/>
              </a:rPr>
              <a:t>tom.boehme@mailbox.tu-dresden.de</a:t>
            </a:r>
            <a:endParaRPr lang="de-DE" sz="2000" b="0" strike="noStrike" spc="-1" dirty="0">
              <a:solidFill>
                <a:srgbClr val="000000"/>
              </a:solidFill>
              <a:latin typeface="Calibri"/>
            </a:endParaRPr>
          </a:p>
          <a:p>
            <a:pPr defTabSz="914400">
              <a:lnSpc>
                <a:spcPct val="100000"/>
              </a:lnSpc>
              <a:spcAft>
                <a:spcPts val="601"/>
              </a:spcAft>
              <a:tabLst>
                <a:tab pos="0" algn="l"/>
              </a:tabLst>
            </a:pPr>
            <a:r>
              <a:rPr lang="de-DE" sz="2000" b="0" u="sng" strike="noStrike" spc="-1" dirty="0">
                <a:solidFill>
                  <a:srgbClr val="009EE0"/>
                </a:solidFill>
                <a:uFillTx/>
                <a:latin typeface="Open Sans"/>
                <a:hlinkClick r:id="rId4"/>
              </a:rPr>
              <a:t>barbara.hoffmann@tu-dresden.de</a:t>
            </a:r>
            <a:endParaRPr lang="de-DE" sz="2000" b="0" strike="noStrike" spc="-1" dirty="0">
              <a:solidFill>
                <a:srgbClr val="000000"/>
              </a:solidFill>
              <a:latin typeface="Calibri"/>
            </a:endParaRPr>
          </a:p>
          <a:p>
            <a:pPr defTabSz="914400">
              <a:lnSpc>
                <a:spcPct val="100000"/>
              </a:lnSpc>
              <a:spcAft>
                <a:spcPts val="601"/>
              </a:spcAft>
              <a:tabLst>
                <a:tab pos="0" algn="l"/>
              </a:tabLst>
            </a:pPr>
            <a:r>
              <a:rPr lang="de-DE" sz="2000" b="0" u="sng" strike="noStrike" spc="-1" dirty="0">
                <a:solidFill>
                  <a:srgbClr val="009EE0"/>
                </a:solidFill>
                <a:uFillTx/>
                <a:latin typeface="Open Sans"/>
              </a:rPr>
              <a:t>philipp.janke@mailbox.tu-dresden.de</a:t>
            </a:r>
            <a:endParaRPr lang="de-DE" sz="2000" b="0" strike="noStrike" spc="-1" dirty="0">
              <a:solidFill>
                <a:srgbClr val="000000"/>
              </a:solidFill>
              <a:latin typeface="Calibri"/>
            </a:endParaRPr>
          </a:p>
          <a:p>
            <a:pPr defTabSz="914400">
              <a:lnSpc>
                <a:spcPct val="100000"/>
              </a:lnSpc>
              <a:spcAft>
                <a:spcPts val="601"/>
              </a:spcAft>
              <a:tabLst>
                <a:tab pos="0" algn="l"/>
              </a:tabLst>
            </a:pPr>
            <a:endParaRPr lang="de-DE" sz="2000" b="0" strike="noStrike" spc="-1" dirty="0">
              <a:solidFill>
                <a:srgbClr val="000000"/>
              </a:solidFill>
              <a:latin typeface="Calibri"/>
            </a:endParaRPr>
          </a:p>
          <a:p>
            <a:pPr defTabSz="914400">
              <a:lnSpc>
                <a:spcPct val="100000"/>
              </a:lnSpc>
              <a:spcAft>
                <a:spcPts val="601"/>
              </a:spcAft>
              <a:tabLst>
                <a:tab pos="0" algn="l"/>
              </a:tabLst>
            </a:pPr>
            <a:endParaRPr lang="de-DE" sz="2000" b="0" strike="noStrike" spc="-1" dirty="0">
              <a:solidFill>
                <a:srgbClr val="000000"/>
              </a:solidFill>
              <a:latin typeface="Calibri"/>
            </a:endParaRPr>
          </a:p>
          <a:p>
            <a:pPr defTabSz="914400">
              <a:lnSpc>
                <a:spcPct val="100000"/>
              </a:lnSpc>
              <a:spcAft>
                <a:spcPts val="601"/>
              </a:spcAft>
              <a:tabLst>
                <a:tab pos="0" algn="l"/>
              </a:tabLst>
            </a:pPr>
            <a:endParaRPr lang="de-DE" sz="2000" b="0" strike="noStrike" spc="-1" dirty="0">
              <a:solidFill>
                <a:srgbClr val="000000"/>
              </a:solidFill>
              <a:latin typeface="Calibri"/>
            </a:endParaRPr>
          </a:p>
          <a:p>
            <a:pPr defTabSz="914400">
              <a:lnSpc>
                <a:spcPct val="100000"/>
              </a:lnSpc>
              <a:spcAft>
                <a:spcPts val="601"/>
              </a:spcAft>
              <a:tabLst>
                <a:tab pos="0" algn="l"/>
              </a:tabLst>
            </a:pPr>
            <a:r>
              <a:rPr lang="de-DE" sz="2000" b="0" strike="noStrike" spc="-1" dirty="0">
                <a:solidFill>
                  <a:srgbClr val="000000"/>
                </a:solidFill>
                <a:latin typeface="Open Sans"/>
              </a:rPr>
              <a:t>Oder kontaktiert uns kurz angebunden im </a:t>
            </a:r>
            <a:r>
              <a:rPr lang="de-DE" sz="2000" b="1" strike="noStrike" spc="-1" dirty="0">
                <a:solidFill>
                  <a:srgbClr val="000000"/>
                </a:solidFill>
                <a:latin typeface="Open Sans"/>
              </a:rPr>
              <a:t>OPAL-Forum!</a:t>
            </a:r>
            <a:r>
              <a:rPr lang="de-DE" sz="2000" b="0" strike="noStrike" spc="-1" dirty="0">
                <a:solidFill>
                  <a:srgbClr val="000000"/>
                </a:solidFill>
                <a:latin typeface="Open Sans"/>
              </a:rPr>
              <a:t> </a:t>
            </a:r>
            <a:endParaRPr lang="de-DE" sz="2000" b="0" strike="noStrike" spc="-1" dirty="0">
              <a:solidFill>
                <a:srgbClr val="000000"/>
              </a:solidFill>
              <a:latin typeface="Calibri"/>
            </a:endParaRPr>
          </a:p>
          <a:p>
            <a:pPr defTabSz="914400">
              <a:lnSpc>
                <a:spcPct val="100000"/>
              </a:lnSpc>
              <a:spcAft>
                <a:spcPts val="601"/>
              </a:spcAft>
              <a:tabLst>
                <a:tab pos="0" algn="l"/>
              </a:tabLst>
            </a:pPr>
            <a:endParaRPr lang="de-DE" sz="2000" b="0" strike="noStrike" spc="-1" dirty="0">
              <a:solidFill>
                <a:srgbClr val="000000"/>
              </a:solidFill>
              <a:latin typeface="Calibri"/>
            </a:endParaRPr>
          </a:p>
          <a:p>
            <a:pPr defTabSz="914400">
              <a:lnSpc>
                <a:spcPct val="100000"/>
              </a:lnSpc>
              <a:spcAft>
                <a:spcPts val="601"/>
              </a:spcAft>
              <a:tabLst>
                <a:tab pos="0" algn="l"/>
              </a:tabLst>
            </a:pPr>
            <a:endParaRPr lang="de-DE" sz="1800" b="0" strike="noStrike" spc="-1" dirty="0">
              <a:solidFill>
                <a:srgbClr val="000000"/>
              </a:solidFill>
              <a:latin typeface="Calibri"/>
            </a:endParaRPr>
          </a:p>
          <a:p>
            <a:pPr defTabSz="914400">
              <a:lnSpc>
                <a:spcPct val="100000"/>
              </a:lnSpc>
              <a:spcAft>
                <a:spcPts val="601"/>
              </a:spcAft>
              <a:tabLst>
                <a:tab pos="0" algn="l"/>
              </a:tabLst>
            </a:pPr>
            <a:endParaRPr lang="de-DE" sz="1800" b="0" strike="noStrike" spc="-1" dirty="0">
              <a:solidFill>
                <a:srgbClr val="000000"/>
              </a:solidFill>
              <a:latin typeface="Calibri"/>
            </a:endParaRPr>
          </a:p>
          <a:p>
            <a:pPr defTabSz="914400">
              <a:lnSpc>
                <a:spcPct val="100000"/>
              </a:lnSpc>
              <a:spcAft>
                <a:spcPts val="601"/>
              </a:spcAft>
              <a:tabLst>
                <a:tab pos="0" algn="l"/>
              </a:tabLst>
            </a:pPr>
            <a:endParaRPr lang="de-DE" sz="1800" b="0" strike="noStrike" spc="-1" dirty="0">
              <a:solidFill>
                <a:srgbClr val="000000"/>
              </a:solidFill>
              <a:latin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5" name="PlaceHolder 1"/>
          <p:cNvSpPr>
            <a:spLocks noGrp="1"/>
          </p:cNvSpPr>
          <p:nvPr>
            <p:ph type="title"/>
          </p:nvPr>
        </p:nvSpPr>
        <p:spPr>
          <a:xfrm>
            <a:off x="874800" y="345960"/>
            <a:ext cx="10576080" cy="67968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trike="noStrike" spc="-1">
                <a:solidFill>
                  <a:schemeClr val="accent1"/>
                </a:solidFill>
                <a:latin typeface="Open Sans"/>
              </a:rPr>
              <a:t>Fahrplan für heute</a:t>
            </a:r>
            <a:endParaRPr lang="de-DE" sz="2400" b="0" strike="noStrike" spc="-1">
              <a:solidFill>
                <a:schemeClr val="dk1"/>
              </a:solidFill>
              <a:latin typeface="Open Sans"/>
            </a:endParaRPr>
          </a:p>
        </p:txBody>
      </p:sp>
      <p:sp>
        <p:nvSpPr>
          <p:cNvPr id="546" name="PlaceHolder 2"/>
          <p:cNvSpPr>
            <a:spLocks noGrp="1"/>
          </p:cNvSpPr>
          <p:nvPr>
            <p:ph/>
          </p:nvPr>
        </p:nvSpPr>
        <p:spPr>
          <a:xfrm>
            <a:off x="791673" y="1445957"/>
            <a:ext cx="10576080" cy="4997520"/>
          </a:xfrm>
          <a:prstGeom prst="rect">
            <a:avLst/>
          </a:prstGeom>
          <a:noFill/>
          <a:ln w="0">
            <a:noFill/>
          </a:ln>
        </p:spPr>
        <p:txBody>
          <a:bodyPr lIns="0" tIns="0" rIns="0" bIns="0" anchor="t">
            <a:noAutofit/>
          </a:bodyPr>
          <a:lstStyle/>
          <a:p>
            <a:pPr marL="343080" indent="-343080" defTabSz="914400">
              <a:lnSpc>
                <a:spcPct val="100000"/>
              </a:lnSpc>
              <a:spcBef>
                <a:spcPts val="1199"/>
              </a:spcBef>
              <a:spcAft>
                <a:spcPts val="601"/>
              </a:spcAft>
              <a:buClr>
                <a:srgbClr val="00305D"/>
              </a:buClr>
              <a:buFont typeface="Arial"/>
              <a:buChar char="•"/>
              <a:tabLst>
                <a:tab pos="0" algn="l"/>
              </a:tabLst>
            </a:pPr>
            <a:r>
              <a:rPr lang="de-DE" sz="2000" b="0" strike="noStrike" spc="-1" dirty="0">
                <a:solidFill>
                  <a:schemeClr val="accent1"/>
                </a:solidFill>
                <a:latin typeface="Open Sans"/>
              </a:rPr>
              <a:t>Vorstellungsrunde</a:t>
            </a:r>
          </a:p>
          <a:p>
            <a:pPr marL="343080" indent="-343080" defTabSz="914400">
              <a:lnSpc>
                <a:spcPct val="100000"/>
              </a:lnSpc>
              <a:spcBef>
                <a:spcPts val="1199"/>
              </a:spcBef>
              <a:spcAft>
                <a:spcPts val="601"/>
              </a:spcAft>
              <a:buClr>
                <a:srgbClr val="00305D"/>
              </a:buClr>
              <a:buFont typeface="Arial"/>
              <a:buChar char="•"/>
              <a:tabLst>
                <a:tab pos="0" algn="l"/>
              </a:tabLst>
            </a:pPr>
            <a:r>
              <a:rPr lang="de-DE" sz="2000" spc="-1" dirty="0">
                <a:solidFill>
                  <a:schemeClr val="accent1"/>
                </a:solidFill>
                <a:latin typeface="Open Sans"/>
              </a:rPr>
              <a:t>Erwartungen</a:t>
            </a:r>
            <a:endParaRPr lang="de-DE" sz="2000" b="0" strike="noStrike" spc="-1" dirty="0">
              <a:solidFill>
                <a:schemeClr val="accent1"/>
              </a:solidFill>
              <a:latin typeface="Open Sans"/>
            </a:endParaRPr>
          </a:p>
          <a:p>
            <a:pPr marL="343080" indent="-343080" defTabSz="914400">
              <a:lnSpc>
                <a:spcPct val="100000"/>
              </a:lnSpc>
              <a:spcBef>
                <a:spcPts val="1199"/>
              </a:spcBef>
              <a:spcAft>
                <a:spcPts val="601"/>
              </a:spcAft>
              <a:buClr>
                <a:srgbClr val="00305D"/>
              </a:buClr>
              <a:buFont typeface="Arial"/>
              <a:buChar char="•"/>
              <a:tabLst>
                <a:tab pos="0" algn="l"/>
              </a:tabLst>
            </a:pPr>
            <a:r>
              <a:rPr lang="de-DE" sz="2000" spc="-1" dirty="0">
                <a:solidFill>
                  <a:schemeClr val="accent1"/>
                </a:solidFill>
                <a:latin typeface="Open Sans"/>
              </a:rPr>
              <a:t>Aufbau des Moduls</a:t>
            </a:r>
            <a:endParaRPr lang="de-DE" sz="2000" b="0" strike="noStrike" spc="-1" dirty="0">
              <a:solidFill>
                <a:schemeClr val="accent1"/>
              </a:solidFill>
              <a:latin typeface="Open Sans"/>
            </a:endParaRPr>
          </a:p>
          <a:p>
            <a:pPr marL="343080" indent="-343080" defTabSz="914400">
              <a:lnSpc>
                <a:spcPct val="100000"/>
              </a:lnSpc>
              <a:spcBef>
                <a:spcPts val="1199"/>
              </a:spcBef>
              <a:spcAft>
                <a:spcPts val="601"/>
              </a:spcAft>
              <a:buClr>
                <a:srgbClr val="00305D"/>
              </a:buClr>
              <a:buFont typeface="Arial"/>
              <a:buChar char="•"/>
              <a:tabLst>
                <a:tab pos="0" algn="l"/>
              </a:tabLst>
            </a:pPr>
            <a:r>
              <a:rPr lang="de-DE" sz="2000" b="0" strike="noStrike" spc="-1" dirty="0">
                <a:solidFill>
                  <a:schemeClr val="accent1"/>
                </a:solidFill>
                <a:latin typeface="Open Sans"/>
              </a:rPr>
              <a:t>Semesterablauf</a:t>
            </a:r>
            <a:endParaRPr lang="de-DE" sz="2000" b="0" strike="noStrike" spc="-1" dirty="0">
              <a:solidFill>
                <a:schemeClr val="dk1"/>
              </a:solidFill>
              <a:latin typeface="Open Sans"/>
            </a:endParaRPr>
          </a:p>
          <a:p>
            <a:pPr marL="343080" indent="-343080" defTabSz="914400">
              <a:lnSpc>
                <a:spcPct val="100000"/>
              </a:lnSpc>
              <a:spcBef>
                <a:spcPts val="1199"/>
              </a:spcBef>
              <a:spcAft>
                <a:spcPts val="601"/>
              </a:spcAft>
              <a:buClr>
                <a:srgbClr val="00305D"/>
              </a:buClr>
              <a:buFont typeface="Arial"/>
              <a:buChar char="•"/>
              <a:tabLst>
                <a:tab pos="0" algn="l"/>
              </a:tabLst>
            </a:pPr>
            <a:r>
              <a:rPr lang="de-DE" sz="2000" b="0" strike="noStrike" spc="-1" dirty="0">
                <a:solidFill>
                  <a:schemeClr val="accent1"/>
                </a:solidFill>
                <a:latin typeface="Open Sans"/>
              </a:rPr>
              <a:t>Ziele des Tutoriums</a:t>
            </a:r>
            <a:endParaRPr lang="de-DE" sz="2000" b="0" strike="noStrike" spc="-1" dirty="0">
              <a:solidFill>
                <a:schemeClr val="dk1"/>
              </a:solidFill>
              <a:latin typeface="Open Sans"/>
            </a:endParaRPr>
          </a:p>
          <a:p>
            <a:pPr marL="343080" indent="-343080" defTabSz="914400">
              <a:lnSpc>
                <a:spcPct val="100000"/>
              </a:lnSpc>
              <a:spcBef>
                <a:spcPts val="1199"/>
              </a:spcBef>
              <a:spcAft>
                <a:spcPts val="601"/>
              </a:spcAft>
              <a:buClr>
                <a:srgbClr val="00305D"/>
              </a:buClr>
              <a:buFont typeface="Arial"/>
              <a:buChar char="•"/>
              <a:tabLst>
                <a:tab pos="0" algn="l"/>
              </a:tabLst>
            </a:pPr>
            <a:r>
              <a:rPr lang="de-DE" sz="2000" b="0" strike="noStrike" spc="-1" dirty="0">
                <a:solidFill>
                  <a:schemeClr val="accent1"/>
                </a:solidFill>
                <a:latin typeface="Open Sans"/>
              </a:rPr>
              <a:t>Wofür brauche ich das wissenschaftliche Arbeiten (als </a:t>
            </a:r>
            <a:r>
              <a:rPr lang="de-DE" sz="2000" b="0" strike="noStrike" spc="-1" dirty="0" err="1">
                <a:solidFill>
                  <a:schemeClr val="accent1"/>
                </a:solidFill>
                <a:latin typeface="Open Sans"/>
              </a:rPr>
              <a:t>Lehramtsstudierende:r</a:t>
            </a:r>
            <a:r>
              <a:rPr lang="de-DE" sz="2000" b="0" strike="noStrike" spc="-1" dirty="0">
                <a:solidFill>
                  <a:schemeClr val="accent1"/>
                </a:solidFill>
                <a:latin typeface="Open Sans"/>
              </a:rPr>
              <a:t>)?</a:t>
            </a:r>
          </a:p>
          <a:p>
            <a:pPr marL="343080" indent="-343080" defTabSz="914400">
              <a:lnSpc>
                <a:spcPct val="100000"/>
              </a:lnSpc>
              <a:spcBef>
                <a:spcPts val="1199"/>
              </a:spcBef>
              <a:spcAft>
                <a:spcPts val="601"/>
              </a:spcAft>
              <a:buClr>
                <a:srgbClr val="00305D"/>
              </a:buClr>
              <a:buFont typeface="Arial"/>
              <a:buChar char="•"/>
              <a:tabLst>
                <a:tab pos="0" algn="l"/>
              </a:tabLst>
            </a:pPr>
            <a:r>
              <a:rPr lang="de-DE" sz="2000" spc="-1" dirty="0">
                <a:solidFill>
                  <a:schemeClr val="accent1"/>
                </a:solidFill>
                <a:latin typeface="Open Sans"/>
              </a:rPr>
              <a:t>Hilfreiche Links zum Start in das Studium</a:t>
            </a:r>
            <a:r>
              <a:rPr lang="de-DE" sz="2000" b="0" strike="noStrike" spc="-1" dirty="0">
                <a:solidFill>
                  <a:schemeClr val="accent1"/>
                </a:solidFill>
                <a:latin typeface="Open Sans"/>
              </a:rPr>
              <a:t> </a:t>
            </a:r>
            <a:endParaRPr lang="de-DE" sz="2000" b="0" strike="noStrike" spc="-1" dirty="0">
              <a:solidFill>
                <a:schemeClr val="dk1"/>
              </a:solidFill>
              <a:latin typeface="Open Sans"/>
            </a:endParaRPr>
          </a:p>
          <a:p>
            <a:pPr marL="343080" indent="0" defTabSz="914400">
              <a:lnSpc>
                <a:spcPct val="100000"/>
              </a:lnSpc>
              <a:spcBef>
                <a:spcPts val="1199"/>
              </a:spcBef>
              <a:spcAft>
                <a:spcPts val="601"/>
              </a:spcAft>
              <a:buNone/>
              <a:tabLst>
                <a:tab pos="0" algn="l"/>
              </a:tabLst>
            </a:pPr>
            <a:endParaRPr lang="de-DE" sz="2000" b="0" strike="noStrike" spc="-1" dirty="0">
              <a:solidFill>
                <a:schemeClr val="dk1"/>
              </a:solidFill>
              <a:latin typeface="Open San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ceHolder 1">
            <a:extLst>
              <a:ext uri="{FF2B5EF4-FFF2-40B4-BE49-F238E27FC236}">
                <a16:creationId xmlns:a16="http://schemas.microsoft.com/office/drawing/2014/main" id="{A6C1E6E1-05A4-A662-5684-233EBC3E6391}"/>
              </a:ext>
            </a:extLst>
          </p:cNvPr>
          <p:cNvSpPr txBox="1">
            <a:spLocks/>
          </p:cNvSpPr>
          <p:nvPr/>
        </p:nvSpPr>
        <p:spPr>
          <a:xfrm>
            <a:off x="874800" y="345960"/>
            <a:ext cx="10576080" cy="679680"/>
          </a:xfrm>
          <a:prstGeom prst="rect">
            <a:avLst/>
          </a:prstGeom>
          <a:noFill/>
          <a:ln w="0">
            <a:noFill/>
          </a:ln>
        </p:spPr>
        <p:txBody>
          <a:bodyPr lIns="0" tIns="0" rIns="0" bIns="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tabLst>
                <a:tab pos="0" algn="l"/>
              </a:tabLst>
            </a:pPr>
            <a:r>
              <a:rPr lang="de-DE" sz="2400" b="1" spc="-1" dirty="0">
                <a:solidFill>
                  <a:schemeClr val="accent2">
                    <a:lumMod val="50000"/>
                  </a:schemeClr>
                </a:solidFill>
                <a:latin typeface="Open Sans"/>
              </a:rPr>
              <a:t>Vorstellungsrunde </a:t>
            </a:r>
            <a:endParaRPr lang="de-DE" sz="2400" spc="-1" dirty="0">
              <a:solidFill>
                <a:schemeClr val="dk1"/>
              </a:solidFill>
              <a:latin typeface="Open Sans"/>
            </a:endParaRPr>
          </a:p>
        </p:txBody>
      </p:sp>
      <p:sp>
        <p:nvSpPr>
          <p:cNvPr id="3" name="PlaceHolder 2">
            <a:extLst>
              <a:ext uri="{FF2B5EF4-FFF2-40B4-BE49-F238E27FC236}">
                <a16:creationId xmlns:a16="http://schemas.microsoft.com/office/drawing/2014/main" id="{D2F2ADEC-14FF-CCCC-3D44-B8324F6FBE42}"/>
              </a:ext>
            </a:extLst>
          </p:cNvPr>
          <p:cNvSpPr txBox="1">
            <a:spLocks/>
          </p:cNvSpPr>
          <p:nvPr/>
        </p:nvSpPr>
        <p:spPr>
          <a:xfrm>
            <a:off x="616680" y="1149120"/>
            <a:ext cx="10576080" cy="4997520"/>
          </a:xfrm>
          <a:prstGeom prst="rect">
            <a:avLst/>
          </a:prstGeom>
          <a:noFill/>
          <a:ln w="0">
            <a:noFill/>
          </a:ln>
        </p:spPr>
        <p:txBody>
          <a:bodyPr lIns="0" tIns="0" rIns="0" bIns="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lnSpc>
                <a:spcPct val="150000"/>
              </a:lnSpc>
              <a:spcBef>
                <a:spcPts val="1199"/>
              </a:spcBef>
              <a:spcAft>
                <a:spcPts val="799"/>
              </a:spcAft>
              <a:buFont typeface="Arial" panose="020B0604020202020204" pitchFamily="34" charset="0"/>
              <a:buNone/>
              <a:tabLst>
                <a:tab pos="0" algn="l"/>
              </a:tabLst>
            </a:pPr>
            <a:r>
              <a:rPr lang="de-DE" sz="2000" spc="-1" dirty="0">
                <a:solidFill>
                  <a:schemeClr val="accent1"/>
                </a:solidFill>
                <a:latin typeface="Open Sans"/>
                <a:ea typeface="Calibri"/>
              </a:rPr>
              <a:t>Wie heißt ihr?</a:t>
            </a:r>
          </a:p>
          <a:p>
            <a:pPr indent="0">
              <a:lnSpc>
                <a:spcPct val="150000"/>
              </a:lnSpc>
              <a:spcBef>
                <a:spcPts val="1199"/>
              </a:spcBef>
              <a:spcAft>
                <a:spcPts val="799"/>
              </a:spcAft>
              <a:buFont typeface="Arial" panose="020B0604020202020204" pitchFamily="34" charset="0"/>
              <a:buNone/>
              <a:tabLst>
                <a:tab pos="0" algn="l"/>
              </a:tabLst>
            </a:pPr>
            <a:r>
              <a:rPr lang="de-DE" sz="2000" spc="-1" dirty="0">
                <a:solidFill>
                  <a:schemeClr val="accent1"/>
                </a:solidFill>
                <a:latin typeface="Open Sans"/>
                <a:ea typeface="Calibri"/>
              </a:rPr>
              <a:t>Wo habt ihr euer Abitur gemacht, woher kommt ihr? </a:t>
            </a:r>
          </a:p>
          <a:p>
            <a:pPr indent="0">
              <a:lnSpc>
                <a:spcPct val="150000"/>
              </a:lnSpc>
              <a:spcBef>
                <a:spcPts val="1199"/>
              </a:spcBef>
              <a:spcAft>
                <a:spcPts val="799"/>
              </a:spcAft>
              <a:buFont typeface="Arial" panose="020B0604020202020204" pitchFamily="34" charset="0"/>
              <a:buNone/>
              <a:tabLst>
                <a:tab pos="0" algn="l"/>
              </a:tabLst>
            </a:pPr>
            <a:r>
              <a:rPr lang="de-DE" sz="2000" spc="-1" dirty="0">
                <a:solidFill>
                  <a:schemeClr val="accent1"/>
                </a:solidFill>
                <a:latin typeface="Open Sans"/>
              </a:rPr>
              <a:t>Was studiert ihr, und warum habt ihr euch dafür entschieden?</a:t>
            </a:r>
          </a:p>
          <a:p>
            <a:pPr indent="0">
              <a:lnSpc>
                <a:spcPct val="150000"/>
              </a:lnSpc>
              <a:spcBef>
                <a:spcPts val="1199"/>
              </a:spcBef>
              <a:spcAft>
                <a:spcPts val="799"/>
              </a:spcAft>
              <a:buFont typeface="Arial" panose="020B0604020202020204" pitchFamily="34" charset="0"/>
              <a:buNone/>
              <a:tabLst>
                <a:tab pos="0" algn="l"/>
              </a:tabLst>
            </a:pPr>
            <a:r>
              <a:rPr lang="de-DE" sz="2000" spc="-1" dirty="0">
                <a:solidFill>
                  <a:schemeClr val="accent1"/>
                </a:solidFill>
                <a:latin typeface="Open Sans"/>
              </a:rPr>
              <a:t>Was sind eure Erwartungen an diese Veranstaltung hier?</a:t>
            </a:r>
          </a:p>
          <a:p>
            <a:pPr indent="0">
              <a:lnSpc>
                <a:spcPct val="107000"/>
              </a:lnSpc>
              <a:spcBef>
                <a:spcPts val="1199"/>
              </a:spcBef>
              <a:spcAft>
                <a:spcPts val="799"/>
              </a:spcAft>
              <a:buFont typeface="Arial" panose="020B0604020202020204" pitchFamily="34" charset="0"/>
              <a:buNone/>
              <a:tabLst>
                <a:tab pos="0" algn="l"/>
              </a:tabLst>
            </a:pPr>
            <a:endParaRPr lang="de-DE" sz="1800" spc="-1" dirty="0">
              <a:solidFill>
                <a:schemeClr val="dk1"/>
              </a:solidFill>
              <a:latin typeface="Open Sans"/>
            </a:endParaRPr>
          </a:p>
        </p:txBody>
      </p:sp>
    </p:spTree>
    <p:extLst>
      <p:ext uri="{BB962C8B-B14F-4D97-AF65-F5344CB8AC3E}">
        <p14:creationId xmlns:p14="http://schemas.microsoft.com/office/powerpoint/2010/main" val="1888454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50FE8C-0F7A-8B07-79C7-B01412127B7F}"/>
              </a:ext>
            </a:extLst>
          </p:cNvPr>
          <p:cNvSpPr>
            <a:spLocks noGrp="1"/>
          </p:cNvSpPr>
          <p:nvPr>
            <p:ph type="title"/>
          </p:nvPr>
        </p:nvSpPr>
        <p:spPr/>
        <p:txBody>
          <a:bodyPr/>
          <a:lstStyle/>
          <a:p>
            <a:r>
              <a:rPr lang="de-DE" dirty="0"/>
              <a:t>Was erwarte ich von euch?</a:t>
            </a:r>
          </a:p>
        </p:txBody>
      </p:sp>
      <p:sp>
        <p:nvSpPr>
          <p:cNvPr id="5" name="Inhaltsplatzhalter 4">
            <a:extLst>
              <a:ext uri="{FF2B5EF4-FFF2-40B4-BE49-F238E27FC236}">
                <a16:creationId xmlns:a16="http://schemas.microsoft.com/office/drawing/2014/main" id="{3A9A8816-27BD-1987-733F-BD65E889E9E5}"/>
              </a:ext>
            </a:extLst>
          </p:cNvPr>
          <p:cNvSpPr>
            <a:spLocks noGrp="1"/>
          </p:cNvSpPr>
          <p:nvPr>
            <p:ph/>
          </p:nvPr>
        </p:nvSpPr>
        <p:spPr>
          <a:xfrm>
            <a:off x="618106" y="2035834"/>
            <a:ext cx="10872278" cy="3295800"/>
          </a:xfrm>
        </p:spPr>
        <p:txBody>
          <a:bodyPr/>
          <a:lstStyle/>
          <a:p>
            <a:r>
              <a:rPr lang="de-DE" sz="2800" dirty="0"/>
              <a:t>dass wir eine gute Arbeitsatmosphäre schaffen</a:t>
            </a:r>
          </a:p>
          <a:p>
            <a:endParaRPr lang="de-DE" sz="2800" dirty="0"/>
          </a:p>
          <a:p>
            <a:r>
              <a:rPr lang="de-DE" sz="2800" dirty="0"/>
              <a:t>dass ihr euch darauf einlasst, mitdenkt und mitarbeitet</a:t>
            </a:r>
          </a:p>
          <a:p>
            <a:endParaRPr lang="de-DE" sz="2800" dirty="0"/>
          </a:p>
          <a:p>
            <a:r>
              <a:rPr lang="de-DE" sz="2800" dirty="0"/>
              <a:t>dass wir in einem offenen Austausch bleiben</a:t>
            </a:r>
          </a:p>
          <a:p>
            <a:endParaRPr lang="de-DE" dirty="0"/>
          </a:p>
        </p:txBody>
      </p:sp>
    </p:spTree>
    <p:extLst>
      <p:ext uri="{BB962C8B-B14F-4D97-AF65-F5344CB8AC3E}">
        <p14:creationId xmlns:p14="http://schemas.microsoft.com/office/powerpoint/2010/main" val="498244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648B03-1147-D31A-1A14-527AD99B0CF6}"/>
              </a:ext>
            </a:extLst>
          </p:cNvPr>
          <p:cNvSpPr>
            <a:spLocks noGrp="1"/>
          </p:cNvSpPr>
          <p:nvPr>
            <p:ph type="title"/>
          </p:nvPr>
        </p:nvSpPr>
        <p:spPr/>
        <p:txBody>
          <a:bodyPr/>
          <a:lstStyle/>
          <a:p>
            <a:r>
              <a:rPr lang="de-DE" dirty="0"/>
              <a:t>Was könnt ihr von mir erwarten?</a:t>
            </a:r>
          </a:p>
        </p:txBody>
      </p:sp>
      <p:sp>
        <p:nvSpPr>
          <p:cNvPr id="5" name="PlaceHolder 2">
            <a:extLst>
              <a:ext uri="{FF2B5EF4-FFF2-40B4-BE49-F238E27FC236}">
                <a16:creationId xmlns:a16="http://schemas.microsoft.com/office/drawing/2014/main" id="{C64456BF-C604-85CA-2C4E-C6E19405641C}"/>
              </a:ext>
            </a:extLst>
          </p:cNvPr>
          <p:cNvSpPr txBox="1">
            <a:spLocks/>
          </p:cNvSpPr>
          <p:nvPr/>
        </p:nvSpPr>
        <p:spPr>
          <a:xfrm>
            <a:off x="800498" y="1999807"/>
            <a:ext cx="5013705" cy="4360039"/>
          </a:xfrm>
          <a:prstGeom prst="rect">
            <a:avLst/>
          </a:prstGeom>
          <a:noFill/>
          <a:ln w="0">
            <a:noFill/>
          </a:ln>
        </p:spPr>
        <p:txBody>
          <a:bodyPr lIns="0" tIns="0" rIns="0" bIns="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dirty="0"/>
              <a:t>versuche euch Kompetenzen wissenschaftlichen Arbeiten und Denkens nahe zu bringen</a:t>
            </a:r>
          </a:p>
          <a:p>
            <a:r>
              <a:rPr lang="de-DE" sz="2400" dirty="0"/>
              <a:t>versuche auf eure Anforderungen und Wünsche einzugehen</a:t>
            </a:r>
          </a:p>
          <a:p>
            <a:r>
              <a:rPr lang="de-DE" sz="2400" dirty="0"/>
              <a:t>bin themenspezifisch ansprechbar</a:t>
            </a:r>
          </a:p>
        </p:txBody>
      </p:sp>
      <p:sp>
        <p:nvSpPr>
          <p:cNvPr id="6" name="PlaceHolder 2">
            <a:extLst>
              <a:ext uri="{FF2B5EF4-FFF2-40B4-BE49-F238E27FC236}">
                <a16:creationId xmlns:a16="http://schemas.microsoft.com/office/drawing/2014/main" id="{D2F3253B-9E53-AD84-D41E-2E72EB8F2710}"/>
              </a:ext>
            </a:extLst>
          </p:cNvPr>
          <p:cNvSpPr txBox="1">
            <a:spLocks/>
          </p:cNvSpPr>
          <p:nvPr/>
        </p:nvSpPr>
        <p:spPr>
          <a:xfrm>
            <a:off x="6163254" y="1936547"/>
            <a:ext cx="5013705" cy="4360039"/>
          </a:xfrm>
          <a:prstGeom prst="rect">
            <a:avLst/>
          </a:prstGeom>
          <a:noFill/>
          <a:ln w="0">
            <a:noFill/>
          </a:ln>
        </p:spPr>
        <p:txBody>
          <a:bodyPr lIns="0" tIns="0" rIns="0" bIns="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400" dirty="0"/>
              <a:t>Ich bin kein </a:t>
            </a:r>
            <a:r>
              <a:rPr lang="de-DE" sz="2400" dirty="0" err="1"/>
              <a:t>Lifecoach</a:t>
            </a:r>
            <a:r>
              <a:rPr lang="de-DE" sz="2400" dirty="0"/>
              <a:t> oder eine Studienberatung</a:t>
            </a:r>
          </a:p>
          <a:p>
            <a:r>
              <a:rPr lang="de-DE" sz="2400" dirty="0"/>
              <a:t>Ich bin nicht rund um die Uhr ansprechbar</a:t>
            </a:r>
          </a:p>
          <a:p>
            <a:r>
              <a:rPr lang="de-DE" sz="2400" dirty="0"/>
              <a:t>Ich werde euch nicht bei eurer Studienorganisation helfen können</a:t>
            </a:r>
          </a:p>
        </p:txBody>
      </p:sp>
    </p:spTree>
    <p:extLst>
      <p:ext uri="{BB962C8B-B14F-4D97-AF65-F5344CB8AC3E}">
        <p14:creationId xmlns:p14="http://schemas.microsoft.com/office/powerpoint/2010/main" val="2403596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1" name="PlaceHolder 1"/>
          <p:cNvSpPr>
            <a:spLocks noGrp="1"/>
          </p:cNvSpPr>
          <p:nvPr>
            <p:ph type="title" idx="4294967295"/>
          </p:nvPr>
        </p:nvSpPr>
        <p:spPr>
          <a:xfrm>
            <a:off x="874800" y="345960"/>
            <a:ext cx="10576080" cy="67968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trike="noStrike" spc="-1" dirty="0">
                <a:solidFill>
                  <a:schemeClr val="accent2">
                    <a:lumMod val="50000"/>
                  </a:schemeClr>
                </a:solidFill>
                <a:latin typeface="Open Sans"/>
              </a:rPr>
              <a:t>Aufbau des Moduls </a:t>
            </a:r>
            <a:endParaRPr lang="de-DE" sz="2400" b="0" strike="noStrike" spc="-1" dirty="0">
              <a:solidFill>
                <a:schemeClr val="dk1"/>
              </a:solidFill>
              <a:latin typeface="Open Sans"/>
            </a:endParaRPr>
          </a:p>
        </p:txBody>
      </p:sp>
      <p:sp>
        <p:nvSpPr>
          <p:cNvPr id="542" name="PlaceHolder 2"/>
          <p:cNvSpPr>
            <a:spLocks noGrp="1"/>
          </p:cNvSpPr>
          <p:nvPr>
            <p:ph idx="4294967295"/>
          </p:nvPr>
        </p:nvSpPr>
        <p:spPr>
          <a:xfrm>
            <a:off x="616680" y="1149120"/>
            <a:ext cx="10576080" cy="4997520"/>
          </a:xfrm>
          <a:prstGeom prst="rect">
            <a:avLst/>
          </a:prstGeom>
          <a:noFill/>
          <a:ln w="0">
            <a:noFill/>
          </a:ln>
        </p:spPr>
        <p:txBody>
          <a:bodyPr lIns="0" tIns="0" rIns="0" bIns="0" anchor="t">
            <a:noAutofit/>
          </a:bodyPr>
          <a:lstStyle/>
          <a:p>
            <a:pPr indent="0" defTabSz="914400">
              <a:lnSpc>
                <a:spcPct val="150000"/>
              </a:lnSpc>
              <a:spcBef>
                <a:spcPts val="1199"/>
              </a:spcBef>
              <a:spcAft>
                <a:spcPts val="799"/>
              </a:spcAft>
              <a:buNone/>
              <a:tabLst>
                <a:tab pos="0" algn="l"/>
              </a:tabLst>
            </a:pPr>
            <a:r>
              <a:rPr lang="de-DE" sz="2000" b="1" strike="noStrike" spc="-1" dirty="0">
                <a:solidFill>
                  <a:schemeClr val="accent1"/>
                </a:solidFill>
                <a:latin typeface="Open Sans"/>
                <a:ea typeface="Calibri"/>
              </a:rPr>
              <a:t>Umfang</a:t>
            </a:r>
            <a:r>
              <a:rPr lang="de-DE" sz="2000" b="0" strike="noStrike" spc="-1" dirty="0">
                <a:solidFill>
                  <a:schemeClr val="accent1"/>
                </a:solidFill>
                <a:latin typeface="Open Sans"/>
                <a:ea typeface="Calibri"/>
              </a:rPr>
              <a:t>: Vorlesung (2 SWS), Übung (1 SWS), Tutorium (1 SWS)</a:t>
            </a:r>
            <a:endParaRPr lang="de-DE" sz="2000" b="0" strike="noStrike" spc="-1" dirty="0">
              <a:solidFill>
                <a:schemeClr val="dk1"/>
              </a:solidFill>
              <a:latin typeface="Open Sans"/>
            </a:endParaRPr>
          </a:p>
          <a:p>
            <a:pPr indent="0" defTabSz="914400">
              <a:lnSpc>
                <a:spcPct val="150000"/>
              </a:lnSpc>
              <a:spcBef>
                <a:spcPts val="1199"/>
              </a:spcBef>
              <a:spcAft>
                <a:spcPts val="799"/>
              </a:spcAft>
              <a:buNone/>
              <a:tabLst>
                <a:tab pos="0" algn="l"/>
              </a:tabLst>
            </a:pPr>
            <a:r>
              <a:rPr lang="de-DE" sz="2000" b="1" strike="noStrike" spc="-1" dirty="0">
                <a:solidFill>
                  <a:schemeClr val="accent1"/>
                </a:solidFill>
                <a:latin typeface="Open Sans"/>
                <a:ea typeface="Calibri"/>
              </a:rPr>
              <a:t>Prüfungsleistung</a:t>
            </a:r>
            <a:r>
              <a:rPr lang="de-DE" sz="2000" b="0" strike="noStrike" spc="-1" dirty="0">
                <a:solidFill>
                  <a:schemeClr val="accent1"/>
                </a:solidFill>
                <a:latin typeface="Open Sans"/>
                <a:ea typeface="Calibri"/>
              </a:rPr>
              <a:t>: Komplexe Leistung (90 h) (5 Leistungspunkte)</a:t>
            </a:r>
            <a:endParaRPr lang="de-DE" sz="2000" b="0" strike="noStrike" spc="-1" dirty="0">
              <a:solidFill>
                <a:schemeClr val="dk1"/>
              </a:solidFill>
              <a:latin typeface="Open Sans"/>
            </a:endParaRPr>
          </a:p>
          <a:p>
            <a:pPr indent="0" defTabSz="914400">
              <a:lnSpc>
                <a:spcPct val="150000"/>
              </a:lnSpc>
              <a:spcBef>
                <a:spcPts val="1199"/>
              </a:spcBef>
              <a:spcAft>
                <a:spcPts val="799"/>
              </a:spcAft>
              <a:buNone/>
              <a:tabLst>
                <a:tab pos="0" algn="l"/>
              </a:tabLst>
            </a:pPr>
            <a:r>
              <a:rPr lang="de-DE" sz="2000" b="0" strike="noStrike" spc="-1" dirty="0">
                <a:solidFill>
                  <a:schemeClr val="accent1"/>
                </a:solidFill>
                <a:latin typeface="Open Sans"/>
                <a:ea typeface="Calibri"/>
              </a:rPr>
              <a:t>Zielgruppen: </a:t>
            </a:r>
            <a:r>
              <a:rPr lang="de-DE" sz="2000" b="0" strike="noStrike" spc="-1" dirty="0" err="1">
                <a:solidFill>
                  <a:schemeClr val="accent1"/>
                </a:solidFill>
                <a:latin typeface="Open Sans"/>
                <a:ea typeface="Calibri"/>
              </a:rPr>
              <a:t>BSc</a:t>
            </a:r>
            <a:r>
              <a:rPr lang="de-DE" sz="2000" b="0" strike="noStrike" spc="-1" dirty="0">
                <a:solidFill>
                  <a:schemeClr val="accent1"/>
                </a:solidFill>
                <a:latin typeface="Open Sans"/>
                <a:ea typeface="Calibri"/>
              </a:rPr>
              <a:t> Geographie und Geodäsie, LA Gymnasium und LA Oberschule</a:t>
            </a:r>
            <a:endParaRPr lang="de-DE" sz="2000" b="0" strike="noStrike" spc="-1" dirty="0">
              <a:solidFill>
                <a:schemeClr val="dk1"/>
              </a:solidFill>
              <a:latin typeface="Open Sans"/>
            </a:endParaRPr>
          </a:p>
          <a:p>
            <a:pPr indent="0" defTabSz="914400">
              <a:lnSpc>
                <a:spcPct val="150000"/>
              </a:lnSpc>
              <a:spcBef>
                <a:spcPts val="1199"/>
              </a:spcBef>
              <a:spcAft>
                <a:spcPts val="799"/>
              </a:spcAft>
              <a:buNone/>
              <a:tabLst>
                <a:tab pos="0" algn="l"/>
              </a:tabLst>
            </a:pPr>
            <a:r>
              <a:rPr lang="de-DE" sz="2000" b="0" strike="noStrike" spc="-1" dirty="0">
                <a:solidFill>
                  <a:schemeClr val="accent1"/>
                </a:solidFill>
                <a:latin typeface="Open Sans"/>
                <a:ea typeface="Calibri"/>
              </a:rPr>
              <a:t>6 Gruppen </a:t>
            </a:r>
            <a:r>
              <a:rPr lang="de-DE" sz="2000" b="0" strike="noStrike" spc="-1" dirty="0">
                <a:solidFill>
                  <a:schemeClr val="accent1"/>
                </a:solidFill>
                <a:latin typeface="Wingdings"/>
                <a:ea typeface="Calibri"/>
              </a:rPr>
              <a:t></a:t>
            </a:r>
            <a:r>
              <a:rPr lang="de-DE" sz="2000" b="0" strike="noStrike" spc="-1" dirty="0">
                <a:solidFill>
                  <a:schemeClr val="accent1"/>
                </a:solidFill>
                <a:latin typeface="Open Sans"/>
                <a:ea typeface="Calibri"/>
              </a:rPr>
              <a:t> Jede Gruppe hat fünf Tutorien à 2 SWS (5 SWS/Semester)</a:t>
            </a:r>
            <a:endParaRPr lang="de-DE" sz="2000" b="0" strike="noStrike" spc="-1" dirty="0">
              <a:solidFill>
                <a:schemeClr val="dk1"/>
              </a:solidFill>
              <a:latin typeface="Open Sans"/>
            </a:endParaRPr>
          </a:p>
          <a:p>
            <a:pPr indent="0" defTabSz="914400">
              <a:lnSpc>
                <a:spcPct val="107000"/>
              </a:lnSpc>
              <a:spcBef>
                <a:spcPts val="1199"/>
              </a:spcBef>
              <a:spcAft>
                <a:spcPts val="799"/>
              </a:spcAft>
              <a:buNone/>
              <a:tabLst>
                <a:tab pos="0" algn="l"/>
              </a:tabLst>
            </a:pPr>
            <a:endParaRPr lang="de-DE" sz="1800" b="0" strike="noStrike" spc="-1" dirty="0">
              <a:solidFill>
                <a:schemeClr val="dk1"/>
              </a:solidFill>
              <a:latin typeface="Open Sans"/>
            </a:endParaRPr>
          </a:p>
          <a:p>
            <a:pPr indent="0" defTabSz="914400">
              <a:lnSpc>
                <a:spcPct val="107000"/>
              </a:lnSpc>
              <a:spcBef>
                <a:spcPts val="1199"/>
              </a:spcBef>
              <a:spcAft>
                <a:spcPts val="799"/>
              </a:spcAft>
              <a:buNone/>
              <a:tabLst>
                <a:tab pos="0" algn="l"/>
              </a:tabLst>
            </a:pPr>
            <a:endParaRPr lang="de-DE" sz="1800" b="0" strike="noStrike" spc="-1" dirty="0">
              <a:solidFill>
                <a:schemeClr val="dk1"/>
              </a:solidFill>
              <a:latin typeface="Open San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3" name="PlaceHolder 1"/>
          <p:cNvSpPr>
            <a:spLocks noGrp="1"/>
          </p:cNvSpPr>
          <p:nvPr>
            <p:ph type="title"/>
          </p:nvPr>
        </p:nvSpPr>
        <p:spPr>
          <a:xfrm>
            <a:off x="874800" y="345960"/>
            <a:ext cx="10576080" cy="67968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trike="noStrike" spc="-1" dirty="0">
                <a:solidFill>
                  <a:schemeClr val="accent1"/>
                </a:solidFill>
                <a:latin typeface="Open Sans"/>
              </a:rPr>
              <a:t>OPAL-Kurs </a:t>
            </a:r>
            <a:endParaRPr lang="de-DE" sz="2400" b="0" strike="noStrike" spc="-1" dirty="0">
              <a:solidFill>
                <a:schemeClr val="dk1"/>
              </a:solidFill>
              <a:latin typeface="Open Sans"/>
            </a:endParaRPr>
          </a:p>
        </p:txBody>
      </p:sp>
      <p:sp>
        <p:nvSpPr>
          <p:cNvPr id="544" name="PlaceHolder 2"/>
          <p:cNvSpPr>
            <a:spLocks noGrp="1"/>
          </p:cNvSpPr>
          <p:nvPr>
            <p:ph/>
          </p:nvPr>
        </p:nvSpPr>
        <p:spPr>
          <a:xfrm>
            <a:off x="874800" y="1030320"/>
            <a:ext cx="10576080" cy="4997520"/>
          </a:xfrm>
          <a:prstGeom prst="rect">
            <a:avLst/>
          </a:prstGeom>
          <a:noFill/>
          <a:ln w="0">
            <a:noFill/>
          </a:ln>
        </p:spPr>
        <p:txBody>
          <a:bodyPr lIns="0" tIns="0" rIns="0" bIns="0" anchor="t">
            <a:noAutofit/>
          </a:bodyPr>
          <a:lstStyle/>
          <a:p>
            <a:pPr marL="343080" indent="-343080" defTabSz="914400">
              <a:lnSpc>
                <a:spcPct val="100000"/>
              </a:lnSpc>
              <a:spcBef>
                <a:spcPts val="1199"/>
              </a:spcBef>
              <a:spcAft>
                <a:spcPts val="601"/>
              </a:spcAft>
              <a:buClr>
                <a:srgbClr val="00305D"/>
              </a:buClr>
              <a:buFont typeface="Arial"/>
              <a:buChar char="•"/>
            </a:pPr>
            <a:r>
              <a:rPr lang="de-DE" sz="2000" b="0" strike="noStrike" spc="-1" dirty="0">
                <a:solidFill>
                  <a:schemeClr val="accent1"/>
                </a:solidFill>
                <a:latin typeface="Open Sans"/>
              </a:rPr>
              <a:t>Alle wichtigen Informationen und Materialien zur Vorlesung und Übung/Tutorien finden Sie im OPAL-Kurs </a:t>
            </a:r>
            <a:r>
              <a:rPr lang="de-DE" sz="2000" b="1" strike="noStrike" spc="-1" dirty="0" err="1">
                <a:solidFill>
                  <a:schemeClr val="accent1"/>
                </a:solidFill>
                <a:latin typeface="Open Sans"/>
              </a:rPr>
              <a:t>OPAL-Kurs</a:t>
            </a:r>
            <a:r>
              <a:rPr lang="de-DE" sz="2000" b="1" strike="noStrike" spc="-1" dirty="0">
                <a:solidFill>
                  <a:schemeClr val="accent1"/>
                </a:solidFill>
                <a:latin typeface="Open Sans"/>
              </a:rPr>
              <a:t> „Wissenschaftliches Arbeiten in den Geowissenschaften“</a:t>
            </a:r>
            <a:r>
              <a:rPr lang="de-DE" sz="2000" b="0" strike="noStrike" spc="-1" dirty="0">
                <a:solidFill>
                  <a:schemeClr val="accent1"/>
                </a:solidFill>
                <a:latin typeface="Open Sans"/>
              </a:rPr>
              <a:t>.</a:t>
            </a:r>
            <a:endParaRPr lang="de-DE" sz="2000" b="0" strike="noStrike" spc="-1" dirty="0">
              <a:solidFill>
                <a:schemeClr val="dk1"/>
              </a:solidFill>
              <a:latin typeface="Open Sans"/>
            </a:endParaRPr>
          </a:p>
          <a:p>
            <a:pPr marL="1080000" indent="0" defTabSz="914400">
              <a:lnSpc>
                <a:spcPct val="100000"/>
              </a:lnSpc>
              <a:spcBef>
                <a:spcPts val="1199"/>
              </a:spcBef>
              <a:spcAft>
                <a:spcPts val="601"/>
              </a:spcAft>
              <a:buNone/>
              <a:tabLst>
                <a:tab pos="0" algn="l"/>
              </a:tabLst>
            </a:pPr>
            <a:r>
              <a:rPr lang="de-DE" sz="2000" b="0" strike="noStrike" spc="-1" dirty="0">
                <a:solidFill>
                  <a:schemeClr val="dk1"/>
                </a:solidFill>
                <a:latin typeface="Open Sans"/>
                <a:hlinkClick r:id="rId2"/>
              </a:rPr>
              <a:t>https://bildungsportal.sachsen.de/opal/auth/RepositoryEntry/25418760192/CourseNode/1724812223072706010</a:t>
            </a:r>
            <a:endParaRPr lang="de-DE" sz="2000" b="0" strike="noStrike" spc="-1" dirty="0">
              <a:solidFill>
                <a:schemeClr val="dk1"/>
              </a:solidFill>
              <a:latin typeface="Open Sans"/>
            </a:endParaRPr>
          </a:p>
          <a:p>
            <a:pPr marL="1080000" indent="0" defTabSz="914400">
              <a:lnSpc>
                <a:spcPct val="100000"/>
              </a:lnSpc>
              <a:spcBef>
                <a:spcPts val="1199"/>
              </a:spcBef>
              <a:spcAft>
                <a:spcPts val="601"/>
              </a:spcAft>
              <a:buNone/>
              <a:tabLst>
                <a:tab pos="0" algn="l"/>
              </a:tabLst>
            </a:pPr>
            <a:r>
              <a:rPr lang="de-DE" sz="2000" b="0" strike="noStrike" spc="-1" dirty="0">
                <a:solidFill>
                  <a:schemeClr val="accent1"/>
                </a:solidFill>
                <a:latin typeface="Open Sans"/>
              </a:rPr>
              <a:t>Der </a:t>
            </a:r>
            <a:r>
              <a:rPr lang="de-DE" sz="2000" b="1" strike="noStrike" spc="-1" dirty="0">
                <a:solidFill>
                  <a:schemeClr val="accent1"/>
                </a:solidFill>
                <a:latin typeface="Open Sans"/>
              </a:rPr>
              <a:t>Einschreibezeitraum für die Vorlesung und die Übung/Tutorien lief vom 07.10.2024, 20:00 Uhr - 18.10.2024, 23:59 Uhr </a:t>
            </a:r>
            <a:r>
              <a:rPr lang="de-DE" sz="2000" b="0" strike="noStrike" spc="-1" dirty="0">
                <a:solidFill>
                  <a:schemeClr val="accent1"/>
                </a:solidFill>
                <a:latin typeface="Open Sans"/>
              </a:rPr>
              <a:t>. Falls Sie noch nicht eingeschrieben sind, wenden Sie sich bitte an </a:t>
            </a:r>
            <a:r>
              <a:rPr lang="de-DE" sz="2000" spc="-1" dirty="0">
                <a:solidFill>
                  <a:schemeClr val="accent1"/>
                </a:solidFill>
                <a:latin typeface="Open Sans"/>
              </a:rPr>
              <a:t>Michael Krell</a:t>
            </a:r>
            <a:r>
              <a:rPr lang="de-DE" sz="2000" b="0" strike="noStrike" spc="-1" dirty="0">
                <a:solidFill>
                  <a:schemeClr val="accent1"/>
                </a:solidFill>
                <a:latin typeface="Open Sans"/>
              </a:rPr>
              <a:t>.</a:t>
            </a:r>
            <a:endParaRPr lang="de-DE" sz="2000" b="0" strike="noStrike" spc="-1" dirty="0">
              <a:solidFill>
                <a:schemeClr val="dk1"/>
              </a:solidFill>
              <a:latin typeface="Open Sans"/>
            </a:endParaRPr>
          </a:p>
          <a:p>
            <a:pPr marL="1080000" indent="0" defTabSz="914400">
              <a:lnSpc>
                <a:spcPct val="100000"/>
              </a:lnSpc>
              <a:spcBef>
                <a:spcPts val="1199"/>
              </a:spcBef>
              <a:spcAft>
                <a:spcPts val="601"/>
              </a:spcAft>
              <a:buNone/>
              <a:tabLst>
                <a:tab pos="0" algn="l"/>
              </a:tabLst>
            </a:pPr>
            <a:endParaRPr lang="de-DE" sz="2000" b="0" strike="noStrike" spc="-1" dirty="0">
              <a:solidFill>
                <a:schemeClr val="dk1"/>
              </a:solidFill>
              <a:latin typeface="Open San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7" name="PlaceHolder 1"/>
          <p:cNvSpPr>
            <a:spLocks noGrp="1"/>
          </p:cNvSpPr>
          <p:nvPr>
            <p:ph type="title"/>
          </p:nvPr>
        </p:nvSpPr>
        <p:spPr>
          <a:xfrm>
            <a:off x="874800" y="345960"/>
            <a:ext cx="10576080" cy="67968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trike="noStrike" spc="-1" dirty="0">
                <a:solidFill>
                  <a:schemeClr val="accent2">
                    <a:lumMod val="50000"/>
                  </a:schemeClr>
                </a:solidFill>
                <a:latin typeface="Open Sans"/>
              </a:rPr>
              <a:t>Semesterablauf</a:t>
            </a:r>
            <a:endParaRPr lang="de-DE" sz="2400" b="0" strike="noStrike" spc="-1" dirty="0">
              <a:solidFill>
                <a:schemeClr val="dk1"/>
              </a:solidFill>
              <a:latin typeface="Open Sans"/>
            </a:endParaRPr>
          </a:p>
        </p:txBody>
      </p:sp>
      <p:pic>
        <p:nvPicPr>
          <p:cNvPr id="3" name="Grafik 2">
            <a:extLst>
              <a:ext uri="{FF2B5EF4-FFF2-40B4-BE49-F238E27FC236}">
                <a16:creationId xmlns:a16="http://schemas.microsoft.com/office/drawing/2014/main" id="{AA445AAD-2E88-2F8E-55CA-9E03F2E9EF1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862362" y="633630"/>
            <a:ext cx="8524348" cy="5382746"/>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874800" y="345960"/>
            <a:ext cx="10576080" cy="679680"/>
          </a:xfrm>
          <a:prstGeom prst="rect">
            <a:avLst/>
          </a:prstGeom>
          <a:noFill/>
          <a:ln w="0">
            <a:noFill/>
          </a:ln>
        </p:spPr>
        <p:txBody>
          <a:bodyPr lIns="0" tIns="0" rIns="0" bIns="0" anchor="t">
            <a:noAutofit/>
          </a:bodyPr>
          <a:lstStyle/>
          <a:p>
            <a:pPr indent="0" defTabSz="914400">
              <a:lnSpc>
                <a:spcPct val="100000"/>
              </a:lnSpc>
              <a:buNone/>
              <a:tabLst>
                <a:tab pos="0" algn="l"/>
              </a:tabLst>
            </a:pPr>
            <a:r>
              <a:rPr lang="de-DE" sz="2400" b="1" strike="noStrike" spc="-1">
                <a:solidFill>
                  <a:schemeClr val="accent2">
                    <a:lumMod val="50000"/>
                  </a:schemeClr>
                </a:solidFill>
                <a:latin typeface="Open Sans"/>
              </a:rPr>
              <a:t>Semesterablauf</a:t>
            </a:r>
            <a:endParaRPr lang="de-DE" sz="2400" b="0" strike="noStrike" spc="-1">
              <a:solidFill>
                <a:schemeClr val="dk1"/>
              </a:solidFill>
              <a:latin typeface="Open Sans"/>
            </a:endParaRPr>
          </a:p>
        </p:txBody>
      </p:sp>
      <p:sp>
        <p:nvSpPr>
          <p:cNvPr id="3" name="Textfeld 2">
            <a:extLst>
              <a:ext uri="{FF2B5EF4-FFF2-40B4-BE49-F238E27FC236}">
                <a16:creationId xmlns:a16="http://schemas.microsoft.com/office/drawing/2014/main" id="{698F6DB0-8C6B-1189-21B4-23F4D2BB9FE9}"/>
              </a:ext>
            </a:extLst>
          </p:cNvPr>
          <p:cNvSpPr txBox="1"/>
          <p:nvPr/>
        </p:nvSpPr>
        <p:spPr>
          <a:xfrm>
            <a:off x="2273530" y="1508450"/>
            <a:ext cx="3129742" cy="1261884"/>
          </a:xfrm>
          <a:prstGeom prst="rect">
            <a:avLst/>
          </a:prstGeom>
          <a:noFill/>
        </p:spPr>
        <p:txBody>
          <a:bodyPr wrap="square">
            <a:spAutoFit/>
          </a:bodyPr>
          <a:lstStyle/>
          <a:p>
            <a:r>
              <a:rPr lang="de-DE" sz="2000" dirty="0">
                <a:solidFill>
                  <a:schemeClr val="accent1">
                    <a:lumMod val="90000"/>
                    <a:lumOff val="10000"/>
                  </a:schemeClr>
                </a:solidFill>
              </a:rPr>
              <a:t>Tutorium 1 </a:t>
            </a:r>
          </a:p>
          <a:p>
            <a:endParaRPr lang="de-DE" sz="2000" dirty="0">
              <a:solidFill>
                <a:schemeClr val="accent1">
                  <a:lumMod val="90000"/>
                  <a:lumOff val="10000"/>
                </a:schemeClr>
              </a:solidFill>
            </a:endParaRPr>
          </a:p>
          <a:p>
            <a:r>
              <a:rPr lang="de-DE" dirty="0">
                <a:solidFill>
                  <a:schemeClr val="accent1">
                    <a:lumMod val="90000"/>
                    <a:lumOff val="10000"/>
                  </a:schemeClr>
                </a:solidFill>
              </a:rPr>
              <a:t>Kennenlernen und</a:t>
            </a:r>
          </a:p>
          <a:p>
            <a:r>
              <a:rPr lang="de-DE" dirty="0">
                <a:solidFill>
                  <a:schemeClr val="accent1">
                    <a:lumMod val="90000"/>
                    <a:lumOff val="10000"/>
                  </a:schemeClr>
                </a:solidFill>
              </a:rPr>
              <a:t>Einführung in das Tutorium</a:t>
            </a:r>
          </a:p>
        </p:txBody>
      </p:sp>
      <p:sp>
        <p:nvSpPr>
          <p:cNvPr id="5" name="Textfeld 4">
            <a:extLst>
              <a:ext uri="{FF2B5EF4-FFF2-40B4-BE49-F238E27FC236}">
                <a16:creationId xmlns:a16="http://schemas.microsoft.com/office/drawing/2014/main" id="{7B845BAA-C551-C76A-2172-A678E80B63D9}"/>
              </a:ext>
            </a:extLst>
          </p:cNvPr>
          <p:cNvSpPr txBox="1"/>
          <p:nvPr/>
        </p:nvSpPr>
        <p:spPr>
          <a:xfrm>
            <a:off x="6583680" y="1453079"/>
            <a:ext cx="5137265" cy="1538883"/>
          </a:xfrm>
          <a:prstGeom prst="rect">
            <a:avLst/>
          </a:prstGeom>
          <a:noFill/>
        </p:spPr>
        <p:txBody>
          <a:bodyPr wrap="square">
            <a:spAutoFit/>
          </a:bodyPr>
          <a:lstStyle/>
          <a:p>
            <a:r>
              <a:rPr lang="de-DE" sz="2000" dirty="0">
                <a:solidFill>
                  <a:schemeClr val="accent1">
                    <a:lumMod val="90000"/>
                    <a:lumOff val="10000"/>
                  </a:schemeClr>
                </a:solidFill>
              </a:rPr>
              <a:t>Tutorium 2 </a:t>
            </a:r>
          </a:p>
          <a:p>
            <a:endParaRPr lang="de-DE" sz="2000" dirty="0">
              <a:solidFill>
                <a:schemeClr val="accent1">
                  <a:lumMod val="90000"/>
                  <a:lumOff val="10000"/>
                </a:schemeClr>
              </a:solidFill>
            </a:endParaRPr>
          </a:p>
          <a:p>
            <a:r>
              <a:rPr lang="de-DE" dirty="0">
                <a:solidFill>
                  <a:schemeClr val="accent1">
                    <a:lumMod val="90000"/>
                    <a:lumOff val="10000"/>
                  </a:schemeClr>
                </a:solidFill>
              </a:rPr>
              <a:t>Umgang mit Literatur und</a:t>
            </a:r>
          </a:p>
          <a:p>
            <a:r>
              <a:rPr lang="de-DE" dirty="0">
                <a:solidFill>
                  <a:schemeClr val="accent1">
                    <a:lumMod val="90000"/>
                    <a:lumOff val="10000"/>
                  </a:schemeClr>
                </a:solidFill>
              </a:rPr>
              <a:t>Arbeiten mit Literaturverwaltungsprogrammen</a:t>
            </a:r>
          </a:p>
        </p:txBody>
      </p:sp>
      <p:sp>
        <p:nvSpPr>
          <p:cNvPr id="7" name="Textfeld 6">
            <a:extLst>
              <a:ext uri="{FF2B5EF4-FFF2-40B4-BE49-F238E27FC236}">
                <a16:creationId xmlns:a16="http://schemas.microsoft.com/office/drawing/2014/main" id="{4B4BC5B2-7D90-0C24-4C1C-476F6BC6A5E7}"/>
              </a:ext>
            </a:extLst>
          </p:cNvPr>
          <p:cNvSpPr txBox="1"/>
          <p:nvPr/>
        </p:nvSpPr>
        <p:spPr>
          <a:xfrm>
            <a:off x="1026620" y="3697515"/>
            <a:ext cx="2930237" cy="1538883"/>
          </a:xfrm>
          <a:prstGeom prst="rect">
            <a:avLst/>
          </a:prstGeom>
          <a:noFill/>
        </p:spPr>
        <p:txBody>
          <a:bodyPr wrap="square">
            <a:spAutoFit/>
          </a:bodyPr>
          <a:lstStyle/>
          <a:p>
            <a:r>
              <a:rPr lang="de-DE" sz="2000" dirty="0">
                <a:solidFill>
                  <a:schemeClr val="accent1">
                    <a:lumMod val="90000"/>
                    <a:lumOff val="10000"/>
                  </a:schemeClr>
                </a:solidFill>
              </a:rPr>
              <a:t>Tutorium 3 </a:t>
            </a:r>
          </a:p>
          <a:p>
            <a:endParaRPr lang="de-DE" sz="2000" dirty="0">
              <a:solidFill>
                <a:schemeClr val="accent1">
                  <a:lumMod val="90000"/>
                  <a:lumOff val="10000"/>
                </a:schemeClr>
              </a:solidFill>
            </a:endParaRPr>
          </a:p>
          <a:p>
            <a:r>
              <a:rPr lang="de-DE" dirty="0">
                <a:solidFill>
                  <a:schemeClr val="accent1">
                    <a:lumMod val="90000"/>
                    <a:lumOff val="10000"/>
                  </a:schemeClr>
                </a:solidFill>
              </a:rPr>
              <a:t>Korrektes Zitieren und</a:t>
            </a:r>
          </a:p>
          <a:p>
            <a:r>
              <a:rPr lang="de-DE" dirty="0">
                <a:solidFill>
                  <a:schemeClr val="accent1">
                    <a:lumMod val="90000"/>
                    <a:lumOff val="10000"/>
                  </a:schemeClr>
                </a:solidFill>
              </a:rPr>
              <a:t>richtiger Umgang mit</a:t>
            </a:r>
          </a:p>
          <a:p>
            <a:r>
              <a:rPr lang="de-DE" dirty="0">
                <a:solidFill>
                  <a:schemeClr val="accent1">
                    <a:lumMod val="90000"/>
                    <a:lumOff val="10000"/>
                  </a:schemeClr>
                </a:solidFill>
              </a:rPr>
              <a:t>gedanklichem Eigentum</a:t>
            </a:r>
          </a:p>
        </p:txBody>
      </p:sp>
      <p:sp>
        <p:nvSpPr>
          <p:cNvPr id="9" name="Textfeld 8">
            <a:extLst>
              <a:ext uri="{FF2B5EF4-FFF2-40B4-BE49-F238E27FC236}">
                <a16:creationId xmlns:a16="http://schemas.microsoft.com/office/drawing/2014/main" id="{BE46D83A-48DC-EA3C-0BDC-90EC6372C80E}"/>
              </a:ext>
            </a:extLst>
          </p:cNvPr>
          <p:cNvSpPr txBox="1"/>
          <p:nvPr/>
        </p:nvSpPr>
        <p:spPr>
          <a:xfrm>
            <a:off x="5515495" y="3819390"/>
            <a:ext cx="2315095" cy="1261884"/>
          </a:xfrm>
          <a:prstGeom prst="rect">
            <a:avLst/>
          </a:prstGeom>
          <a:noFill/>
        </p:spPr>
        <p:txBody>
          <a:bodyPr wrap="square">
            <a:spAutoFit/>
          </a:bodyPr>
          <a:lstStyle/>
          <a:p>
            <a:r>
              <a:rPr lang="de-DE" sz="2000" dirty="0">
                <a:solidFill>
                  <a:schemeClr val="accent1">
                    <a:lumMod val="90000"/>
                    <a:lumOff val="10000"/>
                  </a:schemeClr>
                </a:solidFill>
              </a:rPr>
              <a:t>Tutorium 4</a:t>
            </a:r>
          </a:p>
          <a:p>
            <a:endParaRPr lang="de-DE" sz="2000" dirty="0">
              <a:solidFill>
                <a:schemeClr val="accent1">
                  <a:lumMod val="90000"/>
                  <a:lumOff val="10000"/>
                </a:schemeClr>
              </a:solidFill>
            </a:endParaRPr>
          </a:p>
          <a:p>
            <a:r>
              <a:rPr lang="de-DE" dirty="0">
                <a:solidFill>
                  <a:schemeClr val="accent1">
                    <a:lumMod val="90000"/>
                    <a:lumOff val="10000"/>
                  </a:schemeClr>
                </a:solidFill>
              </a:rPr>
              <a:t>Wissenschaftlicher</a:t>
            </a:r>
          </a:p>
          <a:p>
            <a:r>
              <a:rPr lang="de-DE" dirty="0">
                <a:solidFill>
                  <a:schemeClr val="accent1">
                    <a:lumMod val="90000"/>
                    <a:lumOff val="10000"/>
                  </a:schemeClr>
                </a:solidFill>
              </a:rPr>
              <a:t>Forschungsprozess</a:t>
            </a:r>
          </a:p>
        </p:txBody>
      </p:sp>
      <p:sp>
        <p:nvSpPr>
          <p:cNvPr id="11" name="Textfeld 10">
            <a:extLst>
              <a:ext uri="{FF2B5EF4-FFF2-40B4-BE49-F238E27FC236}">
                <a16:creationId xmlns:a16="http://schemas.microsoft.com/office/drawing/2014/main" id="{087F4220-2D53-B2FF-132C-3DEF81AAFC97}"/>
              </a:ext>
            </a:extLst>
          </p:cNvPr>
          <p:cNvSpPr txBox="1"/>
          <p:nvPr/>
        </p:nvSpPr>
        <p:spPr>
          <a:xfrm>
            <a:off x="8740833" y="3719635"/>
            <a:ext cx="2664229" cy="1261884"/>
          </a:xfrm>
          <a:prstGeom prst="rect">
            <a:avLst/>
          </a:prstGeom>
          <a:noFill/>
        </p:spPr>
        <p:txBody>
          <a:bodyPr wrap="square">
            <a:spAutoFit/>
          </a:bodyPr>
          <a:lstStyle/>
          <a:p>
            <a:r>
              <a:rPr lang="de-DE" sz="2000" dirty="0">
                <a:solidFill>
                  <a:schemeClr val="accent1">
                    <a:lumMod val="90000"/>
                    <a:lumOff val="10000"/>
                  </a:schemeClr>
                </a:solidFill>
              </a:rPr>
              <a:t>Tutorium 5</a:t>
            </a:r>
          </a:p>
          <a:p>
            <a:endParaRPr lang="de-DE" sz="2000" dirty="0">
              <a:solidFill>
                <a:schemeClr val="accent1">
                  <a:lumMod val="90000"/>
                  <a:lumOff val="10000"/>
                </a:schemeClr>
              </a:solidFill>
            </a:endParaRPr>
          </a:p>
          <a:p>
            <a:r>
              <a:rPr lang="de-DE" dirty="0">
                <a:solidFill>
                  <a:schemeClr val="accent1">
                    <a:lumMod val="90000"/>
                    <a:lumOff val="10000"/>
                  </a:schemeClr>
                </a:solidFill>
              </a:rPr>
              <a:t>Künstliche Intelligenz</a:t>
            </a:r>
          </a:p>
          <a:p>
            <a:r>
              <a:rPr lang="de-DE" dirty="0">
                <a:solidFill>
                  <a:schemeClr val="accent1">
                    <a:lumMod val="90000"/>
                    <a:lumOff val="10000"/>
                  </a:schemeClr>
                </a:solidFill>
              </a:rPr>
              <a:t>in der Praxis</a:t>
            </a:r>
          </a:p>
        </p:txBody>
      </p:sp>
    </p:spTree>
  </p:cSld>
  <p:clrMapOvr>
    <a:masterClrMapping/>
  </p:clrMapOvr>
</p:sld>
</file>

<file path=ppt/theme/theme1.xml><?xml version="1.0" encoding="utf-8"?>
<a:theme xmlns:a="http://schemas.openxmlformats.org/drawingml/2006/main" name="TUD_2018_16zu9">
  <a:themeElements>
    <a:clrScheme name="TUD_2021-08_grün">
      <a:dk1>
        <a:srgbClr val="000000"/>
      </a:dk1>
      <a:lt1>
        <a:srgbClr val="FFFFFF"/>
      </a:lt1>
      <a:dk2>
        <a:srgbClr val="727277"/>
      </a:dk2>
      <a:lt2>
        <a:srgbClr val="FFFFFF"/>
      </a:lt2>
      <a:accent1>
        <a:srgbClr val="00305D"/>
      </a:accent1>
      <a:accent2>
        <a:srgbClr val="0069B4"/>
      </a:accent2>
      <a:accent3>
        <a:srgbClr val="009FE3"/>
      </a:accent3>
      <a:accent4>
        <a:srgbClr val="008244"/>
      </a:accent4>
      <a:accent5>
        <a:srgbClr val="65B32E"/>
      </a:accent5>
      <a:accent6>
        <a:srgbClr val="94C356"/>
      </a:accent6>
      <a:hlink>
        <a:srgbClr val="0069B4"/>
      </a:hlink>
      <a:folHlink>
        <a:srgbClr val="009FE3"/>
      </a:folHlink>
    </a:clrScheme>
    <a:fontScheme name="TUD_Open Sans">
      <a:majorFont>
        <a:latin typeface="Open Sans"/>
        <a:ea typeface=""/>
        <a:cs typeface=""/>
      </a:majorFont>
      <a:minorFont>
        <a:latin typeface="Open Sans"/>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TUD_2018_16zu9">
  <a:themeElements>
    <a:clrScheme name="TUD_2021-08_grün">
      <a:dk1>
        <a:srgbClr val="000000"/>
      </a:dk1>
      <a:lt1>
        <a:srgbClr val="FFFFFF"/>
      </a:lt1>
      <a:dk2>
        <a:srgbClr val="727277"/>
      </a:dk2>
      <a:lt2>
        <a:srgbClr val="FFFFFF"/>
      </a:lt2>
      <a:accent1>
        <a:srgbClr val="00305D"/>
      </a:accent1>
      <a:accent2>
        <a:srgbClr val="0069B4"/>
      </a:accent2>
      <a:accent3>
        <a:srgbClr val="009FE3"/>
      </a:accent3>
      <a:accent4>
        <a:srgbClr val="008244"/>
      </a:accent4>
      <a:accent5>
        <a:srgbClr val="65B32E"/>
      </a:accent5>
      <a:accent6>
        <a:srgbClr val="94C356"/>
      </a:accent6>
      <a:hlink>
        <a:srgbClr val="0069B4"/>
      </a:hlink>
      <a:folHlink>
        <a:srgbClr val="009FE3"/>
      </a:folHlink>
    </a:clrScheme>
    <a:fontScheme name="TUD_Open Sans">
      <a:majorFont>
        <a:latin typeface="Open Sans"/>
        <a:ea typeface=""/>
        <a:cs typeface=""/>
      </a:majorFont>
      <a:minorFont>
        <a:latin typeface="Open Sans"/>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1_TUD_2018_16zu9">
  <a:themeElements>
    <a:clrScheme name="TUD_Farben">
      <a:dk1>
        <a:srgbClr val="00305E"/>
      </a:dk1>
      <a:lt1>
        <a:srgbClr val="FFFFFF"/>
      </a:lt1>
      <a:dk2>
        <a:srgbClr val="00305E"/>
      </a:dk2>
      <a:lt2>
        <a:srgbClr val="727879"/>
      </a:lt2>
      <a:accent1>
        <a:srgbClr val="009EE0"/>
      </a:accent1>
      <a:accent2>
        <a:srgbClr val="006AB3"/>
      </a:accent2>
      <a:accent3>
        <a:srgbClr val="6AB023"/>
      </a:accent3>
      <a:accent4>
        <a:srgbClr val="007D40"/>
      </a:accent4>
      <a:accent5>
        <a:srgbClr val="93107E"/>
      </a:accent5>
      <a:accent6>
        <a:srgbClr val="54378A"/>
      </a:accent6>
      <a:hlink>
        <a:srgbClr val="009EE0"/>
      </a:hlink>
      <a:folHlink>
        <a:srgbClr val="006AB3"/>
      </a:folHlink>
    </a:clrScheme>
    <a:fontScheme name="TUD_Open Sans">
      <a:majorFont>
        <a:latin typeface="Open Sans"/>
        <a:ea typeface=""/>
        <a:cs typeface=""/>
      </a:majorFont>
      <a:minorFont>
        <a:latin typeface="Open Sans"/>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1_TUD_2018_16zu9">
  <a:themeElements>
    <a:clrScheme name="TUD_Farben">
      <a:dk1>
        <a:srgbClr val="00305E"/>
      </a:dk1>
      <a:lt1>
        <a:srgbClr val="FFFFFF"/>
      </a:lt1>
      <a:dk2>
        <a:srgbClr val="00305E"/>
      </a:dk2>
      <a:lt2>
        <a:srgbClr val="727879"/>
      </a:lt2>
      <a:accent1>
        <a:srgbClr val="009EE0"/>
      </a:accent1>
      <a:accent2>
        <a:srgbClr val="006AB3"/>
      </a:accent2>
      <a:accent3>
        <a:srgbClr val="6AB023"/>
      </a:accent3>
      <a:accent4>
        <a:srgbClr val="007D40"/>
      </a:accent4>
      <a:accent5>
        <a:srgbClr val="93107E"/>
      </a:accent5>
      <a:accent6>
        <a:srgbClr val="54378A"/>
      </a:accent6>
      <a:hlink>
        <a:srgbClr val="009EE0"/>
      </a:hlink>
      <a:folHlink>
        <a:srgbClr val="006AB3"/>
      </a:folHlink>
    </a:clrScheme>
    <a:fontScheme name="TUD_Open Sans">
      <a:majorFont>
        <a:latin typeface="Open Sans"/>
        <a:ea typeface=""/>
        <a:cs typeface=""/>
      </a:majorFont>
      <a:minorFont>
        <a:latin typeface="Open Sans"/>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5.xml><?xml version="1.0" encoding="utf-8"?>
<a:theme xmlns:a="http://schemas.openxmlformats.org/drawingml/2006/main" name="1_TUD_2018_16zu9">
  <a:themeElements>
    <a:clrScheme name="TUD_Farben">
      <a:dk1>
        <a:srgbClr val="00305E"/>
      </a:dk1>
      <a:lt1>
        <a:srgbClr val="FFFFFF"/>
      </a:lt1>
      <a:dk2>
        <a:srgbClr val="00305E"/>
      </a:dk2>
      <a:lt2>
        <a:srgbClr val="727879"/>
      </a:lt2>
      <a:accent1>
        <a:srgbClr val="009EE0"/>
      </a:accent1>
      <a:accent2>
        <a:srgbClr val="006AB3"/>
      </a:accent2>
      <a:accent3>
        <a:srgbClr val="6AB023"/>
      </a:accent3>
      <a:accent4>
        <a:srgbClr val="007D40"/>
      </a:accent4>
      <a:accent5>
        <a:srgbClr val="93107E"/>
      </a:accent5>
      <a:accent6>
        <a:srgbClr val="54378A"/>
      </a:accent6>
      <a:hlink>
        <a:srgbClr val="009EE0"/>
      </a:hlink>
      <a:folHlink>
        <a:srgbClr val="006AB3"/>
      </a:folHlink>
    </a:clrScheme>
    <a:fontScheme name="TUD_Open Sans">
      <a:majorFont>
        <a:latin typeface="Open Sans"/>
        <a:ea typeface=""/>
        <a:cs typeface=""/>
      </a:majorFont>
      <a:minorFont>
        <a:latin typeface="Open Sans"/>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6.xml><?xml version="1.0" encoding="utf-8"?>
<a:theme xmlns:a="http://schemas.openxmlformats.org/drawingml/2006/main"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ppt/theme/theme7.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Regionale Humangeographie_Vorlage</Template>
  <TotalTime>0</TotalTime>
  <Words>952</Words>
  <Application>Microsoft Office PowerPoint</Application>
  <PresentationFormat>Breitbild</PresentationFormat>
  <Paragraphs>137</Paragraphs>
  <Slides>15</Slides>
  <Notes>7</Notes>
  <HiddenSlides>0</HiddenSlides>
  <MMClips>0</MMClips>
  <ScaleCrop>false</ScaleCrop>
  <HeadingPairs>
    <vt:vector size="6" baseType="variant">
      <vt:variant>
        <vt:lpstr>Verwendete Schriftarten</vt:lpstr>
      </vt:variant>
      <vt:variant>
        <vt:i4>6</vt:i4>
      </vt:variant>
      <vt:variant>
        <vt:lpstr>Design</vt:lpstr>
      </vt:variant>
      <vt:variant>
        <vt:i4>5</vt:i4>
      </vt:variant>
      <vt:variant>
        <vt:lpstr>Folientitel</vt:lpstr>
      </vt:variant>
      <vt:variant>
        <vt:i4>15</vt:i4>
      </vt:variant>
    </vt:vector>
  </HeadingPairs>
  <TitlesOfParts>
    <vt:vector size="26" baseType="lpstr">
      <vt:lpstr>Aptos</vt:lpstr>
      <vt:lpstr>Arial</vt:lpstr>
      <vt:lpstr>Calibri</vt:lpstr>
      <vt:lpstr>Open Sans</vt:lpstr>
      <vt:lpstr>Symbol</vt:lpstr>
      <vt:lpstr>Wingdings</vt:lpstr>
      <vt:lpstr>TUD_2018_16zu9</vt:lpstr>
      <vt:lpstr>TUD_2018_16zu9</vt:lpstr>
      <vt:lpstr>1_TUD_2018_16zu9</vt:lpstr>
      <vt:lpstr>1_TUD_2018_16zu9</vt:lpstr>
      <vt:lpstr>1_TUD_2018_16zu9</vt:lpstr>
      <vt:lpstr>Tutorium Wissenschaftliches Arbeiten in den  Geowissenschaften</vt:lpstr>
      <vt:lpstr>Fahrplan für heute</vt:lpstr>
      <vt:lpstr>PowerPoint-Präsentation</vt:lpstr>
      <vt:lpstr>Was erwarte ich von euch?</vt:lpstr>
      <vt:lpstr>Was könnt ihr von mir erwarten?</vt:lpstr>
      <vt:lpstr>Aufbau des Moduls </vt:lpstr>
      <vt:lpstr>OPAL-Kurs </vt:lpstr>
      <vt:lpstr>Semesterablauf</vt:lpstr>
      <vt:lpstr>Semesterablauf</vt:lpstr>
      <vt:lpstr>Ziele des Tutoriums</vt:lpstr>
      <vt:lpstr>„Wissenschaftliches Arbeiten?! Aber ich geh‘ doch später in die Schule!“</vt:lpstr>
      <vt:lpstr>„Wissenschaftliches Arbeiten?! Aber ich geh‘ doch später in die Schule!“</vt:lpstr>
      <vt:lpstr>Hilfreiche Links und Anlaufstellen zum Start in das Studium  </vt:lpstr>
      <vt:lpstr>Nächste Veranstaltung</vt:lpstr>
      <vt:lpstr>Fragen?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Regionale Humangeographie</dc:title>
  <dc:subject/>
  <dc:creator>Anke Schwarz</dc:creator>
  <dc:description/>
  <cp:lastModifiedBy>5b28aa16, 4c6be4fc</cp:lastModifiedBy>
  <cp:revision>114</cp:revision>
  <dcterms:created xsi:type="dcterms:W3CDTF">2022-10-17T11:29:40Z</dcterms:created>
  <dcterms:modified xsi:type="dcterms:W3CDTF">2024-10-22T16:56:40Z</dcterms:modified>
  <dc:language>de-DE</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8</vt:i4>
  </property>
  <property fmtid="{D5CDD505-2E9C-101B-9397-08002B2CF9AE}" pid="3" name="PresentationFormat">
    <vt:lpwstr>Breitbild</vt:lpwstr>
  </property>
  <property fmtid="{D5CDD505-2E9C-101B-9397-08002B2CF9AE}" pid="4" name="Slides">
    <vt:i4>27</vt:i4>
  </property>
</Properties>
</file>