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9" r:id="rId2"/>
    <p:sldId id="265" r:id="rId3"/>
    <p:sldId id="260" r:id="rId4"/>
    <p:sldId id="261" r:id="rId5"/>
    <p:sldId id="262" r:id="rId6"/>
    <p:sldId id="263" r:id="rId7"/>
    <p:sldId id="266"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68" r:id="rId22"/>
    <p:sldId id="281" r:id="rId23"/>
    <p:sldId id="282" r:id="rId24"/>
    <p:sldId id="283"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400DADD-5DDC-476A-8BF4-B5F02D66B5D0}">
          <p14:sldIdLst>
            <p14:sldId id="259"/>
            <p14:sldId id="265"/>
          </p14:sldIdLst>
        </p14:section>
        <p14:section name="Level1" id="{0F58C3FE-A2B2-4598-9017-6A15B3819952}">
          <p14:sldIdLst>
            <p14:sldId id="260"/>
            <p14:sldId id="261"/>
            <p14:sldId id="262"/>
            <p14:sldId id="263"/>
            <p14:sldId id="266"/>
            <p14:sldId id="267"/>
          </p14:sldIdLst>
        </p14:section>
        <p14:section name="Level2" id="{3934F6D6-1A31-4E24-99FC-6CDB34982E8B}">
          <p14:sldIdLst>
            <p14:sldId id="269"/>
            <p14:sldId id="270"/>
            <p14:sldId id="271"/>
            <p14:sldId id="272"/>
            <p14:sldId id="273"/>
            <p14:sldId id="274"/>
          </p14:sldIdLst>
        </p14:section>
        <p14:section name="Level3" id="{82F105CE-2409-443B-9071-588C5AAAC8E7}">
          <p14:sldIdLst>
            <p14:sldId id="275"/>
            <p14:sldId id="276"/>
            <p14:sldId id="277"/>
            <p14:sldId id="278"/>
            <p14:sldId id="279"/>
            <p14:sldId id="280"/>
          </p14:sldIdLst>
        </p14:section>
        <p14:section name="verloren" id="{3D90A5B7-BC1A-49BA-BA1D-5C8847EFF6B2}">
          <p14:sldIdLst>
            <p14:sldId id="268"/>
            <p14:sldId id="281"/>
            <p14:sldId id="282"/>
          </p14:sldIdLst>
        </p14:section>
        <p14:section name="gewonnen" id="{E24F1459-A780-4A6F-B944-6366A80C3EED}">
          <p14:sldIdLst>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3" d="100"/>
          <a:sy n="83" d="100"/>
        </p:scale>
        <p:origin x="52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5EEDA-B21A-4D5D-8727-354297BA2F42}" type="datetimeFigureOut">
              <a:rPr lang="de-DE" smtClean="0"/>
              <a:t>01.06.2020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5255D-05B3-444F-B40A-4A403AD83C72}" type="slidenum">
              <a:rPr lang="de-DE" smtClean="0"/>
              <a:t>‹Nr.›</a:t>
            </a:fld>
            <a:endParaRPr lang="de-DE"/>
          </a:p>
        </p:txBody>
      </p:sp>
    </p:spTree>
    <p:extLst>
      <p:ext uri="{BB962C8B-B14F-4D97-AF65-F5344CB8AC3E}">
        <p14:creationId xmlns:p14="http://schemas.microsoft.com/office/powerpoint/2010/main" val="42601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6B7ED-CA39-4764-B0FB-F69E71409A1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5A8EFD9-A8B4-4E80-9899-90A8051CC938}"/>
              </a:ext>
            </a:extLst>
          </p:cNvPr>
          <p:cNvSpPr>
            <a:spLocks noGrp="1"/>
          </p:cNvSpPr>
          <p:nvPr>
            <p:ph type="subTitle" idx="1" hasCustomPrompt="1"/>
          </p:nvPr>
        </p:nvSpPr>
        <p:spPr>
          <a:xfrm>
            <a:off x="1524000" y="4314907"/>
            <a:ext cx="9144000" cy="6412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Thema das </a:t>
            </a:r>
            <a:r>
              <a:rPr lang="de-DE" dirty="0" err="1"/>
              <a:t>Quizes</a:t>
            </a:r>
            <a:endParaRPr lang="de-DE" dirty="0"/>
          </a:p>
        </p:txBody>
      </p:sp>
      <p:sp>
        <p:nvSpPr>
          <p:cNvPr id="5" name="Fußzeilenplatzhalter 4">
            <a:extLst>
              <a:ext uri="{FF2B5EF4-FFF2-40B4-BE49-F238E27FC236}">
                <a16:creationId xmlns:a16="http://schemas.microsoft.com/office/drawing/2014/main" id="{CA25A3AA-4810-43AD-BAD8-D7F7555804C5}"/>
              </a:ext>
            </a:extLst>
          </p:cNvPr>
          <p:cNvSpPr>
            <a:spLocks noGrp="1"/>
          </p:cNvSpPr>
          <p:nvPr>
            <p:ph type="ftr" sz="quarter" idx="11"/>
          </p:nvPr>
        </p:nvSpPr>
        <p:spPr/>
        <p:txBody>
          <a:bodyPr/>
          <a:lstStyle/>
          <a:p>
            <a:endParaRPr lang="de-DE"/>
          </a:p>
        </p:txBody>
      </p:sp>
      <p:pic>
        <p:nvPicPr>
          <p:cNvPr id="9" name="Picture 2" descr="Quiz-Zeit, Quiz, Zeit, Antwort, Anmelden, Symbol">
            <a:extLst>
              <a:ext uri="{FF2B5EF4-FFF2-40B4-BE49-F238E27FC236}">
                <a16:creationId xmlns:a16="http://schemas.microsoft.com/office/drawing/2014/main" id="{B29FEC58-F6CC-4C38-91C2-3FA7131DED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55767" y="878535"/>
            <a:ext cx="5277959" cy="267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04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D95137-D26F-4D8F-9025-59F850F76A0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DBDC012-9031-477B-85D6-79FCEAA34C2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F69A8AE-4375-4845-8E89-1EE01675C335}"/>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CDA2CE66-98D2-4D89-8EE8-0D33284D29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B5BDBA9-98EA-4CA7-BC58-E388E2B9F78D}"/>
              </a:ext>
            </a:extLst>
          </p:cNvPr>
          <p:cNvSpPr>
            <a:spLocks noGrp="1"/>
          </p:cNvSpPr>
          <p:nvPr>
            <p:ph type="sldNum" sz="quarter" idx="12"/>
          </p:nvPr>
        </p:nvSpPr>
        <p:spPr>
          <a:xfrm>
            <a:off x="8610600" y="6356350"/>
            <a:ext cx="2743200" cy="365125"/>
          </a:xfrm>
          <a:prstGeom prst="rect">
            <a:avLst/>
          </a:prstGeom>
        </p:spPr>
        <p:txBody>
          <a:bodyPr/>
          <a:lstStyle/>
          <a:p>
            <a:fld id="{2E5B16B5-DFA4-4883-BD2E-A2B51FDD5FB6}" type="slidenum">
              <a:rPr lang="de-DE" smtClean="0"/>
              <a:t>‹Nr.›</a:t>
            </a:fld>
            <a:endParaRPr lang="de-DE"/>
          </a:p>
        </p:txBody>
      </p:sp>
    </p:spTree>
    <p:extLst>
      <p:ext uri="{BB962C8B-B14F-4D97-AF65-F5344CB8AC3E}">
        <p14:creationId xmlns:p14="http://schemas.microsoft.com/office/powerpoint/2010/main" val="411253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E9612C6-7295-457C-BE1C-399565B4CC6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6F8C58A-D62A-46C1-89D0-5B734715A62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7B8883D-56BC-4AA5-9D1A-EF01FC068A93}"/>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B3B20CB4-D56B-41BC-AFF2-016696AEC23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FF54320-9360-4928-881D-A2DFCCE1C2C5}"/>
              </a:ext>
            </a:extLst>
          </p:cNvPr>
          <p:cNvSpPr>
            <a:spLocks noGrp="1"/>
          </p:cNvSpPr>
          <p:nvPr>
            <p:ph type="sldNum" sz="quarter" idx="12"/>
          </p:nvPr>
        </p:nvSpPr>
        <p:spPr>
          <a:xfrm>
            <a:off x="8610600" y="6356350"/>
            <a:ext cx="2743200" cy="365125"/>
          </a:xfrm>
          <a:prstGeom prst="rect">
            <a:avLst/>
          </a:prstGeom>
        </p:spPr>
        <p:txBody>
          <a:bodyPr/>
          <a:lstStyle/>
          <a:p>
            <a:fld id="{2E5B16B5-DFA4-4883-BD2E-A2B51FDD5FB6}" type="slidenum">
              <a:rPr lang="de-DE" smtClean="0"/>
              <a:t>‹Nr.›</a:t>
            </a:fld>
            <a:endParaRPr lang="de-DE"/>
          </a:p>
        </p:txBody>
      </p:sp>
    </p:spTree>
    <p:extLst>
      <p:ext uri="{BB962C8B-B14F-4D97-AF65-F5344CB8AC3E}">
        <p14:creationId xmlns:p14="http://schemas.microsoft.com/office/powerpoint/2010/main" val="328539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445123-C777-48EB-9A6B-75D236B19262}"/>
              </a:ext>
            </a:extLst>
          </p:cNvPr>
          <p:cNvSpPr>
            <a:spLocks noGrp="1"/>
          </p:cNvSpPr>
          <p:nvPr>
            <p:ph type="title"/>
          </p:nvPr>
        </p:nvSpPr>
        <p:spPr/>
        <p:txBody>
          <a:bodyPr/>
          <a:lstStyle/>
          <a:p>
            <a:r>
              <a:rPr lang="de-DE"/>
              <a:t>Mastertitelformat bearbeiten</a:t>
            </a:r>
          </a:p>
        </p:txBody>
      </p:sp>
      <p:sp>
        <p:nvSpPr>
          <p:cNvPr id="5" name="Fußzeilenplatzhalter 4">
            <a:extLst>
              <a:ext uri="{FF2B5EF4-FFF2-40B4-BE49-F238E27FC236}">
                <a16:creationId xmlns:a16="http://schemas.microsoft.com/office/drawing/2014/main" id="{FE1CAA22-7578-4CC9-902E-6338F1A49FA8}"/>
              </a:ext>
            </a:extLst>
          </p:cNvPr>
          <p:cNvSpPr>
            <a:spLocks noGrp="1"/>
          </p:cNvSpPr>
          <p:nvPr>
            <p:ph type="ftr" sz="quarter" idx="11"/>
          </p:nvPr>
        </p:nvSpPr>
        <p:spPr/>
        <p:txBody>
          <a:bodyPr/>
          <a:lstStyle/>
          <a:p>
            <a:endParaRPr lang="de-DE"/>
          </a:p>
        </p:txBody>
      </p:sp>
      <p:pic>
        <p:nvPicPr>
          <p:cNvPr id="7" name="Picture 2" descr="Quiz-Zeit, Quiz, Zeit, Antwort, Anmelden, Symbol">
            <a:extLst>
              <a:ext uri="{FF2B5EF4-FFF2-40B4-BE49-F238E27FC236}">
                <a16:creationId xmlns:a16="http://schemas.microsoft.com/office/drawing/2014/main" id="{EF50225F-F232-411C-B640-35F9A0BB51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1340" y="365125"/>
            <a:ext cx="3294935" cy="167149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abgerundete Ecken 8">
            <a:extLst>
              <a:ext uri="{FF2B5EF4-FFF2-40B4-BE49-F238E27FC236}">
                <a16:creationId xmlns:a16="http://schemas.microsoft.com/office/drawing/2014/main" id="{215BA529-58E5-4434-B9CF-E474DA8EE23D}"/>
              </a:ext>
            </a:extLst>
          </p:cNvPr>
          <p:cNvSpPr/>
          <p:nvPr userDrawn="1"/>
        </p:nvSpPr>
        <p:spPr>
          <a:xfrm>
            <a:off x="753342" y="2547257"/>
            <a:ext cx="10685317" cy="1122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platzhalter 11">
            <a:extLst>
              <a:ext uri="{FF2B5EF4-FFF2-40B4-BE49-F238E27FC236}">
                <a16:creationId xmlns:a16="http://schemas.microsoft.com/office/drawing/2014/main" id="{65C5FC58-7C8A-48F6-A328-B96EFBC33A10}"/>
              </a:ext>
            </a:extLst>
          </p:cNvPr>
          <p:cNvSpPr>
            <a:spLocks noGrp="1"/>
          </p:cNvSpPr>
          <p:nvPr>
            <p:ph type="body" sz="quarter" idx="12" hasCustomPrompt="1"/>
          </p:nvPr>
        </p:nvSpPr>
        <p:spPr>
          <a:xfrm>
            <a:off x="838200" y="2718213"/>
            <a:ext cx="10407732" cy="802821"/>
          </a:xfrm>
        </p:spPr>
        <p:txBody>
          <a:bodyPr>
            <a:normAutofit/>
          </a:bodyPr>
          <a:lstStyle>
            <a:lvl1pPr marL="0" indent="0">
              <a:buNone/>
              <a:defRPr sz="1800"/>
            </a:lvl1pPr>
          </a:lstStyle>
          <a:p>
            <a:pPr lvl="0"/>
            <a:r>
              <a:rPr lang="de-DE" dirty="0"/>
              <a:t>Platzhalter für die erste Frage…</a:t>
            </a:r>
          </a:p>
        </p:txBody>
      </p:sp>
    </p:spTree>
    <p:extLst>
      <p:ext uri="{BB962C8B-B14F-4D97-AF65-F5344CB8AC3E}">
        <p14:creationId xmlns:p14="http://schemas.microsoft.com/office/powerpoint/2010/main" val="250599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A53F-F498-4D7C-AA36-DF1FD2BA639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81AC94F-F732-49CE-85AE-519E60E0D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DAC2104-D12D-472A-82BA-87A0D89195DE}"/>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E425FD11-9444-4C85-A83A-20D93DC00A5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C84C021-58E4-4C4D-9A4D-BDDCE55EBFBE}"/>
              </a:ext>
            </a:extLst>
          </p:cNvPr>
          <p:cNvSpPr>
            <a:spLocks noGrp="1"/>
          </p:cNvSpPr>
          <p:nvPr>
            <p:ph type="sldNum" sz="quarter" idx="12"/>
          </p:nvPr>
        </p:nvSpPr>
        <p:spPr>
          <a:xfrm>
            <a:off x="8610600" y="6356350"/>
            <a:ext cx="2743200" cy="365125"/>
          </a:xfrm>
          <a:prstGeom prst="rect">
            <a:avLst/>
          </a:prstGeom>
        </p:spPr>
        <p:txBody>
          <a:bodyPr/>
          <a:lstStyle/>
          <a:p>
            <a:fld id="{2E5B16B5-DFA4-4883-BD2E-A2B51FDD5FB6}" type="slidenum">
              <a:rPr lang="de-DE" smtClean="0"/>
              <a:t>‹Nr.›</a:t>
            </a:fld>
            <a:endParaRPr lang="de-DE"/>
          </a:p>
        </p:txBody>
      </p:sp>
    </p:spTree>
    <p:extLst>
      <p:ext uri="{BB962C8B-B14F-4D97-AF65-F5344CB8AC3E}">
        <p14:creationId xmlns:p14="http://schemas.microsoft.com/office/powerpoint/2010/main" val="304646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0E941-E631-4889-8011-52073C73C7D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108E475-00B4-4DA8-B322-F1A09FC403B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61D4222-72FE-42FD-9F80-DDF08B9DAEE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2D1A18F-3F14-4AA4-BED6-D7F5DDD3C3A7}"/>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50B4FE75-26F5-4EE9-B585-F04D2CE3578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CC6EDFA-8253-4CD4-AB19-7A84BBC3F688}"/>
              </a:ext>
            </a:extLst>
          </p:cNvPr>
          <p:cNvSpPr>
            <a:spLocks noGrp="1"/>
          </p:cNvSpPr>
          <p:nvPr>
            <p:ph type="sldNum" sz="quarter" idx="12"/>
          </p:nvPr>
        </p:nvSpPr>
        <p:spPr>
          <a:xfrm>
            <a:off x="8610600" y="6356350"/>
            <a:ext cx="2743200" cy="365125"/>
          </a:xfrm>
          <a:prstGeom prst="rect">
            <a:avLst/>
          </a:prstGeom>
        </p:spPr>
        <p:txBody>
          <a:bodyPr/>
          <a:lstStyle/>
          <a:p>
            <a:fld id="{2E5B16B5-DFA4-4883-BD2E-A2B51FDD5FB6}" type="slidenum">
              <a:rPr lang="de-DE" smtClean="0"/>
              <a:t>‹Nr.›</a:t>
            </a:fld>
            <a:endParaRPr lang="de-DE"/>
          </a:p>
        </p:txBody>
      </p:sp>
    </p:spTree>
    <p:extLst>
      <p:ext uri="{BB962C8B-B14F-4D97-AF65-F5344CB8AC3E}">
        <p14:creationId xmlns:p14="http://schemas.microsoft.com/office/powerpoint/2010/main" val="224670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29CA6-2027-4A5D-898B-3159C7F1C58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13F6956-6876-491C-86B2-45187D997A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B96891A-5F7C-494E-8417-659CB7AD055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7F5D2CE-9F1C-4FE4-B204-3AC23E454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C5FD7F9-FCE6-43A8-9E08-573591DA2E0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35DAA0E-39B7-4820-BF6A-D59406F10D94}"/>
              </a:ext>
            </a:extLst>
          </p:cNvPr>
          <p:cNvSpPr>
            <a:spLocks noGrp="1"/>
          </p:cNvSpPr>
          <p:nvPr>
            <p:ph type="dt" sz="half" idx="10"/>
          </p:nvPr>
        </p:nvSpPr>
        <p:spPr/>
        <p:txBody>
          <a:bodyPr/>
          <a:lstStyle/>
          <a:p>
            <a:endParaRPr lang="de-DE"/>
          </a:p>
        </p:txBody>
      </p:sp>
      <p:sp>
        <p:nvSpPr>
          <p:cNvPr id="8" name="Fußzeilenplatzhalter 7">
            <a:extLst>
              <a:ext uri="{FF2B5EF4-FFF2-40B4-BE49-F238E27FC236}">
                <a16:creationId xmlns:a16="http://schemas.microsoft.com/office/drawing/2014/main" id="{60C6B4F1-51D7-4D61-A54C-6ACC7C40D06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4E2C8F2-ACB5-4FCD-9168-A69742337D4B}"/>
              </a:ext>
            </a:extLst>
          </p:cNvPr>
          <p:cNvSpPr>
            <a:spLocks noGrp="1"/>
          </p:cNvSpPr>
          <p:nvPr>
            <p:ph type="sldNum" sz="quarter" idx="12"/>
          </p:nvPr>
        </p:nvSpPr>
        <p:spPr>
          <a:xfrm>
            <a:off x="8610600" y="6356350"/>
            <a:ext cx="2743200" cy="365125"/>
          </a:xfrm>
          <a:prstGeom prst="rect">
            <a:avLst/>
          </a:prstGeom>
        </p:spPr>
        <p:txBody>
          <a:bodyPr/>
          <a:lstStyle/>
          <a:p>
            <a:fld id="{2E5B16B5-DFA4-4883-BD2E-A2B51FDD5FB6}" type="slidenum">
              <a:rPr lang="de-DE" smtClean="0"/>
              <a:t>‹Nr.›</a:t>
            </a:fld>
            <a:endParaRPr lang="de-DE"/>
          </a:p>
        </p:txBody>
      </p:sp>
    </p:spTree>
    <p:extLst>
      <p:ext uri="{BB962C8B-B14F-4D97-AF65-F5344CB8AC3E}">
        <p14:creationId xmlns:p14="http://schemas.microsoft.com/office/powerpoint/2010/main" val="285548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D211A-F436-44E1-8345-084F9B5E01D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4F137E4-7ABA-4778-A6E4-DAFD89F4C3FB}"/>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4460F5DD-86E1-4B8F-8D0F-299A9325C807}"/>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426871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DCCE7C5-CD53-41EF-9DE6-22671E92301C}"/>
              </a:ext>
            </a:extLst>
          </p:cNvPr>
          <p:cNvSpPr>
            <a:spLocks noGrp="1"/>
          </p:cNvSpPr>
          <p:nvPr>
            <p:ph type="dt" sz="half" idx="10"/>
          </p:nvPr>
        </p:nvSpPr>
        <p:spPr/>
        <p:txBody>
          <a:bodyPr/>
          <a:lstStyle/>
          <a:p>
            <a:endParaRPr lang="de-DE"/>
          </a:p>
        </p:txBody>
      </p:sp>
      <p:sp>
        <p:nvSpPr>
          <p:cNvPr id="3" name="Fußzeilenplatzhalter 2">
            <a:extLst>
              <a:ext uri="{FF2B5EF4-FFF2-40B4-BE49-F238E27FC236}">
                <a16:creationId xmlns:a16="http://schemas.microsoft.com/office/drawing/2014/main" id="{B31F6CF3-9016-42DD-AA17-18FF8FF14C8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F6A5FB7-8CCC-48E9-9AD9-72B737C51D10}"/>
              </a:ext>
            </a:extLst>
          </p:cNvPr>
          <p:cNvSpPr>
            <a:spLocks noGrp="1"/>
          </p:cNvSpPr>
          <p:nvPr>
            <p:ph type="sldNum" sz="quarter" idx="12"/>
          </p:nvPr>
        </p:nvSpPr>
        <p:spPr>
          <a:xfrm>
            <a:off x="8610600" y="6356350"/>
            <a:ext cx="2743200" cy="365125"/>
          </a:xfrm>
          <a:prstGeom prst="rect">
            <a:avLst/>
          </a:prstGeom>
        </p:spPr>
        <p:txBody>
          <a:bodyPr/>
          <a:lstStyle/>
          <a:p>
            <a:fld id="{2E5B16B5-DFA4-4883-BD2E-A2B51FDD5FB6}" type="slidenum">
              <a:rPr lang="de-DE" smtClean="0"/>
              <a:t>‹Nr.›</a:t>
            </a:fld>
            <a:endParaRPr lang="de-DE"/>
          </a:p>
        </p:txBody>
      </p:sp>
    </p:spTree>
    <p:extLst>
      <p:ext uri="{BB962C8B-B14F-4D97-AF65-F5344CB8AC3E}">
        <p14:creationId xmlns:p14="http://schemas.microsoft.com/office/powerpoint/2010/main" val="182353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C140F-B37F-4E80-9E18-FB8EB020E0D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0B23F69-B0C1-4D4F-8D8D-B4C3D0C0FA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AC17215-39A0-41CA-9532-B6B10D984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E30C91-DD62-4CAC-BD7B-735B4978BF20}"/>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3747AB26-94C5-4160-8A7C-BDE4DA97D09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FF5BDF1-1AF4-43A8-A650-F2DC47223F6C}"/>
              </a:ext>
            </a:extLst>
          </p:cNvPr>
          <p:cNvSpPr>
            <a:spLocks noGrp="1"/>
          </p:cNvSpPr>
          <p:nvPr>
            <p:ph type="sldNum" sz="quarter" idx="12"/>
          </p:nvPr>
        </p:nvSpPr>
        <p:spPr>
          <a:xfrm>
            <a:off x="8610600" y="6356350"/>
            <a:ext cx="2743200" cy="365125"/>
          </a:xfrm>
          <a:prstGeom prst="rect">
            <a:avLst/>
          </a:prstGeom>
        </p:spPr>
        <p:txBody>
          <a:bodyPr/>
          <a:lstStyle/>
          <a:p>
            <a:fld id="{2E5B16B5-DFA4-4883-BD2E-A2B51FDD5FB6}" type="slidenum">
              <a:rPr lang="de-DE" smtClean="0"/>
              <a:t>‹Nr.›</a:t>
            </a:fld>
            <a:endParaRPr lang="de-DE"/>
          </a:p>
        </p:txBody>
      </p:sp>
    </p:spTree>
    <p:extLst>
      <p:ext uri="{BB962C8B-B14F-4D97-AF65-F5344CB8AC3E}">
        <p14:creationId xmlns:p14="http://schemas.microsoft.com/office/powerpoint/2010/main" val="69160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0161E-57DD-47D0-ACE0-2F47AD47DA0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54258E7-4EEF-4701-A4EB-533A6C8B3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D4EB151-F1C6-4CEA-AA2F-9FB40C57E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5B06CDB-995E-4332-B151-DBA02BDCCA92}"/>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2C0DB981-33BB-4F26-977E-FC0D18FFFD7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AA64CB6-2754-47E8-96C8-9D88FCF32F58}"/>
              </a:ext>
            </a:extLst>
          </p:cNvPr>
          <p:cNvSpPr>
            <a:spLocks noGrp="1"/>
          </p:cNvSpPr>
          <p:nvPr>
            <p:ph type="sldNum" sz="quarter" idx="12"/>
          </p:nvPr>
        </p:nvSpPr>
        <p:spPr>
          <a:xfrm>
            <a:off x="8610600" y="6356350"/>
            <a:ext cx="2743200" cy="365125"/>
          </a:xfrm>
          <a:prstGeom prst="rect">
            <a:avLst/>
          </a:prstGeom>
        </p:spPr>
        <p:txBody>
          <a:bodyPr/>
          <a:lstStyle/>
          <a:p>
            <a:fld id="{2E5B16B5-DFA4-4883-BD2E-A2B51FDD5FB6}" type="slidenum">
              <a:rPr lang="de-DE" smtClean="0"/>
              <a:t>‹Nr.›</a:t>
            </a:fld>
            <a:endParaRPr lang="de-DE"/>
          </a:p>
        </p:txBody>
      </p:sp>
    </p:spTree>
    <p:extLst>
      <p:ext uri="{BB962C8B-B14F-4D97-AF65-F5344CB8AC3E}">
        <p14:creationId xmlns:p14="http://schemas.microsoft.com/office/powerpoint/2010/main" val="72106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E92852E-5ABB-4EE0-A4BE-7C8EC83A5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887B3F4-E932-494D-B70F-01EDA2799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EFE6550-62D6-4B3D-A401-F9F4EBF462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9667BFBF-676E-464D-8B5A-5DF0B1607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Tree>
    <p:extLst>
      <p:ext uri="{BB962C8B-B14F-4D97-AF65-F5344CB8AC3E}">
        <p14:creationId xmlns:p14="http://schemas.microsoft.com/office/powerpoint/2010/main" val="377990457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slide" Target="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5.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228B36CD-8B75-493D-8920-EE15E0E985D5}"/>
              </a:ext>
            </a:extLst>
          </p:cNvPr>
          <p:cNvSpPr>
            <a:spLocks noGrp="1"/>
          </p:cNvSpPr>
          <p:nvPr>
            <p:ph type="subTitle" idx="1"/>
          </p:nvPr>
        </p:nvSpPr>
        <p:spPr>
          <a:xfrm>
            <a:off x="1524000" y="4314907"/>
            <a:ext cx="9144000" cy="1776177"/>
          </a:xfrm>
        </p:spPr>
        <p:txBody>
          <a:bodyPr>
            <a:noAutofit/>
          </a:bodyPr>
          <a:lstStyle/>
          <a:p>
            <a:r>
              <a:rPr lang="de-DE" dirty="0"/>
              <a:t>Das ultimative Software-Präsentations-Quiz</a:t>
            </a:r>
          </a:p>
          <a:p>
            <a:endParaRPr lang="de-DE" dirty="0"/>
          </a:p>
          <a:p>
            <a:r>
              <a:rPr lang="de-DE" sz="2800" b="1" dirty="0">
                <a:solidFill>
                  <a:schemeClr val="accent6">
                    <a:lumMod val="60000"/>
                    <a:lumOff val="40000"/>
                  </a:schemeClr>
                </a:solidFill>
                <a:hlinkClick r:id="" action="ppaction://hlinkshowjump?jump=nextslide">
                  <a:extLst>
                    <a:ext uri="{A12FA001-AC4F-418D-AE19-62706E023703}">
                      <ahyp:hlinkClr xmlns:ahyp="http://schemas.microsoft.com/office/drawing/2018/hyperlinkcolor" val="tx"/>
                    </a:ext>
                  </a:extLst>
                </a:hlinkClick>
              </a:rPr>
              <a:t>Start</a:t>
            </a:r>
            <a:endParaRPr lang="de-DE" b="1" dirty="0">
              <a:solidFill>
                <a:schemeClr val="accent6">
                  <a:lumMod val="60000"/>
                  <a:lumOff val="40000"/>
                </a:schemeClr>
              </a:solidFill>
            </a:endParaRPr>
          </a:p>
        </p:txBody>
      </p:sp>
    </p:spTree>
    <p:extLst>
      <p:ext uri="{BB962C8B-B14F-4D97-AF65-F5344CB8AC3E}">
        <p14:creationId xmlns:p14="http://schemas.microsoft.com/office/powerpoint/2010/main" val="3116458052"/>
      </p:ext>
    </p:extLst>
  </p:cSld>
  <p:clrMapOvr>
    <a:masterClrMapping/>
  </p:clrMapOvr>
  <p:transition spd="slow" advClick="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rmAutofit/>
          </a:bodyPr>
          <a:lstStyle/>
          <a:p>
            <a:r>
              <a:rPr lang="de-DE" sz="2400" dirty="0"/>
              <a:t>Audioaufnahmen, die Sie mit möglichst kleiner Dateigröße speichern wollen (komprimiert), werden in welchem Format gespeichert?</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a:t>
            </a:r>
            <a:r>
              <a:rPr lang="de-DE" dirty="0" err="1"/>
              <a:t>wav</a:t>
            </a:r>
            <a:endParaRPr lang="de-DE" dirty="0"/>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a:t>
            </a:r>
            <a:r>
              <a:rPr lang="de-DE" dirty="0" err="1"/>
              <a:t>ogg</a:t>
            </a:r>
            <a:endParaRPr lang="de-DE" dirty="0"/>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mp3</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D) mp4</a:t>
            </a: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BB7A62CC-4876-4877-8CD8-40EF7DE78B81}"/>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64874339"/>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C00000"/>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par>
                          <p:cTn id="21" fill="hold">
                            <p:stCondLst>
                              <p:cond delay="2000"/>
                            </p:stCondLst>
                            <p:childTnLst>
                              <p:par>
                                <p:cTn id="22" presetID="1" presetClass="emph" presetSubtype="2" fill="hold" nodeType="afterEffect">
                                  <p:stCondLst>
                                    <p:cond delay="0"/>
                                  </p:stCondLst>
                                  <p:childTnLst>
                                    <p:animClr clrSpc="rgb" dir="cw">
                                      <p:cBhvr>
                                        <p:cTn id="23" dur="2000" fill="hold"/>
                                        <p:tgtEl>
                                          <p:spTgt spid="5"/>
                                        </p:tgtEl>
                                        <p:attrNameLst>
                                          <p:attrName>fillcolor</p:attrName>
                                        </p:attrNameLst>
                                      </p:cBhvr>
                                      <p:to>
                                        <a:srgbClr val="C00000"/>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6"/>
                                        </p:tgtEl>
                                        <p:attrNameLst>
                                          <p:attrName>fillcolor</p:attrName>
                                        </p:attrNameLst>
                                      </p:cBhvr>
                                      <p:to>
                                        <a:schemeClr val="accent2"/>
                                      </p:to>
                                    </p:animClr>
                                    <p:set>
                                      <p:cBhvr>
                                        <p:cTn id="31" dur="2000" fill="hold"/>
                                        <p:tgtEl>
                                          <p:spTgt spid="6"/>
                                        </p:tgtEl>
                                        <p:attrNameLst>
                                          <p:attrName>fill.type</p:attrName>
                                        </p:attrNameLst>
                                      </p:cBhvr>
                                      <p:to>
                                        <p:strVal val="solid"/>
                                      </p:to>
                                    </p:set>
                                    <p:set>
                                      <p:cBhvr>
                                        <p:cTn id="32" dur="2000" fill="hold"/>
                                        <p:tgtEl>
                                          <p:spTgt spid="6"/>
                                        </p:tgtEl>
                                        <p:attrNameLst>
                                          <p:attrName>fill.on</p:attrName>
                                        </p:attrNameLst>
                                      </p:cBhvr>
                                      <p:to>
                                        <p:strVal val="true"/>
                                      </p:to>
                                    </p:set>
                                  </p:childTnLst>
                                </p:cTn>
                              </p:par>
                            </p:childTnLst>
                          </p:cTn>
                        </p:par>
                        <p:par>
                          <p:cTn id="33" fill="hold">
                            <p:stCondLst>
                              <p:cond delay="2000"/>
                            </p:stCondLst>
                            <p:childTnLst>
                              <p:par>
                                <p:cTn id="34" presetID="1" presetClass="emph" presetSubtype="2" fill="hold" nodeType="afterEffect">
                                  <p:stCondLst>
                                    <p:cond delay="0"/>
                                  </p:stCondLst>
                                  <p:childTnLst>
                                    <p:animClr clrSpc="rgb" dir="cw">
                                      <p:cBhvr>
                                        <p:cTn id="35" dur="2000" fill="hold"/>
                                        <p:tgtEl>
                                          <p:spTgt spid="6"/>
                                        </p:tgtEl>
                                        <p:attrNameLst>
                                          <p:attrName>fillcolor</p:attrName>
                                        </p:attrNameLst>
                                      </p:cBhvr>
                                      <p:to>
                                        <a:srgbClr val="70AD47"/>
                                      </p:to>
                                    </p:animClr>
                                    <p:set>
                                      <p:cBhvr>
                                        <p:cTn id="36" dur="2000" fill="hold"/>
                                        <p:tgtEl>
                                          <p:spTgt spid="6"/>
                                        </p:tgtEl>
                                        <p:attrNameLst>
                                          <p:attrName>fill.type</p:attrName>
                                        </p:attrNameLst>
                                      </p:cBhvr>
                                      <p:to>
                                        <p:strVal val="solid"/>
                                      </p:to>
                                    </p:set>
                                    <p:set>
                                      <p:cBhvr>
                                        <p:cTn id="37" dur="2000" fill="hold"/>
                                        <p:tgtEl>
                                          <p:spTgt spid="6"/>
                                        </p:tgtEl>
                                        <p:attrNameLst>
                                          <p:attrName>fill.on</p:attrName>
                                        </p:attrNameLst>
                                      </p:cBhvr>
                                      <p:to>
                                        <p:strVal val="true"/>
                                      </p:to>
                                    </p:set>
                                  </p:childTnLst>
                                </p:cTn>
                              </p:par>
                            </p:childTnLst>
                          </p:cTn>
                        </p:par>
                        <p:par>
                          <p:cTn id="38" fill="hold">
                            <p:stCondLst>
                              <p:cond delay="4000"/>
                            </p:stCondLst>
                            <p:childTnLst>
                              <p:par>
                                <p:cTn id="39" presetID="10" presetClass="exit" presetSubtype="0" fill="hold" grpId="0" nodeType="after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7"/>
                                        </p:tgtEl>
                                        <p:attrNameLst>
                                          <p:attrName>fillcolor</p:attrName>
                                        </p:attrNameLst>
                                      </p:cBhvr>
                                      <p:to>
                                        <a:schemeClr val="accent2"/>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par>
                          <p:cTn id="49" fill="hold">
                            <p:stCondLst>
                              <p:cond delay="2000"/>
                            </p:stCondLst>
                            <p:childTnLst>
                              <p:par>
                                <p:cTn id="50" presetID="1" presetClass="emph" presetSubtype="2" fill="hold" nodeType="afterEffect">
                                  <p:stCondLst>
                                    <p:cond delay="0"/>
                                  </p:stCondLst>
                                  <p:childTnLst>
                                    <p:animClr clrSpc="rgb" dir="cw">
                                      <p:cBhvr>
                                        <p:cTn id="51" dur="2000" fill="hold"/>
                                        <p:tgtEl>
                                          <p:spTgt spid="7"/>
                                        </p:tgtEl>
                                        <p:attrNameLst>
                                          <p:attrName>fillcolor</p:attrName>
                                        </p:attrNameLst>
                                      </p:cBhvr>
                                      <p:to>
                                        <a:srgbClr val="C00000"/>
                                      </p:to>
                                    </p:animClr>
                                    <p:set>
                                      <p:cBhvr>
                                        <p:cTn id="52" dur="2000" fill="hold"/>
                                        <p:tgtEl>
                                          <p:spTgt spid="7"/>
                                        </p:tgtEl>
                                        <p:attrNameLst>
                                          <p:attrName>fill.type</p:attrName>
                                        </p:attrNameLst>
                                      </p:cBhvr>
                                      <p:to>
                                        <p:strVal val="solid"/>
                                      </p:to>
                                    </p:set>
                                    <p:set>
                                      <p:cBhvr>
                                        <p:cTn id="5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rmAutofit/>
          </a:bodyPr>
          <a:lstStyle/>
          <a:p>
            <a:r>
              <a:rPr lang="de-DE" sz="2400" dirty="0"/>
              <a:t>Audioaufnahmen, die Sie verlustfrei speichern wollen werden in welchem Format gespeichert?</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mp3</a:t>
            </a:r>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a:t>
            </a:r>
            <a:r>
              <a:rPr lang="de-DE" dirty="0" err="1"/>
              <a:t>wav</a:t>
            </a:r>
            <a:endParaRPr lang="de-DE" dirty="0"/>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mp4</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D) </a:t>
            </a:r>
            <a:r>
              <a:rPr lang="de-DE" dirty="0" err="1"/>
              <a:t>jpg</a:t>
            </a:r>
            <a:endParaRPr lang="de-DE" dirty="0"/>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3879D470-A23E-415F-891C-FAC337FCD063}"/>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27847827"/>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C00000"/>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par>
                          <p:cTn id="21" fill="hold">
                            <p:stCondLst>
                              <p:cond delay="2000"/>
                            </p:stCondLst>
                            <p:childTnLst>
                              <p:par>
                                <p:cTn id="22" presetID="1" presetClass="emph" presetSubtype="2" fill="hold" nodeType="afterEffect">
                                  <p:stCondLst>
                                    <p:cond delay="0"/>
                                  </p:stCondLst>
                                  <p:childTnLst>
                                    <p:animClr clrSpc="rgb" dir="cw">
                                      <p:cBhvr>
                                        <p:cTn id="23" dur="2000" fill="hold"/>
                                        <p:tgtEl>
                                          <p:spTgt spid="5"/>
                                        </p:tgtEl>
                                        <p:attrNameLst>
                                          <p:attrName>fillcolor</p:attrName>
                                        </p:attrNameLst>
                                      </p:cBhvr>
                                      <p:to>
                                        <a:srgbClr val="70AD47"/>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4000"/>
                            </p:stCondLst>
                            <p:childTnLst>
                              <p:par>
                                <p:cTn id="27" presetID="10" presetClass="exit" presetSubtype="0" fill="hold" grpId="0" nodeType="after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6"/>
                                        </p:tgtEl>
                                        <p:attrNameLst>
                                          <p:attrName>fillcolor</p:attrName>
                                        </p:attrNameLst>
                                      </p:cBhvr>
                                      <p:to>
                                        <a:schemeClr val="accent2"/>
                                      </p:to>
                                    </p:animClr>
                                    <p:set>
                                      <p:cBhvr>
                                        <p:cTn id="35" dur="2000" fill="hold"/>
                                        <p:tgtEl>
                                          <p:spTgt spid="6"/>
                                        </p:tgtEl>
                                        <p:attrNameLst>
                                          <p:attrName>fill.type</p:attrName>
                                        </p:attrNameLst>
                                      </p:cBhvr>
                                      <p:to>
                                        <p:strVal val="solid"/>
                                      </p:to>
                                    </p:set>
                                    <p:set>
                                      <p:cBhvr>
                                        <p:cTn id="36" dur="2000" fill="hold"/>
                                        <p:tgtEl>
                                          <p:spTgt spid="6"/>
                                        </p:tgtEl>
                                        <p:attrNameLst>
                                          <p:attrName>fill.on</p:attrName>
                                        </p:attrNameLst>
                                      </p:cBhvr>
                                      <p:to>
                                        <p:strVal val="true"/>
                                      </p:to>
                                    </p:set>
                                  </p:childTnLst>
                                </p:cTn>
                              </p:par>
                            </p:childTnLst>
                          </p:cTn>
                        </p:par>
                        <p:par>
                          <p:cTn id="37" fill="hold">
                            <p:stCondLst>
                              <p:cond delay="2000"/>
                            </p:stCondLst>
                            <p:childTnLst>
                              <p:par>
                                <p:cTn id="38" presetID="1" presetClass="emph" presetSubtype="2" fill="hold" nodeType="afterEffect">
                                  <p:stCondLst>
                                    <p:cond delay="0"/>
                                  </p:stCondLst>
                                  <p:childTnLst>
                                    <p:animClr clrSpc="rgb" dir="cw">
                                      <p:cBhvr>
                                        <p:cTn id="39" dur="2000" fill="hold"/>
                                        <p:tgtEl>
                                          <p:spTgt spid="6"/>
                                        </p:tgtEl>
                                        <p:attrNameLst>
                                          <p:attrName>fillcolor</p:attrName>
                                        </p:attrNameLst>
                                      </p:cBhvr>
                                      <p:to>
                                        <a:srgbClr val="C00000"/>
                                      </p:to>
                                    </p:animClr>
                                    <p:set>
                                      <p:cBhvr>
                                        <p:cTn id="40" dur="2000" fill="hold"/>
                                        <p:tgtEl>
                                          <p:spTgt spid="6"/>
                                        </p:tgtEl>
                                        <p:attrNameLst>
                                          <p:attrName>fill.type</p:attrName>
                                        </p:attrNameLst>
                                      </p:cBhvr>
                                      <p:to>
                                        <p:strVal val="solid"/>
                                      </p:to>
                                    </p:set>
                                    <p:set>
                                      <p:cBhvr>
                                        <p:cTn id="41"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7"/>
                                        </p:tgtEl>
                                        <p:attrNameLst>
                                          <p:attrName>fillcolor</p:attrName>
                                        </p:attrNameLst>
                                      </p:cBhvr>
                                      <p:to>
                                        <a:schemeClr val="accent2"/>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par>
                          <p:cTn id="49" fill="hold">
                            <p:stCondLst>
                              <p:cond delay="2000"/>
                            </p:stCondLst>
                            <p:childTnLst>
                              <p:par>
                                <p:cTn id="50" presetID="1" presetClass="emph" presetSubtype="2" fill="hold" nodeType="afterEffect">
                                  <p:stCondLst>
                                    <p:cond delay="0"/>
                                  </p:stCondLst>
                                  <p:childTnLst>
                                    <p:animClr clrSpc="rgb" dir="cw">
                                      <p:cBhvr>
                                        <p:cTn id="51" dur="2000" fill="hold"/>
                                        <p:tgtEl>
                                          <p:spTgt spid="7"/>
                                        </p:tgtEl>
                                        <p:attrNameLst>
                                          <p:attrName>fillcolor</p:attrName>
                                        </p:attrNameLst>
                                      </p:cBhvr>
                                      <p:to>
                                        <a:srgbClr val="C00000"/>
                                      </p:to>
                                    </p:animClr>
                                    <p:set>
                                      <p:cBhvr>
                                        <p:cTn id="52" dur="2000" fill="hold"/>
                                        <p:tgtEl>
                                          <p:spTgt spid="7"/>
                                        </p:tgtEl>
                                        <p:attrNameLst>
                                          <p:attrName>fill.type</p:attrName>
                                        </p:attrNameLst>
                                      </p:cBhvr>
                                      <p:to>
                                        <p:strVal val="solid"/>
                                      </p:to>
                                    </p:set>
                                    <p:set>
                                      <p:cBhvr>
                                        <p:cTn id="5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Autofit/>
          </a:bodyPr>
          <a:lstStyle/>
          <a:p>
            <a:r>
              <a:rPr lang="de-DE" sz="2400" dirty="0"/>
              <a:t>In welcher Abtastrate sollten Sie ihre Audiodateien mindestens anfertigen, um eine ordentliche Qualität zu erwarten?</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4kHz</a:t>
            </a:r>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18kHz</a:t>
            </a:r>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400kHz</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D) 48kHz</a:t>
            </a: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2EA2EF88-26AA-47AC-85B8-E2C1F946BCB7}"/>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30419631"/>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C00000"/>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par>
                          <p:cTn id="21" fill="hold">
                            <p:stCondLst>
                              <p:cond delay="2000"/>
                            </p:stCondLst>
                            <p:childTnLst>
                              <p:par>
                                <p:cTn id="22" presetID="1" presetClass="emph" presetSubtype="2" fill="hold" nodeType="afterEffect">
                                  <p:stCondLst>
                                    <p:cond delay="0"/>
                                  </p:stCondLst>
                                  <p:childTnLst>
                                    <p:animClr clrSpc="rgb" dir="cw">
                                      <p:cBhvr>
                                        <p:cTn id="23" dur="2000" fill="hold"/>
                                        <p:tgtEl>
                                          <p:spTgt spid="5"/>
                                        </p:tgtEl>
                                        <p:attrNameLst>
                                          <p:attrName>fillcolor</p:attrName>
                                        </p:attrNameLst>
                                      </p:cBhvr>
                                      <p:to>
                                        <a:srgbClr val="C00000"/>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6"/>
                                        </p:tgtEl>
                                        <p:attrNameLst>
                                          <p:attrName>fillcolor</p:attrName>
                                        </p:attrNameLst>
                                      </p:cBhvr>
                                      <p:to>
                                        <a:schemeClr val="accent2"/>
                                      </p:to>
                                    </p:animClr>
                                    <p:set>
                                      <p:cBhvr>
                                        <p:cTn id="31" dur="2000" fill="hold"/>
                                        <p:tgtEl>
                                          <p:spTgt spid="6"/>
                                        </p:tgtEl>
                                        <p:attrNameLst>
                                          <p:attrName>fill.type</p:attrName>
                                        </p:attrNameLst>
                                      </p:cBhvr>
                                      <p:to>
                                        <p:strVal val="solid"/>
                                      </p:to>
                                    </p:set>
                                    <p:set>
                                      <p:cBhvr>
                                        <p:cTn id="32" dur="2000" fill="hold"/>
                                        <p:tgtEl>
                                          <p:spTgt spid="6"/>
                                        </p:tgtEl>
                                        <p:attrNameLst>
                                          <p:attrName>fill.on</p:attrName>
                                        </p:attrNameLst>
                                      </p:cBhvr>
                                      <p:to>
                                        <p:strVal val="true"/>
                                      </p:to>
                                    </p:set>
                                  </p:childTnLst>
                                </p:cTn>
                              </p:par>
                            </p:childTnLst>
                          </p:cTn>
                        </p:par>
                        <p:par>
                          <p:cTn id="33" fill="hold">
                            <p:stCondLst>
                              <p:cond delay="2000"/>
                            </p:stCondLst>
                            <p:childTnLst>
                              <p:par>
                                <p:cTn id="34" presetID="1" presetClass="emph" presetSubtype="2" fill="hold" nodeType="afterEffect">
                                  <p:stCondLst>
                                    <p:cond delay="0"/>
                                  </p:stCondLst>
                                  <p:childTnLst>
                                    <p:animClr clrSpc="rgb" dir="cw">
                                      <p:cBhvr>
                                        <p:cTn id="35" dur="2000" fill="hold"/>
                                        <p:tgtEl>
                                          <p:spTgt spid="6"/>
                                        </p:tgtEl>
                                        <p:attrNameLst>
                                          <p:attrName>fillcolor</p:attrName>
                                        </p:attrNameLst>
                                      </p:cBhvr>
                                      <p:to>
                                        <a:srgbClr val="C00000"/>
                                      </p:to>
                                    </p:animClr>
                                    <p:set>
                                      <p:cBhvr>
                                        <p:cTn id="36" dur="2000" fill="hold"/>
                                        <p:tgtEl>
                                          <p:spTgt spid="6"/>
                                        </p:tgtEl>
                                        <p:attrNameLst>
                                          <p:attrName>fill.type</p:attrName>
                                        </p:attrNameLst>
                                      </p:cBhvr>
                                      <p:to>
                                        <p:strVal val="solid"/>
                                      </p:to>
                                    </p:set>
                                    <p:set>
                                      <p:cBhvr>
                                        <p:cTn id="37"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7"/>
                                        </p:tgtEl>
                                        <p:attrNameLst>
                                          <p:attrName>fillcolor</p:attrName>
                                        </p:attrNameLst>
                                      </p:cBhvr>
                                      <p:to>
                                        <a:schemeClr val="accent2"/>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par>
                          <p:cTn id="45" fill="hold">
                            <p:stCondLst>
                              <p:cond delay="2000"/>
                            </p:stCondLst>
                            <p:childTnLst>
                              <p:par>
                                <p:cTn id="46" presetID="1" presetClass="emph" presetSubtype="2" fill="hold" nodeType="afterEffect">
                                  <p:stCondLst>
                                    <p:cond delay="0"/>
                                  </p:stCondLst>
                                  <p:childTnLst>
                                    <p:animClr clrSpc="rgb" dir="cw">
                                      <p:cBhvr>
                                        <p:cTn id="47" dur="2000" fill="hold"/>
                                        <p:tgtEl>
                                          <p:spTgt spid="7"/>
                                        </p:tgtEl>
                                        <p:attrNameLst>
                                          <p:attrName>fillcolor</p:attrName>
                                        </p:attrNameLst>
                                      </p:cBhvr>
                                      <p:to>
                                        <a:srgbClr val="70AD47"/>
                                      </p:to>
                                    </p:animClr>
                                    <p:set>
                                      <p:cBhvr>
                                        <p:cTn id="48" dur="2000" fill="hold"/>
                                        <p:tgtEl>
                                          <p:spTgt spid="7"/>
                                        </p:tgtEl>
                                        <p:attrNameLst>
                                          <p:attrName>fill.type</p:attrName>
                                        </p:attrNameLst>
                                      </p:cBhvr>
                                      <p:to>
                                        <p:strVal val="solid"/>
                                      </p:to>
                                    </p:set>
                                    <p:set>
                                      <p:cBhvr>
                                        <p:cTn id="49" dur="2000" fill="hold"/>
                                        <p:tgtEl>
                                          <p:spTgt spid="7"/>
                                        </p:tgtEl>
                                        <p:attrNameLst>
                                          <p:attrName>fill.on</p:attrName>
                                        </p:attrNameLst>
                                      </p:cBhvr>
                                      <p:to>
                                        <p:strVal val="true"/>
                                      </p:to>
                                    </p:set>
                                  </p:childTnLst>
                                </p:cTn>
                              </p:par>
                            </p:childTnLst>
                          </p:cTn>
                        </p:par>
                        <p:par>
                          <p:cTn id="50" fill="hold">
                            <p:stCondLst>
                              <p:cond delay="4000"/>
                            </p:stCondLst>
                            <p:childTnLst>
                              <p:par>
                                <p:cTn id="51" presetID="10" presetClass="exit" presetSubtype="0" fill="hold" grpId="0"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Autofit/>
          </a:bodyPr>
          <a:lstStyle/>
          <a:p>
            <a:r>
              <a:rPr lang="de-DE" sz="2000" dirty="0"/>
              <a:t>Um bei einer Audioaufnahme ab einem bestimmten Lautstärkelevel die Töne leiser zu machen – alle darunter liegenden jedoch unberührt, wird welcher Effekt verwendet?</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Kompressor</a:t>
            </a:r>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Töne erhöhen</a:t>
            </a:r>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Rauschunterdrückung</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D) Normalisieren</a:t>
            </a: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6D7D689C-BAA3-460E-AD06-192EBE739B5F}"/>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5418524"/>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70AD47"/>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par>
                          <p:cTn id="14" fill="hold">
                            <p:stCondLst>
                              <p:cond delay="4000"/>
                            </p:stCondLst>
                            <p:childTnLst>
                              <p:par>
                                <p:cTn id="15" presetID="10" presetClass="exit" presetSubtype="0" fill="hold" grpId="0" nodeType="after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5"/>
                                        </p:tgtEl>
                                        <p:attrNameLst>
                                          <p:attrName>fillcolor</p:attrName>
                                        </p:attrNameLst>
                                      </p:cBhvr>
                                      <p:to>
                                        <a:schemeClr val="accent2"/>
                                      </p:to>
                                    </p:animClr>
                                    <p:set>
                                      <p:cBhvr>
                                        <p:cTn id="23" dur="2000" fill="hold"/>
                                        <p:tgtEl>
                                          <p:spTgt spid="5"/>
                                        </p:tgtEl>
                                        <p:attrNameLst>
                                          <p:attrName>fill.type</p:attrName>
                                        </p:attrNameLst>
                                      </p:cBhvr>
                                      <p:to>
                                        <p:strVal val="solid"/>
                                      </p:to>
                                    </p:set>
                                    <p:set>
                                      <p:cBhvr>
                                        <p:cTn id="24" dur="2000" fill="hold"/>
                                        <p:tgtEl>
                                          <p:spTgt spid="5"/>
                                        </p:tgtEl>
                                        <p:attrNameLst>
                                          <p:attrName>fill.on</p:attrName>
                                        </p:attrNameLst>
                                      </p:cBhvr>
                                      <p:to>
                                        <p:strVal val="true"/>
                                      </p:to>
                                    </p:set>
                                  </p:childTnLst>
                                </p:cTn>
                              </p:par>
                            </p:childTnLst>
                          </p:cTn>
                        </p:par>
                        <p:par>
                          <p:cTn id="25" fill="hold">
                            <p:stCondLst>
                              <p:cond delay="2000"/>
                            </p:stCondLst>
                            <p:childTnLst>
                              <p:par>
                                <p:cTn id="26" presetID="1" presetClass="emph" presetSubtype="2" fill="hold" nodeType="after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6"/>
                                        </p:tgtEl>
                                        <p:attrNameLst>
                                          <p:attrName>fillcolor</p:attrName>
                                        </p:attrNameLst>
                                      </p:cBhvr>
                                      <p:to>
                                        <a:schemeClr val="accent2"/>
                                      </p:to>
                                    </p:animClr>
                                    <p:set>
                                      <p:cBhvr>
                                        <p:cTn id="35" dur="2000" fill="hold"/>
                                        <p:tgtEl>
                                          <p:spTgt spid="6"/>
                                        </p:tgtEl>
                                        <p:attrNameLst>
                                          <p:attrName>fill.type</p:attrName>
                                        </p:attrNameLst>
                                      </p:cBhvr>
                                      <p:to>
                                        <p:strVal val="solid"/>
                                      </p:to>
                                    </p:set>
                                    <p:set>
                                      <p:cBhvr>
                                        <p:cTn id="36" dur="2000" fill="hold"/>
                                        <p:tgtEl>
                                          <p:spTgt spid="6"/>
                                        </p:tgtEl>
                                        <p:attrNameLst>
                                          <p:attrName>fill.on</p:attrName>
                                        </p:attrNameLst>
                                      </p:cBhvr>
                                      <p:to>
                                        <p:strVal val="true"/>
                                      </p:to>
                                    </p:set>
                                  </p:childTnLst>
                                </p:cTn>
                              </p:par>
                            </p:childTnLst>
                          </p:cTn>
                        </p:par>
                        <p:par>
                          <p:cTn id="37" fill="hold">
                            <p:stCondLst>
                              <p:cond delay="2000"/>
                            </p:stCondLst>
                            <p:childTnLst>
                              <p:par>
                                <p:cTn id="38" presetID="1" presetClass="emph" presetSubtype="2" fill="hold" nodeType="afterEffect">
                                  <p:stCondLst>
                                    <p:cond delay="0"/>
                                  </p:stCondLst>
                                  <p:childTnLst>
                                    <p:animClr clrSpc="rgb" dir="cw">
                                      <p:cBhvr>
                                        <p:cTn id="39" dur="2000" fill="hold"/>
                                        <p:tgtEl>
                                          <p:spTgt spid="6"/>
                                        </p:tgtEl>
                                        <p:attrNameLst>
                                          <p:attrName>fillcolor</p:attrName>
                                        </p:attrNameLst>
                                      </p:cBhvr>
                                      <p:to>
                                        <a:srgbClr val="C00000"/>
                                      </p:to>
                                    </p:animClr>
                                    <p:set>
                                      <p:cBhvr>
                                        <p:cTn id="40" dur="2000" fill="hold"/>
                                        <p:tgtEl>
                                          <p:spTgt spid="6"/>
                                        </p:tgtEl>
                                        <p:attrNameLst>
                                          <p:attrName>fill.type</p:attrName>
                                        </p:attrNameLst>
                                      </p:cBhvr>
                                      <p:to>
                                        <p:strVal val="solid"/>
                                      </p:to>
                                    </p:set>
                                    <p:set>
                                      <p:cBhvr>
                                        <p:cTn id="41"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7"/>
                                        </p:tgtEl>
                                        <p:attrNameLst>
                                          <p:attrName>fillcolor</p:attrName>
                                        </p:attrNameLst>
                                      </p:cBhvr>
                                      <p:to>
                                        <a:schemeClr val="accent2"/>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par>
                          <p:cTn id="49" fill="hold">
                            <p:stCondLst>
                              <p:cond delay="2000"/>
                            </p:stCondLst>
                            <p:childTnLst>
                              <p:par>
                                <p:cTn id="50" presetID="1" presetClass="emph" presetSubtype="2" fill="hold" nodeType="afterEffect">
                                  <p:stCondLst>
                                    <p:cond delay="0"/>
                                  </p:stCondLst>
                                  <p:childTnLst>
                                    <p:animClr clrSpc="rgb" dir="cw">
                                      <p:cBhvr>
                                        <p:cTn id="51" dur="2000" fill="hold"/>
                                        <p:tgtEl>
                                          <p:spTgt spid="7"/>
                                        </p:tgtEl>
                                        <p:attrNameLst>
                                          <p:attrName>fillcolor</p:attrName>
                                        </p:attrNameLst>
                                      </p:cBhvr>
                                      <p:to>
                                        <a:srgbClr val="C00000"/>
                                      </p:to>
                                    </p:animClr>
                                    <p:set>
                                      <p:cBhvr>
                                        <p:cTn id="52" dur="2000" fill="hold"/>
                                        <p:tgtEl>
                                          <p:spTgt spid="7"/>
                                        </p:tgtEl>
                                        <p:attrNameLst>
                                          <p:attrName>fill.type</p:attrName>
                                        </p:attrNameLst>
                                      </p:cBhvr>
                                      <p:to>
                                        <p:strVal val="solid"/>
                                      </p:to>
                                    </p:set>
                                    <p:set>
                                      <p:cBhvr>
                                        <p:cTn id="5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99AFD2D-982A-4A9D-BC19-9D3EFDE456BA}"/>
              </a:ext>
            </a:extLst>
          </p:cNvPr>
          <p:cNvSpPr txBox="1">
            <a:spLocks/>
          </p:cNvSpPr>
          <p:nvPr/>
        </p:nvSpPr>
        <p:spPr>
          <a:xfrm>
            <a:off x="838200" y="439459"/>
            <a:ext cx="10515600" cy="947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Ihr Punktestand</a:t>
            </a:r>
          </a:p>
        </p:txBody>
      </p:sp>
      <p:sp>
        <p:nvSpPr>
          <p:cNvPr id="4" name="Rechteck: abgerundete Ecken 3">
            <a:extLst>
              <a:ext uri="{FF2B5EF4-FFF2-40B4-BE49-F238E27FC236}">
                <a16:creationId xmlns:a16="http://schemas.microsoft.com/office/drawing/2014/main" id="{3F16D4EF-853A-4DBF-AC86-63E01651EB07}"/>
              </a:ext>
            </a:extLst>
          </p:cNvPr>
          <p:cNvSpPr/>
          <p:nvPr/>
        </p:nvSpPr>
        <p:spPr>
          <a:xfrm>
            <a:off x="1375288" y="502699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 </a:t>
            </a:r>
            <a:r>
              <a:rPr lang="de-DE" dirty="0" err="1"/>
              <a:t>iIP</a:t>
            </a:r>
            <a:r>
              <a:rPr lang="de-DE" dirty="0"/>
              <a:t>*</a:t>
            </a:r>
          </a:p>
        </p:txBody>
      </p:sp>
      <p:sp>
        <p:nvSpPr>
          <p:cNvPr id="9" name="Rechteck: abgerundete Ecken 8">
            <a:extLst>
              <a:ext uri="{FF2B5EF4-FFF2-40B4-BE49-F238E27FC236}">
                <a16:creationId xmlns:a16="http://schemas.microsoft.com/office/drawing/2014/main" id="{4488F021-E3EB-4D63-ABF9-5489B64207BF}"/>
              </a:ext>
            </a:extLst>
          </p:cNvPr>
          <p:cNvSpPr/>
          <p:nvPr/>
        </p:nvSpPr>
        <p:spPr>
          <a:xfrm>
            <a:off x="1375288" y="4297824"/>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 </a:t>
            </a:r>
            <a:r>
              <a:rPr lang="de-DE" dirty="0" err="1"/>
              <a:t>iIP</a:t>
            </a:r>
            <a:endParaRPr lang="de-DE" dirty="0"/>
          </a:p>
        </p:txBody>
      </p:sp>
      <p:sp>
        <p:nvSpPr>
          <p:cNvPr id="10" name="Rechteck: abgerundete Ecken 9">
            <a:extLst>
              <a:ext uri="{FF2B5EF4-FFF2-40B4-BE49-F238E27FC236}">
                <a16:creationId xmlns:a16="http://schemas.microsoft.com/office/drawing/2014/main" id="{554E15D3-29EB-4B54-B3C8-D9424595DB82}"/>
              </a:ext>
            </a:extLst>
          </p:cNvPr>
          <p:cNvSpPr/>
          <p:nvPr/>
        </p:nvSpPr>
        <p:spPr>
          <a:xfrm>
            <a:off x="1375288" y="3568650"/>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 </a:t>
            </a:r>
            <a:r>
              <a:rPr lang="de-DE" dirty="0" err="1"/>
              <a:t>iIP</a:t>
            </a:r>
            <a:endParaRPr lang="de-DE" dirty="0"/>
          </a:p>
        </p:txBody>
      </p:sp>
      <p:sp>
        <p:nvSpPr>
          <p:cNvPr id="11" name="Rechteck: abgerundete Ecken 10">
            <a:extLst>
              <a:ext uri="{FF2B5EF4-FFF2-40B4-BE49-F238E27FC236}">
                <a16:creationId xmlns:a16="http://schemas.microsoft.com/office/drawing/2014/main" id="{83B6F1D9-FF44-4E51-9BAA-6A7074ED6C33}"/>
              </a:ext>
            </a:extLst>
          </p:cNvPr>
          <p:cNvSpPr/>
          <p:nvPr/>
        </p:nvSpPr>
        <p:spPr>
          <a:xfrm>
            <a:off x="1375288" y="2839476"/>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250 </a:t>
            </a:r>
            <a:r>
              <a:rPr lang="de-DE" dirty="0" err="1"/>
              <a:t>iIP</a:t>
            </a:r>
            <a:endParaRPr lang="de-DE" dirty="0"/>
          </a:p>
        </p:txBody>
      </p:sp>
      <p:sp>
        <p:nvSpPr>
          <p:cNvPr id="12" name="Rechteck: abgerundete Ecken 11">
            <a:extLst>
              <a:ext uri="{FF2B5EF4-FFF2-40B4-BE49-F238E27FC236}">
                <a16:creationId xmlns:a16="http://schemas.microsoft.com/office/drawing/2014/main" id="{77C0BF80-20DE-4D9E-9D48-D8000312233A}"/>
              </a:ext>
            </a:extLst>
          </p:cNvPr>
          <p:cNvSpPr/>
          <p:nvPr/>
        </p:nvSpPr>
        <p:spPr>
          <a:xfrm>
            <a:off x="1375288" y="206697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 </a:t>
            </a:r>
            <a:r>
              <a:rPr lang="de-DE" dirty="0" err="1"/>
              <a:t>iIP</a:t>
            </a:r>
            <a:endParaRPr lang="de-DE" dirty="0"/>
          </a:p>
        </p:txBody>
      </p:sp>
      <p:sp>
        <p:nvSpPr>
          <p:cNvPr id="13" name="Textfeld 12">
            <a:extLst>
              <a:ext uri="{FF2B5EF4-FFF2-40B4-BE49-F238E27FC236}">
                <a16:creationId xmlns:a16="http://schemas.microsoft.com/office/drawing/2014/main" id="{53EE2549-544A-4D68-A202-296441866DD4}"/>
              </a:ext>
            </a:extLst>
          </p:cNvPr>
          <p:cNvSpPr txBox="1"/>
          <p:nvPr/>
        </p:nvSpPr>
        <p:spPr>
          <a:xfrm>
            <a:off x="8620432" y="6492875"/>
            <a:ext cx="3480619" cy="276999"/>
          </a:xfrm>
          <a:prstGeom prst="rect">
            <a:avLst/>
          </a:prstGeom>
          <a:noFill/>
        </p:spPr>
        <p:txBody>
          <a:bodyPr wrap="square" rtlCol="0">
            <a:spAutoFit/>
          </a:bodyPr>
          <a:lstStyle/>
          <a:p>
            <a:r>
              <a:rPr lang="de-DE" sz="1200" dirty="0"/>
              <a:t>*</a:t>
            </a:r>
            <a:r>
              <a:rPr lang="de-DE" sz="1200" dirty="0" err="1"/>
              <a:t>iIP</a:t>
            </a:r>
            <a:r>
              <a:rPr lang="de-DE" sz="1200" dirty="0"/>
              <a:t> sind natürlich „informatische Intelligenzpunkte“</a:t>
            </a:r>
          </a:p>
        </p:txBody>
      </p:sp>
      <p:cxnSp>
        <p:nvCxnSpPr>
          <p:cNvPr id="15" name="Gerade Verbindung mit Pfeil 14">
            <a:extLst>
              <a:ext uri="{FF2B5EF4-FFF2-40B4-BE49-F238E27FC236}">
                <a16:creationId xmlns:a16="http://schemas.microsoft.com/office/drawing/2014/main" id="{AFD9ABCA-D02F-4D84-86B0-37B5B62749E5}"/>
              </a:ext>
            </a:extLst>
          </p:cNvPr>
          <p:cNvCxnSpPr>
            <a:cxnSpLocks/>
            <a:stCxn id="4" idx="0"/>
            <a:endCxn id="9" idx="2"/>
          </p:cNvCxnSpPr>
          <p:nvPr/>
        </p:nvCxnSpPr>
        <p:spPr>
          <a:xfrm flipV="1">
            <a:off x="2598789" y="4784520"/>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17" name="Gerade Verbindung mit Pfeil 16">
            <a:extLst>
              <a:ext uri="{FF2B5EF4-FFF2-40B4-BE49-F238E27FC236}">
                <a16:creationId xmlns:a16="http://schemas.microsoft.com/office/drawing/2014/main" id="{D1B04F04-4B29-445B-8563-0A5435617565}"/>
              </a:ext>
            </a:extLst>
          </p:cNvPr>
          <p:cNvCxnSpPr>
            <a:cxnSpLocks/>
          </p:cNvCxnSpPr>
          <p:nvPr/>
        </p:nvCxnSpPr>
        <p:spPr>
          <a:xfrm flipV="1">
            <a:off x="2598789" y="4055346"/>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18" name="Gerade Verbindung mit Pfeil 17">
            <a:extLst>
              <a:ext uri="{FF2B5EF4-FFF2-40B4-BE49-F238E27FC236}">
                <a16:creationId xmlns:a16="http://schemas.microsoft.com/office/drawing/2014/main" id="{601E41AA-680E-43A3-A6CC-209B720AF4FE}"/>
              </a:ext>
            </a:extLst>
          </p:cNvPr>
          <p:cNvCxnSpPr>
            <a:cxnSpLocks/>
          </p:cNvCxnSpPr>
          <p:nvPr/>
        </p:nvCxnSpPr>
        <p:spPr>
          <a:xfrm flipV="1">
            <a:off x="2593258" y="3326172"/>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19" name="Gerade Verbindung mit Pfeil 18">
            <a:extLst>
              <a:ext uri="{FF2B5EF4-FFF2-40B4-BE49-F238E27FC236}">
                <a16:creationId xmlns:a16="http://schemas.microsoft.com/office/drawing/2014/main" id="{BD862ED2-C8D7-4598-B471-92BB17287866}"/>
              </a:ext>
            </a:extLst>
          </p:cNvPr>
          <p:cNvCxnSpPr>
            <a:cxnSpLocks/>
          </p:cNvCxnSpPr>
          <p:nvPr/>
        </p:nvCxnSpPr>
        <p:spPr>
          <a:xfrm flipV="1">
            <a:off x="2593258" y="2596998"/>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sp>
        <p:nvSpPr>
          <p:cNvPr id="20" name="Rechteck: abgerundete Ecken 19">
            <a:extLst>
              <a:ext uri="{FF2B5EF4-FFF2-40B4-BE49-F238E27FC236}">
                <a16:creationId xmlns:a16="http://schemas.microsoft.com/office/drawing/2014/main" id="{77BD0B5C-7196-43DE-9E7E-E5F70CCFE357}"/>
              </a:ext>
            </a:extLst>
          </p:cNvPr>
          <p:cNvSpPr/>
          <p:nvPr/>
        </p:nvSpPr>
        <p:spPr>
          <a:xfrm>
            <a:off x="4872499" y="502699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 </a:t>
            </a:r>
            <a:r>
              <a:rPr lang="de-DE" dirty="0" err="1"/>
              <a:t>iIP</a:t>
            </a:r>
            <a:endParaRPr lang="de-DE" dirty="0"/>
          </a:p>
        </p:txBody>
      </p:sp>
      <p:sp>
        <p:nvSpPr>
          <p:cNvPr id="21" name="Rechteck: abgerundete Ecken 20">
            <a:extLst>
              <a:ext uri="{FF2B5EF4-FFF2-40B4-BE49-F238E27FC236}">
                <a16:creationId xmlns:a16="http://schemas.microsoft.com/office/drawing/2014/main" id="{9A7F2C58-97E5-4B2C-ACD1-ABC00DCDAF95}"/>
              </a:ext>
            </a:extLst>
          </p:cNvPr>
          <p:cNvSpPr/>
          <p:nvPr/>
        </p:nvSpPr>
        <p:spPr>
          <a:xfrm>
            <a:off x="4872499" y="4297824"/>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2.000 </a:t>
            </a:r>
            <a:r>
              <a:rPr lang="de-DE" dirty="0" err="1"/>
              <a:t>iIP</a:t>
            </a:r>
            <a:endParaRPr lang="de-DE" dirty="0"/>
          </a:p>
        </p:txBody>
      </p:sp>
      <p:sp>
        <p:nvSpPr>
          <p:cNvPr id="22" name="Rechteck: abgerundete Ecken 21">
            <a:extLst>
              <a:ext uri="{FF2B5EF4-FFF2-40B4-BE49-F238E27FC236}">
                <a16:creationId xmlns:a16="http://schemas.microsoft.com/office/drawing/2014/main" id="{F41C7B5E-7FB2-4A77-A794-6AB492814565}"/>
              </a:ext>
            </a:extLst>
          </p:cNvPr>
          <p:cNvSpPr/>
          <p:nvPr/>
        </p:nvSpPr>
        <p:spPr>
          <a:xfrm>
            <a:off x="4872499" y="3568650"/>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5.000 </a:t>
            </a:r>
            <a:r>
              <a:rPr lang="de-DE" dirty="0" err="1"/>
              <a:t>iIP</a:t>
            </a:r>
            <a:endParaRPr lang="de-DE" dirty="0"/>
          </a:p>
        </p:txBody>
      </p:sp>
      <p:sp>
        <p:nvSpPr>
          <p:cNvPr id="23" name="Rechteck: abgerundete Ecken 22">
            <a:extLst>
              <a:ext uri="{FF2B5EF4-FFF2-40B4-BE49-F238E27FC236}">
                <a16:creationId xmlns:a16="http://schemas.microsoft.com/office/drawing/2014/main" id="{53054B13-8E39-4AF0-880B-0A76293A5E93}"/>
              </a:ext>
            </a:extLst>
          </p:cNvPr>
          <p:cNvSpPr/>
          <p:nvPr/>
        </p:nvSpPr>
        <p:spPr>
          <a:xfrm>
            <a:off x="4872499" y="2839476"/>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10.000 </a:t>
            </a:r>
            <a:r>
              <a:rPr lang="de-DE" dirty="0" err="1"/>
              <a:t>iIP</a:t>
            </a:r>
            <a:endParaRPr lang="de-DE" dirty="0"/>
          </a:p>
        </p:txBody>
      </p:sp>
      <p:sp>
        <p:nvSpPr>
          <p:cNvPr id="24" name="Rechteck: abgerundete Ecken 23">
            <a:extLst>
              <a:ext uri="{FF2B5EF4-FFF2-40B4-BE49-F238E27FC236}">
                <a16:creationId xmlns:a16="http://schemas.microsoft.com/office/drawing/2014/main" id="{0AEA3A06-9BF0-4270-89AE-1C7C91C25711}"/>
              </a:ext>
            </a:extLst>
          </p:cNvPr>
          <p:cNvSpPr/>
          <p:nvPr/>
        </p:nvSpPr>
        <p:spPr>
          <a:xfrm>
            <a:off x="4872499" y="206697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50.000 </a:t>
            </a:r>
            <a:r>
              <a:rPr lang="de-DE" dirty="0" err="1"/>
              <a:t>iIP</a:t>
            </a:r>
            <a:endParaRPr lang="de-DE" dirty="0"/>
          </a:p>
        </p:txBody>
      </p:sp>
      <p:sp>
        <p:nvSpPr>
          <p:cNvPr id="25" name="Rechteck: abgerundete Ecken 24">
            <a:extLst>
              <a:ext uri="{FF2B5EF4-FFF2-40B4-BE49-F238E27FC236}">
                <a16:creationId xmlns:a16="http://schemas.microsoft.com/office/drawing/2014/main" id="{B153589E-B308-4D79-BE93-C976ED05274C}"/>
              </a:ext>
            </a:extLst>
          </p:cNvPr>
          <p:cNvSpPr/>
          <p:nvPr/>
        </p:nvSpPr>
        <p:spPr>
          <a:xfrm>
            <a:off x="8318091" y="5070322"/>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100.000 </a:t>
            </a:r>
            <a:r>
              <a:rPr lang="de-DE" dirty="0" err="1"/>
              <a:t>iIP</a:t>
            </a:r>
            <a:endParaRPr lang="de-DE" dirty="0"/>
          </a:p>
        </p:txBody>
      </p:sp>
      <p:sp>
        <p:nvSpPr>
          <p:cNvPr id="26" name="Rechteck: abgerundete Ecken 25">
            <a:extLst>
              <a:ext uri="{FF2B5EF4-FFF2-40B4-BE49-F238E27FC236}">
                <a16:creationId xmlns:a16="http://schemas.microsoft.com/office/drawing/2014/main" id="{D9219E55-C290-45D3-B542-47370AB04495}"/>
              </a:ext>
            </a:extLst>
          </p:cNvPr>
          <p:cNvSpPr/>
          <p:nvPr/>
        </p:nvSpPr>
        <p:spPr>
          <a:xfrm>
            <a:off x="8318091" y="434114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200.000 </a:t>
            </a:r>
            <a:r>
              <a:rPr lang="de-DE" dirty="0" err="1"/>
              <a:t>iIP</a:t>
            </a:r>
            <a:endParaRPr lang="de-DE" dirty="0"/>
          </a:p>
        </p:txBody>
      </p:sp>
      <p:sp>
        <p:nvSpPr>
          <p:cNvPr id="27" name="Rechteck: abgerundete Ecken 26">
            <a:extLst>
              <a:ext uri="{FF2B5EF4-FFF2-40B4-BE49-F238E27FC236}">
                <a16:creationId xmlns:a16="http://schemas.microsoft.com/office/drawing/2014/main" id="{D21E672A-D801-4D5B-B28C-01D09FEFD89B}"/>
              </a:ext>
            </a:extLst>
          </p:cNvPr>
          <p:cNvSpPr/>
          <p:nvPr/>
        </p:nvSpPr>
        <p:spPr>
          <a:xfrm>
            <a:off x="8318091" y="3611974"/>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250.000 </a:t>
            </a:r>
            <a:r>
              <a:rPr lang="de-DE" dirty="0" err="1"/>
              <a:t>iIP</a:t>
            </a:r>
            <a:endParaRPr lang="de-DE" dirty="0"/>
          </a:p>
        </p:txBody>
      </p:sp>
      <p:sp>
        <p:nvSpPr>
          <p:cNvPr id="28" name="Rechteck: abgerundete Ecken 27">
            <a:extLst>
              <a:ext uri="{FF2B5EF4-FFF2-40B4-BE49-F238E27FC236}">
                <a16:creationId xmlns:a16="http://schemas.microsoft.com/office/drawing/2014/main" id="{533772D4-3C66-4C47-96EF-3F3D5DA97EE5}"/>
              </a:ext>
            </a:extLst>
          </p:cNvPr>
          <p:cNvSpPr/>
          <p:nvPr/>
        </p:nvSpPr>
        <p:spPr>
          <a:xfrm>
            <a:off x="8318091" y="2882800"/>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500.000 </a:t>
            </a:r>
            <a:r>
              <a:rPr lang="de-DE" dirty="0" err="1"/>
              <a:t>iIP</a:t>
            </a:r>
            <a:endParaRPr lang="de-DE" dirty="0"/>
          </a:p>
        </p:txBody>
      </p:sp>
      <p:sp>
        <p:nvSpPr>
          <p:cNvPr id="29" name="Rechteck: abgerundete Ecken 28">
            <a:extLst>
              <a:ext uri="{FF2B5EF4-FFF2-40B4-BE49-F238E27FC236}">
                <a16:creationId xmlns:a16="http://schemas.microsoft.com/office/drawing/2014/main" id="{429A6862-3491-4242-8A34-41ADE3DCFC8C}"/>
              </a:ext>
            </a:extLst>
          </p:cNvPr>
          <p:cNvSpPr/>
          <p:nvPr/>
        </p:nvSpPr>
        <p:spPr>
          <a:xfrm>
            <a:off x="8318091" y="2110302"/>
            <a:ext cx="2447002" cy="486696"/>
          </a:xfrm>
          <a:prstGeom prst="roundRect">
            <a:avLst/>
          </a:prstGeom>
          <a:ln w="28575">
            <a:solidFill>
              <a:schemeClr val="accent4"/>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1.000.000 </a:t>
            </a:r>
            <a:r>
              <a:rPr lang="de-DE" dirty="0" err="1"/>
              <a:t>iIP</a:t>
            </a:r>
            <a:endParaRPr lang="de-DE" dirty="0"/>
          </a:p>
        </p:txBody>
      </p:sp>
      <p:cxnSp>
        <p:nvCxnSpPr>
          <p:cNvPr id="30" name="Gerade Verbindung mit Pfeil 29">
            <a:extLst>
              <a:ext uri="{FF2B5EF4-FFF2-40B4-BE49-F238E27FC236}">
                <a16:creationId xmlns:a16="http://schemas.microsoft.com/office/drawing/2014/main" id="{F39EEA88-5402-44F5-9437-5F7595D07C01}"/>
              </a:ext>
            </a:extLst>
          </p:cNvPr>
          <p:cNvCxnSpPr>
            <a:cxnSpLocks/>
          </p:cNvCxnSpPr>
          <p:nvPr/>
        </p:nvCxnSpPr>
        <p:spPr>
          <a:xfrm flipV="1">
            <a:off x="6101531" y="4766109"/>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1" name="Gerade Verbindung mit Pfeil 30">
            <a:extLst>
              <a:ext uri="{FF2B5EF4-FFF2-40B4-BE49-F238E27FC236}">
                <a16:creationId xmlns:a16="http://schemas.microsoft.com/office/drawing/2014/main" id="{F97CFF17-08E5-42B2-AD94-2C70921F6DF7}"/>
              </a:ext>
            </a:extLst>
          </p:cNvPr>
          <p:cNvCxnSpPr>
            <a:cxnSpLocks/>
          </p:cNvCxnSpPr>
          <p:nvPr/>
        </p:nvCxnSpPr>
        <p:spPr>
          <a:xfrm flipV="1">
            <a:off x="6101531" y="4036935"/>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2" name="Gerade Verbindung mit Pfeil 31">
            <a:extLst>
              <a:ext uri="{FF2B5EF4-FFF2-40B4-BE49-F238E27FC236}">
                <a16:creationId xmlns:a16="http://schemas.microsoft.com/office/drawing/2014/main" id="{0B358B89-B6A6-413E-8D96-3243CB733B16}"/>
              </a:ext>
            </a:extLst>
          </p:cNvPr>
          <p:cNvCxnSpPr>
            <a:cxnSpLocks/>
          </p:cNvCxnSpPr>
          <p:nvPr/>
        </p:nvCxnSpPr>
        <p:spPr>
          <a:xfrm flipV="1">
            <a:off x="6096000" y="3307761"/>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3" name="Gerade Verbindung mit Pfeil 32">
            <a:extLst>
              <a:ext uri="{FF2B5EF4-FFF2-40B4-BE49-F238E27FC236}">
                <a16:creationId xmlns:a16="http://schemas.microsoft.com/office/drawing/2014/main" id="{04C566F6-BD4F-465A-9102-FD27D981BEBC}"/>
              </a:ext>
            </a:extLst>
          </p:cNvPr>
          <p:cNvCxnSpPr>
            <a:cxnSpLocks/>
          </p:cNvCxnSpPr>
          <p:nvPr/>
        </p:nvCxnSpPr>
        <p:spPr>
          <a:xfrm flipV="1">
            <a:off x="6096000" y="2578587"/>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4" name="Gerade Verbindung mit Pfeil 33">
            <a:extLst>
              <a:ext uri="{FF2B5EF4-FFF2-40B4-BE49-F238E27FC236}">
                <a16:creationId xmlns:a16="http://schemas.microsoft.com/office/drawing/2014/main" id="{2411AFEE-31EB-4CBD-A9EB-517A84647624}"/>
              </a:ext>
            </a:extLst>
          </p:cNvPr>
          <p:cNvCxnSpPr>
            <a:cxnSpLocks/>
          </p:cNvCxnSpPr>
          <p:nvPr/>
        </p:nvCxnSpPr>
        <p:spPr>
          <a:xfrm flipV="1">
            <a:off x="9587066" y="4827844"/>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5" name="Gerade Verbindung mit Pfeil 34">
            <a:extLst>
              <a:ext uri="{FF2B5EF4-FFF2-40B4-BE49-F238E27FC236}">
                <a16:creationId xmlns:a16="http://schemas.microsoft.com/office/drawing/2014/main" id="{17D18E95-D121-440A-9245-E443A17057AA}"/>
              </a:ext>
            </a:extLst>
          </p:cNvPr>
          <p:cNvCxnSpPr>
            <a:cxnSpLocks/>
          </p:cNvCxnSpPr>
          <p:nvPr/>
        </p:nvCxnSpPr>
        <p:spPr>
          <a:xfrm flipV="1">
            <a:off x="9587066" y="4098670"/>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6" name="Gerade Verbindung mit Pfeil 35">
            <a:extLst>
              <a:ext uri="{FF2B5EF4-FFF2-40B4-BE49-F238E27FC236}">
                <a16:creationId xmlns:a16="http://schemas.microsoft.com/office/drawing/2014/main" id="{5037D788-7FC2-4856-8F2F-459EDCA3C9D0}"/>
              </a:ext>
            </a:extLst>
          </p:cNvPr>
          <p:cNvCxnSpPr>
            <a:cxnSpLocks/>
          </p:cNvCxnSpPr>
          <p:nvPr/>
        </p:nvCxnSpPr>
        <p:spPr>
          <a:xfrm flipV="1">
            <a:off x="9581535" y="3369496"/>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7" name="Gerade Verbindung mit Pfeil 36">
            <a:extLst>
              <a:ext uri="{FF2B5EF4-FFF2-40B4-BE49-F238E27FC236}">
                <a16:creationId xmlns:a16="http://schemas.microsoft.com/office/drawing/2014/main" id="{5CCBA082-2BE0-4F8E-9B11-CDAAA33A6538}"/>
              </a:ext>
            </a:extLst>
          </p:cNvPr>
          <p:cNvCxnSpPr>
            <a:cxnSpLocks/>
          </p:cNvCxnSpPr>
          <p:nvPr/>
        </p:nvCxnSpPr>
        <p:spPr>
          <a:xfrm flipV="1">
            <a:off x="9581535" y="2640322"/>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8" name="Gerade Verbindung mit Pfeil 37">
            <a:extLst>
              <a:ext uri="{FF2B5EF4-FFF2-40B4-BE49-F238E27FC236}">
                <a16:creationId xmlns:a16="http://schemas.microsoft.com/office/drawing/2014/main" id="{CDF204CD-981B-4A45-BB84-94C556FC000B}"/>
              </a:ext>
            </a:extLst>
          </p:cNvPr>
          <p:cNvCxnSpPr>
            <a:cxnSpLocks/>
          </p:cNvCxnSpPr>
          <p:nvPr/>
        </p:nvCxnSpPr>
        <p:spPr>
          <a:xfrm>
            <a:off x="3888658" y="2309456"/>
            <a:ext cx="919316" cy="2852479"/>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40" name="Gerade Verbindung mit Pfeil 39">
            <a:extLst>
              <a:ext uri="{FF2B5EF4-FFF2-40B4-BE49-F238E27FC236}">
                <a16:creationId xmlns:a16="http://schemas.microsoft.com/office/drawing/2014/main" id="{EF2290B1-F4DE-4A0C-9087-CE4B52B09955}"/>
              </a:ext>
            </a:extLst>
          </p:cNvPr>
          <p:cNvCxnSpPr>
            <a:cxnSpLocks/>
          </p:cNvCxnSpPr>
          <p:nvPr/>
        </p:nvCxnSpPr>
        <p:spPr>
          <a:xfrm>
            <a:off x="7395089" y="2353650"/>
            <a:ext cx="827137" cy="2916696"/>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sp>
        <p:nvSpPr>
          <p:cNvPr id="45" name="Textfeld 44">
            <a:extLst>
              <a:ext uri="{FF2B5EF4-FFF2-40B4-BE49-F238E27FC236}">
                <a16:creationId xmlns:a16="http://schemas.microsoft.com/office/drawing/2014/main" id="{8C2E58E2-97BD-4552-8371-6C68F8CBC4CD}"/>
              </a:ext>
            </a:extLst>
          </p:cNvPr>
          <p:cNvSpPr txBox="1"/>
          <p:nvPr/>
        </p:nvSpPr>
        <p:spPr>
          <a:xfrm>
            <a:off x="1268361" y="5810865"/>
            <a:ext cx="2620297" cy="369332"/>
          </a:xfrm>
          <a:prstGeom prst="rect">
            <a:avLst/>
          </a:prstGeom>
          <a:noFill/>
        </p:spPr>
        <p:txBody>
          <a:bodyPr wrap="square" rtlCol="0">
            <a:spAutoFit/>
          </a:bodyPr>
          <a:lstStyle/>
          <a:p>
            <a:pPr algn="ctr"/>
            <a:r>
              <a:rPr lang="de-DE" dirty="0"/>
              <a:t>Level 1</a:t>
            </a:r>
          </a:p>
        </p:txBody>
      </p:sp>
      <p:sp>
        <p:nvSpPr>
          <p:cNvPr id="46" name="Textfeld 45">
            <a:extLst>
              <a:ext uri="{FF2B5EF4-FFF2-40B4-BE49-F238E27FC236}">
                <a16:creationId xmlns:a16="http://schemas.microsoft.com/office/drawing/2014/main" id="{8E030AB0-D90C-4C15-AD06-20B8373531D0}"/>
              </a:ext>
            </a:extLst>
          </p:cNvPr>
          <p:cNvSpPr txBox="1"/>
          <p:nvPr/>
        </p:nvSpPr>
        <p:spPr>
          <a:xfrm>
            <a:off x="4699204" y="5778599"/>
            <a:ext cx="2620297" cy="369332"/>
          </a:xfrm>
          <a:prstGeom prst="rect">
            <a:avLst/>
          </a:prstGeom>
          <a:noFill/>
        </p:spPr>
        <p:txBody>
          <a:bodyPr wrap="square" rtlCol="0">
            <a:spAutoFit/>
          </a:bodyPr>
          <a:lstStyle/>
          <a:p>
            <a:pPr algn="ctr"/>
            <a:r>
              <a:rPr lang="de-DE" dirty="0"/>
              <a:t>Level 2</a:t>
            </a:r>
          </a:p>
        </p:txBody>
      </p:sp>
      <p:sp>
        <p:nvSpPr>
          <p:cNvPr id="47" name="Textfeld 46">
            <a:extLst>
              <a:ext uri="{FF2B5EF4-FFF2-40B4-BE49-F238E27FC236}">
                <a16:creationId xmlns:a16="http://schemas.microsoft.com/office/drawing/2014/main" id="{BFA0A392-ECA6-487F-ABE6-800FB39B8152}"/>
              </a:ext>
            </a:extLst>
          </p:cNvPr>
          <p:cNvSpPr txBox="1"/>
          <p:nvPr/>
        </p:nvSpPr>
        <p:spPr>
          <a:xfrm>
            <a:off x="8271386" y="5807182"/>
            <a:ext cx="2620297" cy="369332"/>
          </a:xfrm>
          <a:prstGeom prst="rect">
            <a:avLst/>
          </a:prstGeom>
          <a:noFill/>
        </p:spPr>
        <p:txBody>
          <a:bodyPr wrap="square" rtlCol="0">
            <a:spAutoFit/>
          </a:bodyPr>
          <a:lstStyle/>
          <a:p>
            <a:pPr algn="ctr"/>
            <a:r>
              <a:rPr lang="de-DE" dirty="0"/>
              <a:t>Level 3</a:t>
            </a:r>
          </a:p>
        </p:txBody>
      </p:sp>
      <p:sp>
        <p:nvSpPr>
          <p:cNvPr id="2" name="Interaktive Schaltfläche: Nächste(r) oder Weiter 1">
            <a:hlinkClick r:id="" action="ppaction://hlinkshowjump?jump=nextslide" highlightClick="1"/>
            <a:extLst>
              <a:ext uri="{FF2B5EF4-FFF2-40B4-BE49-F238E27FC236}">
                <a16:creationId xmlns:a16="http://schemas.microsoft.com/office/drawing/2014/main" id="{7A94E4CD-56EA-4FD3-801F-423AD8EF06BA}"/>
              </a:ext>
            </a:extLst>
          </p:cNvPr>
          <p:cNvSpPr/>
          <p:nvPr/>
        </p:nvSpPr>
        <p:spPr>
          <a:xfrm>
            <a:off x="11272683" y="6032386"/>
            <a:ext cx="489768" cy="42332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202342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4"/>
                                        </p:tgtEl>
                                        <p:attrNameLst>
                                          <p:attrName>fillcolor</p:attrName>
                                        </p:attrNameLst>
                                      </p:cBhvr>
                                      <p:to>
                                        <a:srgbClr val="BF9000"/>
                                      </p:to>
                                    </p:animClr>
                                    <p:set>
                                      <p:cBhvr>
                                        <p:cTn id="7" dur="500" fill="hold"/>
                                        <p:tgtEl>
                                          <p:spTgt spid="4"/>
                                        </p:tgtEl>
                                        <p:attrNameLst>
                                          <p:attrName>fill.type</p:attrName>
                                        </p:attrNameLst>
                                      </p:cBhvr>
                                      <p:to>
                                        <p:strVal val="solid"/>
                                      </p:to>
                                    </p:set>
                                    <p:set>
                                      <p:cBhvr>
                                        <p:cTn id="8" dur="500" fill="hold"/>
                                        <p:tgtEl>
                                          <p:spTgt spid="4"/>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9"/>
                                        </p:tgtEl>
                                        <p:attrNameLst>
                                          <p:attrName>fillcolor</p:attrName>
                                        </p:attrNameLst>
                                      </p:cBhvr>
                                      <p:to>
                                        <a:srgbClr val="BF9000"/>
                                      </p:to>
                                    </p:animClr>
                                    <p:set>
                                      <p:cBhvr>
                                        <p:cTn id="12" dur="500" fill="hold"/>
                                        <p:tgtEl>
                                          <p:spTgt spid="9"/>
                                        </p:tgtEl>
                                        <p:attrNameLst>
                                          <p:attrName>fill.type</p:attrName>
                                        </p:attrNameLst>
                                      </p:cBhvr>
                                      <p:to>
                                        <p:strVal val="solid"/>
                                      </p:to>
                                    </p:set>
                                    <p:set>
                                      <p:cBhvr>
                                        <p:cTn id="13" dur="500" fill="hold"/>
                                        <p:tgtEl>
                                          <p:spTgt spid="9"/>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dir="cw">
                                      <p:cBhvr>
                                        <p:cTn id="16" dur="500" fill="hold"/>
                                        <p:tgtEl>
                                          <p:spTgt spid="10"/>
                                        </p:tgtEl>
                                        <p:attrNameLst>
                                          <p:attrName>fillcolor</p:attrName>
                                        </p:attrNameLst>
                                      </p:cBhvr>
                                      <p:to>
                                        <a:srgbClr val="BF9000"/>
                                      </p:to>
                                    </p:animClr>
                                    <p:set>
                                      <p:cBhvr>
                                        <p:cTn id="17" dur="500" fill="hold"/>
                                        <p:tgtEl>
                                          <p:spTgt spid="10"/>
                                        </p:tgtEl>
                                        <p:attrNameLst>
                                          <p:attrName>fill.type</p:attrName>
                                        </p:attrNameLst>
                                      </p:cBhvr>
                                      <p:to>
                                        <p:strVal val="solid"/>
                                      </p:to>
                                    </p:set>
                                    <p:set>
                                      <p:cBhvr>
                                        <p:cTn id="18" dur="500" fill="hold"/>
                                        <p:tgtEl>
                                          <p:spTgt spid="10"/>
                                        </p:tgtEl>
                                        <p:attrNameLst>
                                          <p:attrName>fill.on</p:attrName>
                                        </p:attrNameLst>
                                      </p:cBhvr>
                                      <p:to>
                                        <p:strVal val="true"/>
                                      </p:to>
                                    </p:set>
                                  </p:childTnLst>
                                </p:cTn>
                              </p:par>
                            </p:childTnLst>
                          </p:cTn>
                        </p:par>
                        <p:par>
                          <p:cTn id="19" fill="hold">
                            <p:stCondLst>
                              <p:cond delay="1500"/>
                            </p:stCondLst>
                            <p:childTnLst>
                              <p:par>
                                <p:cTn id="20" presetID="1" presetClass="emph" presetSubtype="2" fill="hold" nodeType="afterEffect">
                                  <p:stCondLst>
                                    <p:cond delay="0"/>
                                  </p:stCondLst>
                                  <p:childTnLst>
                                    <p:animClr clrSpc="rgb" dir="cw">
                                      <p:cBhvr>
                                        <p:cTn id="21" dur="500" fill="hold"/>
                                        <p:tgtEl>
                                          <p:spTgt spid="11"/>
                                        </p:tgtEl>
                                        <p:attrNameLst>
                                          <p:attrName>fillcolor</p:attrName>
                                        </p:attrNameLst>
                                      </p:cBhvr>
                                      <p:to>
                                        <a:srgbClr val="BF9000"/>
                                      </p:to>
                                    </p:animClr>
                                    <p:set>
                                      <p:cBhvr>
                                        <p:cTn id="22" dur="500" fill="hold"/>
                                        <p:tgtEl>
                                          <p:spTgt spid="11"/>
                                        </p:tgtEl>
                                        <p:attrNameLst>
                                          <p:attrName>fill.type</p:attrName>
                                        </p:attrNameLst>
                                      </p:cBhvr>
                                      <p:to>
                                        <p:strVal val="solid"/>
                                      </p:to>
                                    </p:set>
                                    <p:set>
                                      <p:cBhvr>
                                        <p:cTn id="23" dur="500" fill="hold"/>
                                        <p:tgtEl>
                                          <p:spTgt spid="11"/>
                                        </p:tgtEl>
                                        <p:attrNameLst>
                                          <p:attrName>fill.on</p:attrName>
                                        </p:attrNameLst>
                                      </p:cBhvr>
                                      <p:to>
                                        <p:strVal val="true"/>
                                      </p:to>
                                    </p:set>
                                  </p:childTnLst>
                                </p:cTn>
                              </p:par>
                            </p:childTnLst>
                          </p:cTn>
                        </p:par>
                        <p:par>
                          <p:cTn id="24" fill="hold">
                            <p:stCondLst>
                              <p:cond delay="2000"/>
                            </p:stCondLst>
                            <p:childTnLst>
                              <p:par>
                                <p:cTn id="25" presetID="1" presetClass="emph" presetSubtype="2" fill="hold" nodeType="afterEffect">
                                  <p:stCondLst>
                                    <p:cond delay="0"/>
                                  </p:stCondLst>
                                  <p:childTnLst>
                                    <p:animClr clrSpc="rgb" dir="cw">
                                      <p:cBhvr>
                                        <p:cTn id="26" dur="500" fill="hold"/>
                                        <p:tgtEl>
                                          <p:spTgt spid="12"/>
                                        </p:tgtEl>
                                        <p:attrNameLst>
                                          <p:attrName>fillcolor</p:attrName>
                                        </p:attrNameLst>
                                      </p:cBhvr>
                                      <p:to>
                                        <a:srgbClr val="BF9000"/>
                                      </p:to>
                                    </p:animClr>
                                    <p:set>
                                      <p:cBhvr>
                                        <p:cTn id="27" dur="500" fill="hold"/>
                                        <p:tgtEl>
                                          <p:spTgt spid="12"/>
                                        </p:tgtEl>
                                        <p:attrNameLst>
                                          <p:attrName>fill.type</p:attrName>
                                        </p:attrNameLst>
                                      </p:cBhvr>
                                      <p:to>
                                        <p:strVal val="solid"/>
                                      </p:to>
                                    </p:set>
                                    <p:set>
                                      <p:cBhvr>
                                        <p:cTn id="28" dur="500" fill="hold"/>
                                        <p:tgtEl>
                                          <p:spTgt spid="12"/>
                                        </p:tgtEl>
                                        <p:attrNameLst>
                                          <p:attrName>fill.on</p:attrName>
                                        </p:attrNameLst>
                                      </p:cBhvr>
                                      <p:to>
                                        <p:strVal val="true"/>
                                      </p:to>
                                    </p:set>
                                  </p:childTnLst>
                                </p:cTn>
                              </p:par>
                            </p:childTnLst>
                          </p:cTn>
                        </p:par>
                        <p:par>
                          <p:cTn id="29" fill="hold">
                            <p:stCondLst>
                              <p:cond delay="2500"/>
                            </p:stCondLst>
                            <p:childTnLst>
                              <p:par>
                                <p:cTn id="30" presetID="1" presetClass="emph" presetSubtype="2" fill="hold" nodeType="afterEffect">
                                  <p:stCondLst>
                                    <p:cond delay="0"/>
                                  </p:stCondLst>
                                  <p:childTnLst>
                                    <p:animClr clrSpc="rgb" dir="cw">
                                      <p:cBhvr>
                                        <p:cTn id="31" dur="500" fill="hold"/>
                                        <p:tgtEl>
                                          <p:spTgt spid="20"/>
                                        </p:tgtEl>
                                        <p:attrNameLst>
                                          <p:attrName>fillcolor</p:attrName>
                                        </p:attrNameLst>
                                      </p:cBhvr>
                                      <p:to>
                                        <a:srgbClr val="BF9000"/>
                                      </p:to>
                                    </p:animClr>
                                    <p:set>
                                      <p:cBhvr>
                                        <p:cTn id="32" dur="500" fill="hold"/>
                                        <p:tgtEl>
                                          <p:spTgt spid="20"/>
                                        </p:tgtEl>
                                        <p:attrNameLst>
                                          <p:attrName>fill.type</p:attrName>
                                        </p:attrNameLst>
                                      </p:cBhvr>
                                      <p:to>
                                        <p:strVal val="solid"/>
                                      </p:to>
                                    </p:set>
                                    <p:set>
                                      <p:cBhvr>
                                        <p:cTn id="33" dur="500" fill="hold"/>
                                        <p:tgtEl>
                                          <p:spTgt spid="20"/>
                                        </p:tgtEl>
                                        <p:attrNameLst>
                                          <p:attrName>fill.on</p:attrName>
                                        </p:attrNameLst>
                                      </p:cBhvr>
                                      <p:to>
                                        <p:strVal val="true"/>
                                      </p:to>
                                    </p:set>
                                  </p:childTnLst>
                                </p:cTn>
                              </p:par>
                            </p:childTnLst>
                          </p:cTn>
                        </p:par>
                        <p:par>
                          <p:cTn id="34" fill="hold">
                            <p:stCondLst>
                              <p:cond delay="3000"/>
                            </p:stCondLst>
                            <p:childTnLst>
                              <p:par>
                                <p:cTn id="35" presetID="1" presetClass="emph" presetSubtype="2" fill="hold" nodeType="afterEffect">
                                  <p:stCondLst>
                                    <p:cond delay="0"/>
                                  </p:stCondLst>
                                  <p:childTnLst>
                                    <p:animClr clrSpc="rgb" dir="cw">
                                      <p:cBhvr>
                                        <p:cTn id="36" dur="500" fill="hold"/>
                                        <p:tgtEl>
                                          <p:spTgt spid="21"/>
                                        </p:tgtEl>
                                        <p:attrNameLst>
                                          <p:attrName>fillcolor</p:attrName>
                                        </p:attrNameLst>
                                      </p:cBhvr>
                                      <p:to>
                                        <a:srgbClr val="BF9000"/>
                                      </p:to>
                                    </p:animClr>
                                    <p:set>
                                      <p:cBhvr>
                                        <p:cTn id="37" dur="500" fill="hold"/>
                                        <p:tgtEl>
                                          <p:spTgt spid="21"/>
                                        </p:tgtEl>
                                        <p:attrNameLst>
                                          <p:attrName>fill.type</p:attrName>
                                        </p:attrNameLst>
                                      </p:cBhvr>
                                      <p:to>
                                        <p:strVal val="solid"/>
                                      </p:to>
                                    </p:set>
                                    <p:set>
                                      <p:cBhvr>
                                        <p:cTn id="38" dur="500" fill="hold"/>
                                        <p:tgtEl>
                                          <p:spTgt spid="21"/>
                                        </p:tgtEl>
                                        <p:attrNameLst>
                                          <p:attrName>fill.on</p:attrName>
                                        </p:attrNameLst>
                                      </p:cBhvr>
                                      <p:to>
                                        <p:strVal val="true"/>
                                      </p:to>
                                    </p:set>
                                  </p:childTnLst>
                                </p:cTn>
                              </p:par>
                            </p:childTnLst>
                          </p:cTn>
                        </p:par>
                        <p:par>
                          <p:cTn id="39" fill="hold">
                            <p:stCondLst>
                              <p:cond delay="3500"/>
                            </p:stCondLst>
                            <p:childTnLst>
                              <p:par>
                                <p:cTn id="40" presetID="1" presetClass="emph" presetSubtype="2" fill="hold" nodeType="afterEffect">
                                  <p:stCondLst>
                                    <p:cond delay="0"/>
                                  </p:stCondLst>
                                  <p:childTnLst>
                                    <p:animClr clrSpc="rgb" dir="cw">
                                      <p:cBhvr>
                                        <p:cTn id="41" dur="500" fill="hold"/>
                                        <p:tgtEl>
                                          <p:spTgt spid="22"/>
                                        </p:tgtEl>
                                        <p:attrNameLst>
                                          <p:attrName>fillcolor</p:attrName>
                                        </p:attrNameLst>
                                      </p:cBhvr>
                                      <p:to>
                                        <a:srgbClr val="BF9000"/>
                                      </p:to>
                                    </p:animClr>
                                    <p:set>
                                      <p:cBhvr>
                                        <p:cTn id="42" dur="500" fill="hold"/>
                                        <p:tgtEl>
                                          <p:spTgt spid="22"/>
                                        </p:tgtEl>
                                        <p:attrNameLst>
                                          <p:attrName>fill.type</p:attrName>
                                        </p:attrNameLst>
                                      </p:cBhvr>
                                      <p:to>
                                        <p:strVal val="solid"/>
                                      </p:to>
                                    </p:set>
                                    <p:set>
                                      <p:cBhvr>
                                        <p:cTn id="43" dur="500" fill="hold"/>
                                        <p:tgtEl>
                                          <p:spTgt spid="22"/>
                                        </p:tgtEl>
                                        <p:attrNameLst>
                                          <p:attrName>fill.on</p:attrName>
                                        </p:attrNameLst>
                                      </p:cBhvr>
                                      <p:to>
                                        <p:strVal val="true"/>
                                      </p:to>
                                    </p:set>
                                  </p:childTnLst>
                                </p:cTn>
                              </p:par>
                            </p:childTnLst>
                          </p:cTn>
                        </p:par>
                        <p:par>
                          <p:cTn id="44" fill="hold">
                            <p:stCondLst>
                              <p:cond delay="4000"/>
                            </p:stCondLst>
                            <p:childTnLst>
                              <p:par>
                                <p:cTn id="45" presetID="1" presetClass="emph" presetSubtype="2" fill="hold" nodeType="afterEffect">
                                  <p:stCondLst>
                                    <p:cond delay="0"/>
                                  </p:stCondLst>
                                  <p:childTnLst>
                                    <p:animClr clrSpc="rgb" dir="cw">
                                      <p:cBhvr>
                                        <p:cTn id="46" dur="500" fill="hold"/>
                                        <p:tgtEl>
                                          <p:spTgt spid="23"/>
                                        </p:tgtEl>
                                        <p:attrNameLst>
                                          <p:attrName>fillcolor</p:attrName>
                                        </p:attrNameLst>
                                      </p:cBhvr>
                                      <p:to>
                                        <a:srgbClr val="BF9000"/>
                                      </p:to>
                                    </p:animClr>
                                    <p:set>
                                      <p:cBhvr>
                                        <p:cTn id="47" dur="500" fill="hold"/>
                                        <p:tgtEl>
                                          <p:spTgt spid="23"/>
                                        </p:tgtEl>
                                        <p:attrNameLst>
                                          <p:attrName>fill.type</p:attrName>
                                        </p:attrNameLst>
                                      </p:cBhvr>
                                      <p:to>
                                        <p:strVal val="solid"/>
                                      </p:to>
                                    </p:set>
                                    <p:set>
                                      <p:cBhvr>
                                        <p:cTn id="48" dur="500" fill="hold"/>
                                        <p:tgtEl>
                                          <p:spTgt spid="23"/>
                                        </p:tgtEl>
                                        <p:attrNameLst>
                                          <p:attrName>fill.on</p:attrName>
                                        </p:attrNameLst>
                                      </p:cBhvr>
                                      <p:to>
                                        <p:strVal val="true"/>
                                      </p:to>
                                    </p:set>
                                  </p:childTnLst>
                                </p:cTn>
                              </p:par>
                            </p:childTnLst>
                          </p:cTn>
                        </p:par>
                        <p:par>
                          <p:cTn id="49" fill="hold">
                            <p:stCondLst>
                              <p:cond delay="4500"/>
                            </p:stCondLst>
                            <p:childTnLst>
                              <p:par>
                                <p:cTn id="50" presetID="1" presetClass="emph" presetSubtype="2" fill="hold" nodeType="afterEffect">
                                  <p:stCondLst>
                                    <p:cond delay="0"/>
                                  </p:stCondLst>
                                  <p:childTnLst>
                                    <p:animClr clrSpc="rgb" dir="cw">
                                      <p:cBhvr>
                                        <p:cTn id="51" dur="500" fill="hold"/>
                                        <p:tgtEl>
                                          <p:spTgt spid="24"/>
                                        </p:tgtEl>
                                        <p:attrNameLst>
                                          <p:attrName>fillcolor</p:attrName>
                                        </p:attrNameLst>
                                      </p:cBhvr>
                                      <p:to>
                                        <a:srgbClr val="BF9000"/>
                                      </p:to>
                                    </p:animClr>
                                    <p:set>
                                      <p:cBhvr>
                                        <p:cTn id="52" dur="500" fill="hold"/>
                                        <p:tgtEl>
                                          <p:spTgt spid="24"/>
                                        </p:tgtEl>
                                        <p:attrNameLst>
                                          <p:attrName>fill.type</p:attrName>
                                        </p:attrNameLst>
                                      </p:cBhvr>
                                      <p:to>
                                        <p:strVal val="solid"/>
                                      </p:to>
                                    </p:set>
                                    <p:set>
                                      <p:cBhvr>
                                        <p:cTn id="53" dur="500" fill="hold"/>
                                        <p:tgtEl>
                                          <p:spTgt spid="24"/>
                                        </p:tgtEl>
                                        <p:attrNameLst>
                                          <p:attrName>fill.on</p:attrName>
                                        </p:attrNameLst>
                                      </p:cBhvr>
                                      <p:to>
                                        <p:strVal val="true"/>
                                      </p:to>
                                    </p:set>
                                  </p:childTnLst>
                                </p:cTn>
                              </p:par>
                            </p:childTnLst>
                          </p:cTn>
                        </p:par>
                        <p:par>
                          <p:cTn id="54" fill="hold">
                            <p:stCondLst>
                              <p:cond delay="5000"/>
                            </p:stCondLst>
                            <p:childTnLst>
                              <p:par>
                                <p:cTn id="55" presetID="34" presetClass="emph" presetSubtype="0" fill="hold" grpId="0" nodeType="afterEffect">
                                  <p:stCondLst>
                                    <p:cond delay="0"/>
                                  </p:stCondLst>
                                  <p:iterate type="lt">
                                    <p:tmPct val="10000"/>
                                  </p:iterate>
                                  <p:childTnLst>
                                    <p:animMotion origin="layout" path="M 0.0 0.0 L 0.0 -0.07213" pathEditMode="relative" ptsTypes="">
                                      <p:cBhvr>
                                        <p:cTn id="56" dur="250" accel="50000" decel="50000" autoRev="1" fill="hold">
                                          <p:stCondLst>
                                            <p:cond delay="0"/>
                                          </p:stCondLst>
                                        </p:cTn>
                                        <p:tgtEl>
                                          <p:spTgt spid="24"/>
                                        </p:tgtEl>
                                        <p:attrNameLst>
                                          <p:attrName>ppt_x</p:attrName>
                                          <p:attrName>ppt_y</p:attrName>
                                        </p:attrNameLst>
                                      </p:cBhvr>
                                    </p:animMotion>
                                    <p:animRot by="1500000">
                                      <p:cBhvr>
                                        <p:cTn id="57" dur="125" fill="hold">
                                          <p:stCondLst>
                                            <p:cond delay="0"/>
                                          </p:stCondLst>
                                        </p:cTn>
                                        <p:tgtEl>
                                          <p:spTgt spid="24"/>
                                        </p:tgtEl>
                                        <p:attrNameLst>
                                          <p:attrName>r</p:attrName>
                                        </p:attrNameLst>
                                      </p:cBhvr>
                                    </p:animRot>
                                    <p:animRot by="-1500000">
                                      <p:cBhvr>
                                        <p:cTn id="58" dur="125" fill="hold">
                                          <p:stCondLst>
                                            <p:cond delay="125"/>
                                          </p:stCondLst>
                                        </p:cTn>
                                        <p:tgtEl>
                                          <p:spTgt spid="24"/>
                                        </p:tgtEl>
                                        <p:attrNameLst>
                                          <p:attrName>r</p:attrName>
                                        </p:attrNameLst>
                                      </p:cBhvr>
                                    </p:animRot>
                                    <p:animRot by="-1500000">
                                      <p:cBhvr>
                                        <p:cTn id="59" dur="125" fill="hold">
                                          <p:stCondLst>
                                            <p:cond delay="250"/>
                                          </p:stCondLst>
                                        </p:cTn>
                                        <p:tgtEl>
                                          <p:spTgt spid="24"/>
                                        </p:tgtEl>
                                        <p:attrNameLst>
                                          <p:attrName>r</p:attrName>
                                        </p:attrNameLst>
                                      </p:cBhvr>
                                    </p:animRot>
                                    <p:animRot by="1500000">
                                      <p:cBhvr>
                                        <p:cTn id="60"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rmAutofit/>
          </a:bodyPr>
          <a:lstStyle/>
          <a:p>
            <a:r>
              <a:rPr lang="de-DE" sz="2400" dirty="0"/>
              <a:t>Für welche Anwendung eignet sich das Definieren von „Abschnitten“ in einer Präsentation?</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um ohne Hyperlinks unterschiedliche Schwierigkeitsstufen zu definieren</a:t>
            </a:r>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Abschnitte definieren die Seitenränder der Folien</a:t>
            </a:r>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es gibt in Präsentationsprogrammen keine Abschnitte</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t>D) um nicht lineare Verzweigungen möglichst übersichtlich darzustellen</a:t>
            </a: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A2ED1A53-4036-4683-8189-DF277C40BCDA}"/>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126632"/>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C00000"/>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par>
                          <p:cTn id="21" fill="hold">
                            <p:stCondLst>
                              <p:cond delay="2000"/>
                            </p:stCondLst>
                            <p:childTnLst>
                              <p:par>
                                <p:cTn id="22" presetID="1" presetClass="emph" presetSubtype="2" fill="hold" nodeType="afterEffect">
                                  <p:stCondLst>
                                    <p:cond delay="0"/>
                                  </p:stCondLst>
                                  <p:childTnLst>
                                    <p:animClr clrSpc="rgb" dir="cw">
                                      <p:cBhvr>
                                        <p:cTn id="23" dur="2000" fill="hold"/>
                                        <p:tgtEl>
                                          <p:spTgt spid="5"/>
                                        </p:tgtEl>
                                        <p:attrNameLst>
                                          <p:attrName>fillcolor</p:attrName>
                                        </p:attrNameLst>
                                      </p:cBhvr>
                                      <p:to>
                                        <a:srgbClr val="C00000"/>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6"/>
                                        </p:tgtEl>
                                        <p:attrNameLst>
                                          <p:attrName>fillcolor</p:attrName>
                                        </p:attrNameLst>
                                      </p:cBhvr>
                                      <p:to>
                                        <a:schemeClr val="accent2"/>
                                      </p:to>
                                    </p:animClr>
                                    <p:set>
                                      <p:cBhvr>
                                        <p:cTn id="31" dur="2000" fill="hold"/>
                                        <p:tgtEl>
                                          <p:spTgt spid="6"/>
                                        </p:tgtEl>
                                        <p:attrNameLst>
                                          <p:attrName>fill.type</p:attrName>
                                        </p:attrNameLst>
                                      </p:cBhvr>
                                      <p:to>
                                        <p:strVal val="solid"/>
                                      </p:to>
                                    </p:set>
                                    <p:set>
                                      <p:cBhvr>
                                        <p:cTn id="32" dur="2000" fill="hold"/>
                                        <p:tgtEl>
                                          <p:spTgt spid="6"/>
                                        </p:tgtEl>
                                        <p:attrNameLst>
                                          <p:attrName>fill.on</p:attrName>
                                        </p:attrNameLst>
                                      </p:cBhvr>
                                      <p:to>
                                        <p:strVal val="true"/>
                                      </p:to>
                                    </p:set>
                                  </p:childTnLst>
                                </p:cTn>
                              </p:par>
                            </p:childTnLst>
                          </p:cTn>
                        </p:par>
                        <p:par>
                          <p:cTn id="33" fill="hold">
                            <p:stCondLst>
                              <p:cond delay="2000"/>
                            </p:stCondLst>
                            <p:childTnLst>
                              <p:par>
                                <p:cTn id="34" presetID="1" presetClass="emph" presetSubtype="2" fill="hold" nodeType="afterEffect">
                                  <p:stCondLst>
                                    <p:cond delay="0"/>
                                  </p:stCondLst>
                                  <p:childTnLst>
                                    <p:animClr clrSpc="rgb" dir="cw">
                                      <p:cBhvr>
                                        <p:cTn id="35" dur="2000" fill="hold"/>
                                        <p:tgtEl>
                                          <p:spTgt spid="6"/>
                                        </p:tgtEl>
                                        <p:attrNameLst>
                                          <p:attrName>fillcolor</p:attrName>
                                        </p:attrNameLst>
                                      </p:cBhvr>
                                      <p:to>
                                        <a:srgbClr val="C00000"/>
                                      </p:to>
                                    </p:animClr>
                                    <p:set>
                                      <p:cBhvr>
                                        <p:cTn id="36" dur="2000" fill="hold"/>
                                        <p:tgtEl>
                                          <p:spTgt spid="6"/>
                                        </p:tgtEl>
                                        <p:attrNameLst>
                                          <p:attrName>fill.type</p:attrName>
                                        </p:attrNameLst>
                                      </p:cBhvr>
                                      <p:to>
                                        <p:strVal val="solid"/>
                                      </p:to>
                                    </p:set>
                                    <p:set>
                                      <p:cBhvr>
                                        <p:cTn id="37"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7"/>
                                        </p:tgtEl>
                                        <p:attrNameLst>
                                          <p:attrName>fillcolor</p:attrName>
                                        </p:attrNameLst>
                                      </p:cBhvr>
                                      <p:to>
                                        <a:schemeClr val="accent2"/>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par>
                          <p:cTn id="45" fill="hold">
                            <p:stCondLst>
                              <p:cond delay="2000"/>
                            </p:stCondLst>
                            <p:childTnLst>
                              <p:par>
                                <p:cTn id="46" presetID="1" presetClass="emph" presetSubtype="2" fill="hold" nodeType="afterEffect">
                                  <p:stCondLst>
                                    <p:cond delay="0"/>
                                  </p:stCondLst>
                                  <p:childTnLst>
                                    <p:animClr clrSpc="rgb" dir="cw">
                                      <p:cBhvr>
                                        <p:cTn id="47" dur="2000" fill="hold"/>
                                        <p:tgtEl>
                                          <p:spTgt spid="7"/>
                                        </p:tgtEl>
                                        <p:attrNameLst>
                                          <p:attrName>fillcolor</p:attrName>
                                        </p:attrNameLst>
                                      </p:cBhvr>
                                      <p:to>
                                        <a:srgbClr val="70AD47"/>
                                      </p:to>
                                    </p:animClr>
                                    <p:set>
                                      <p:cBhvr>
                                        <p:cTn id="48" dur="2000" fill="hold"/>
                                        <p:tgtEl>
                                          <p:spTgt spid="7"/>
                                        </p:tgtEl>
                                        <p:attrNameLst>
                                          <p:attrName>fill.type</p:attrName>
                                        </p:attrNameLst>
                                      </p:cBhvr>
                                      <p:to>
                                        <p:strVal val="solid"/>
                                      </p:to>
                                    </p:set>
                                    <p:set>
                                      <p:cBhvr>
                                        <p:cTn id="49" dur="2000" fill="hold"/>
                                        <p:tgtEl>
                                          <p:spTgt spid="7"/>
                                        </p:tgtEl>
                                        <p:attrNameLst>
                                          <p:attrName>fill.on</p:attrName>
                                        </p:attrNameLst>
                                      </p:cBhvr>
                                      <p:to>
                                        <p:strVal val="true"/>
                                      </p:to>
                                    </p:set>
                                  </p:childTnLst>
                                </p:cTn>
                              </p:par>
                            </p:childTnLst>
                          </p:cTn>
                        </p:par>
                        <p:par>
                          <p:cTn id="50" fill="hold">
                            <p:stCondLst>
                              <p:cond delay="4000"/>
                            </p:stCondLst>
                            <p:childTnLst>
                              <p:par>
                                <p:cTn id="51" presetID="10" presetClass="exit" presetSubtype="0" fill="hold" grpId="0"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rmAutofit/>
          </a:bodyPr>
          <a:lstStyle/>
          <a:p>
            <a:r>
              <a:rPr lang="de-DE" sz="2400" dirty="0"/>
              <a:t>Um ein Bild mit einer Audiodatei zu versehen, die beim Klicken auf das Bild abgespielt wird und dabei blinkt, müssen Sie… ?</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einen Trigger definieren</a:t>
            </a:r>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die Animation mit einem Sound versehen</a:t>
            </a:r>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die Audiodatei hinter die Grafik schieben</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D) Audiodatei und Grafik gruppieren</a:t>
            </a: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0F61C75F-A22E-44B9-BD74-A2E762D8C88D}"/>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5523603"/>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C00000"/>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par>
                          <p:cTn id="21" fill="hold">
                            <p:stCondLst>
                              <p:cond delay="2000"/>
                            </p:stCondLst>
                            <p:childTnLst>
                              <p:par>
                                <p:cTn id="22" presetID="1" presetClass="emph" presetSubtype="2" fill="hold" nodeType="afterEffect">
                                  <p:stCondLst>
                                    <p:cond delay="0"/>
                                  </p:stCondLst>
                                  <p:childTnLst>
                                    <p:animClr clrSpc="rgb" dir="cw">
                                      <p:cBhvr>
                                        <p:cTn id="23" dur="2000" fill="hold"/>
                                        <p:tgtEl>
                                          <p:spTgt spid="5"/>
                                        </p:tgtEl>
                                        <p:attrNameLst>
                                          <p:attrName>fillcolor</p:attrName>
                                        </p:attrNameLst>
                                      </p:cBhvr>
                                      <p:to>
                                        <a:srgbClr val="70AD47"/>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4000"/>
                            </p:stCondLst>
                            <p:childTnLst>
                              <p:par>
                                <p:cTn id="27" presetID="10" presetClass="exit" presetSubtype="0" fill="hold" grpId="0" nodeType="after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6"/>
                                        </p:tgtEl>
                                        <p:attrNameLst>
                                          <p:attrName>fillcolor</p:attrName>
                                        </p:attrNameLst>
                                      </p:cBhvr>
                                      <p:to>
                                        <a:schemeClr val="accent2"/>
                                      </p:to>
                                    </p:animClr>
                                    <p:set>
                                      <p:cBhvr>
                                        <p:cTn id="35" dur="2000" fill="hold"/>
                                        <p:tgtEl>
                                          <p:spTgt spid="6"/>
                                        </p:tgtEl>
                                        <p:attrNameLst>
                                          <p:attrName>fill.type</p:attrName>
                                        </p:attrNameLst>
                                      </p:cBhvr>
                                      <p:to>
                                        <p:strVal val="solid"/>
                                      </p:to>
                                    </p:set>
                                    <p:set>
                                      <p:cBhvr>
                                        <p:cTn id="36" dur="2000" fill="hold"/>
                                        <p:tgtEl>
                                          <p:spTgt spid="6"/>
                                        </p:tgtEl>
                                        <p:attrNameLst>
                                          <p:attrName>fill.on</p:attrName>
                                        </p:attrNameLst>
                                      </p:cBhvr>
                                      <p:to>
                                        <p:strVal val="true"/>
                                      </p:to>
                                    </p:set>
                                  </p:childTnLst>
                                </p:cTn>
                              </p:par>
                            </p:childTnLst>
                          </p:cTn>
                        </p:par>
                        <p:par>
                          <p:cTn id="37" fill="hold">
                            <p:stCondLst>
                              <p:cond delay="2000"/>
                            </p:stCondLst>
                            <p:childTnLst>
                              <p:par>
                                <p:cTn id="38" presetID="1" presetClass="emph" presetSubtype="2" fill="hold" nodeType="afterEffect">
                                  <p:stCondLst>
                                    <p:cond delay="0"/>
                                  </p:stCondLst>
                                  <p:childTnLst>
                                    <p:animClr clrSpc="rgb" dir="cw">
                                      <p:cBhvr>
                                        <p:cTn id="39" dur="2000" fill="hold"/>
                                        <p:tgtEl>
                                          <p:spTgt spid="6"/>
                                        </p:tgtEl>
                                        <p:attrNameLst>
                                          <p:attrName>fillcolor</p:attrName>
                                        </p:attrNameLst>
                                      </p:cBhvr>
                                      <p:to>
                                        <a:srgbClr val="C00000"/>
                                      </p:to>
                                    </p:animClr>
                                    <p:set>
                                      <p:cBhvr>
                                        <p:cTn id="40" dur="2000" fill="hold"/>
                                        <p:tgtEl>
                                          <p:spTgt spid="6"/>
                                        </p:tgtEl>
                                        <p:attrNameLst>
                                          <p:attrName>fill.type</p:attrName>
                                        </p:attrNameLst>
                                      </p:cBhvr>
                                      <p:to>
                                        <p:strVal val="solid"/>
                                      </p:to>
                                    </p:set>
                                    <p:set>
                                      <p:cBhvr>
                                        <p:cTn id="41"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7"/>
                                        </p:tgtEl>
                                        <p:attrNameLst>
                                          <p:attrName>fillcolor</p:attrName>
                                        </p:attrNameLst>
                                      </p:cBhvr>
                                      <p:to>
                                        <a:schemeClr val="accent2"/>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par>
                          <p:cTn id="49" fill="hold">
                            <p:stCondLst>
                              <p:cond delay="2000"/>
                            </p:stCondLst>
                            <p:childTnLst>
                              <p:par>
                                <p:cTn id="50" presetID="1" presetClass="emph" presetSubtype="2" fill="hold" nodeType="afterEffect">
                                  <p:stCondLst>
                                    <p:cond delay="0"/>
                                  </p:stCondLst>
                                  <p:childTnLst>
                                    <p:animClr clrSpc="rgb" dir="cw">
                                      <p:cBhvr>
                                        <p:cTn id="51" dur="2000" fill="hold"/>
                                        <p:tgtEl>
                                          <p:spTgt spid="7"/>
                                        </p:tgtEl>
                                        <p:attrNameLst>
                                          <p:attrName>fillcolor</p:attrName>
                                        </p:attrNameLst>
                                      </p:cBhvr>
                                      <p:to>
                                        <a:srgbClr val="C00000"/>
                                      </p:to>
                                    </p:animClr>
                                    <p:set>
                                      <p:cBhvr>
                                        <p:cTn id="52" dur="2000" fill="hold"/>
                                        <p:tgtEl>
                                          <p:spTgt spid="7"/>
                                        </p:tgtEl>
                                        <p:attrNameLst>
                                          <p:attrName>fill.type</p:attrName>
                                        </p:attrNameLst>
                                      </p:cBhvr>
                                      <p:to>
                                        <p:strVal val="solid"/>
                                      </p:to>
                                    </p:set>
                                    <p:set>
                                      <p:cBhvr>
                                        <p:cTn id="5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rmAutofit/>
          </a:bodyPr>
          <a:lstStyle/>
          <a:p>
            <a:r>
              <a:rPr lang="de-DE" sz="2400" dirty="0"/>
              <a:t>„Ich arbeite seit Tagen an einer sehr aufwendigen Präsentation, die auf einmal ständig abstürzt.“ … Woran könnte das liegen?</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zu viele unterschiedliche Animationen</a:t>
            </a:r>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Präsentationsprogramme stürzen nicht ab, sie laden nur länger</a:t>
            </a:r>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ein Hyperlink führt zu einem externen Dokument, welches gelöscht wurde</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D) die Präsentation enthält viel zu viele große Dateien (Audio, Video)</a:t>
            </a: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5597E3E6-8AE4-49D6-9217-E4E3079B7536}"/>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60229016"/>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C00000"/>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par>
                          <p:cTn id="21" fill="hold">
                            <p:stCondLst>
                              <p:cond delay="2000"/>
                            </p:stCondLst>
                            <p:childTnLst>
                              <p:par>
                                <p:cTn id="22" presetID="1" presetClass="emph" presetSubtype="2" fill="hold" nodeType="afterEffect">
                                  <p:stCondLst>
                                    <p:cond delay="0"/>
                                  </p:stCondLst>
                                  <p:childTnLst>
                                    <p:animClr clrSpc="rgb" dir="cw">
                                      <p:cBhvr>
                                        <p:cTn id="23" dur="2000" fill="hold"/>
                                        <p:tgtEl>
                                          <p:spTgt spid="5"/>
                                        </p:tgtEl>
                                        <p:attrNameLst>
                                          <p:attrName>fillcolor</p:attrName>
                                        </p:attrNameLst>
                                      </p:cBhvr>
                                      <p:to>
                                        <a:srgbClr val="C00000"/>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6"/>
                                        </p:tgtEl>
                                        <p:attrNameLst>
                                          <p:attrName>fillcolor</p:attrName>
                                        </p:attrNameLst>
                                      </p:cBhvr>
                                      <p:to>
                                        <a:schemeClr val="accent2"/>
                                      </p:to>
                                    </p:animClr>
                                    <p:set>
                                      <p:cBhvr>
                                        <p:cTn id="31" dur="2000" fill="hold"/>
                                        <p:tgtEl>
                                          <p:spTgt spid="6"/>
                                        </p:tgtEl>
                                        <p:attrNameLst>
                                          <p:attrName>fill.type</p:attrName>
                                        </p:attrNameLst>
                                      </p:cBhvr>
                                      <p:to>
                                        <p:strVal val="solid"/>
                                      </p:to>
                                    </p:set>
                                    <p:set>
                                      <p:cBhvr>
                                        <p:cTn id="32" dur="2000" fill="hold"/>
                                        <p:tgtEl>
                                          <p:spTgt spid="6"/>
                                        </p:tgtEl>
                                        <p:attrNameLst>
                                          <p:attrName>fill.on</p:attrName>
                                        </p:attrNameLst>
                                      </p:cBhvr>
                                      <p:to>
                                        <p:strVal val="true"/>
                                      </p:to>
                                    </p:set>
                                  </p:childTnLst>
                                </p:cTn>
                              </p:par>
                            </p:childTnLst>
                          </p:cTn>
                        </p:par>
                        <p:par>
                          <p:cTn id="33" fill="hold">
                            <p:stCondLst>
                              <p:cond delay="2000"/>
                            </p:stCondLst>
                            <p:childTnLst>
                              <p:par>
                                <p:cTn id="34" presetID="1" presetClass="emph" presetSubtype="2" fill="hold" nodeType="afterEffect">
                                  <p:stCondLst>
                                    <p:cond delay="0"/>
                                  </p:stCondLst>
                                  <p:childTnLst>
                                    <p:animClr clrSpc="rgb" dir="cw">
                                      <p:cBhvr>
                                        <p:cTn id="35" dur="2000" fill="hold"/>
                                        <p:tgtEl>
                                          <p:spTgt spid="6"/>
                                        </p:tgtEl>
                                        <p:attrNameLst>
                                          <p:attrName>fillcolor</p:attrName>
                                        </p:attrNameLst>
                                      </p:cBhvr>
                                      <p:to>
                                        <a:srgbClr val="C00000"/>
                                      </p:to>
                                    </p:animClr>
                                    <p:set>
                                      <p:cBhvr>
                                        <p:cTn id="36" dur="2000" fill="hold"/>
                                        <p:tgtEl>
                                          <p:spTgt spid="6"/>
                                        </p:tgtEl>
                                        <p:attrNameLst>
                                          <p:attrName>fill.type</p:attrName>
                                        </p:attrNameLst>
                                      </p:cBhvr>
                                      <p:to>
                                        <p:strVal val="solid"/>
                                      </p:to>
                                    </p:set>
                                    <p:set>
                                      <p:cBhvr>
                                        <p:cTn id="37"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7"/>
                                        </p:tgtEl>
                                        <p:attrNameLst>
                                          <p:attrName>fillcolor</p:attrName>
                                        </p:attrNameLst>
                                      </p:cBhvr>
                                      <p:to>
                                        <a:schemeClr val="accent2"/>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par>
                          <p:cTn id="45" fill="hold">
                            <p:stCondLst>
                              <p:cond delay="2000"/>
                            </p:stCondLst>
                            <p:childTnLst>
                              <p:par>
                                <p:cTn id="46" presetID="1" presetClass="emph" presetSubtype="2" fill="hold" nodeType="afterEffect">
                                  <p:stCondLst>
                                    <p:cond delay="0"/>
                                  </p:stCondLst>
                                  <p:childTnLst>
                                    <p:animClr clrSpc="rgb" dir="cw">
                                      <p:cBhvr>
                                        <p:cTn id="47" dur="2000" fill="hold"/>
                                        <p:tgtEl>
                                          <p:spTgt spid="7"/>
                                        </p:tgtEl>
                                        <p:attrNameLst>
                                          <p:attrName>fillcolor</p:attrName>
                                        </p:attrNameLst>
                                      </p:cBhvr>
                                      <p:to>
                                        <a:srgbClr val="70AD47"/>
                                      </p:to>
                                    </p:animClr>
                                    <p:set>
                                      <p:cBhvr>
                                        <p:cTn id="48" dur="2000" fill="hold"/>
                                        <p:tgtEl>
                                          <p:spTgt spid="7"/>
                                        </p:tgtEl>
                                        <p:attrNameLst>
                                          <p:attrName>fill.type</p:attrName>
                                        </p:attrNameLst>
                                      </p:cBhvr>
                                      <p:to>
                                        <p:strVal val="solid"/>
                                      </p:to>
                                    </p:set>
                                    <p:set>
                                      <p:cBhvr>
                                        <p:cTn id="49" dur="2000" fill="hold"/>
                                        <p:tgtEl>
                                          <p:spTgt spid="7"/>
                                        </p:tgtEl>
                                        <p:attrNameLst>
                                          <p:attrName>fill.on</p:attrName>
                                        </p:attrNameLst>
                                      </p:cBhvr>
                                      <p:to>
                                        <p:strVal val="true"/>
                                      </p:to>
                                    </p:set>
                                  </p:childTnLst>
                                </p:cTn>
                              </p:par>
                            </p:childTnLst>
                          </p:cTn>
                        </p:par>
                        <p:par>
                          <p:cTn id="50" fill="hold">
                            <p:stCondLst>
                              <p:cond delay="4000"/>
                            </p:stCondLst>
                            <p:childTnLst>
                              <p:par>
                                <p:cTn id="51" presetID="10" presetClass="exit" presetSubtype="0" fill="hold" grpId="0"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Autofit/>
          </a:bodyPr>
          <a:lstStyle/>
          <a:p>
            <a:r>
              <a:rPr lang="de-DE" sz="2400" dirty="0"/>
              <a:t>Sie wollen ein Grafikobjekt animieren (wie bspw. eine Tachoanzeige). Wie setzten Sie dieses Vorhaben am besten in PowerPoint um?</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durch einfügen eines </a:t>
            </a:r>
            <a:r>
              <a:rPr lang="de-DE" dirty="0" err="1"/>
              <a:t>Piktograms</a:t>
            </a:r>
            <a:endParaRPr lang="de-DE" dirty="0"/>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solche Animationen lassen sich in PowerPoint nicht vorgefertigt einfügen</a:t>
            </a:r>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durch animiertes Einblenden von 3D-Objekten</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D) durch ein </a:t>
            </a:r>
            <a:r>
              <a:rPr lang="de-DE"/>
              <a:t>vorinstalliertes Add-On</a:t>
            </a:r>
            <a:endParaRPr lang="de-DE" dirty="0"/>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7B2D60ED-FA80-461D-94F2-C05C1A030015}"/>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65102689"/>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C00000"/>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par>
                          <p:cTn id="21" fill="hold">
                            <p:stCondLst>
                              <p:cond delay="2000"/>
                            </p:stCondLst>
                            <p:childTnLst>
                              <p:par>
                                <p:cTn id="22" presetID="1" presetClass="emph" presetSubtype="2" fill="hold" nodeType="afterEffect">
                                  <p:stCondLst>
                                    <p:cond delay="0"/>
                                  </p:stCondLst>
                                  <p:childTnLst>
                                    <p:animClr clrSpc="rgb" dir="cw">
                                      <p:cBhvr>
                                        <p:cTn id="23" dur="2000" fill="hold"/>
                                        <p:tgtEl>
                                          <p:spTgt spid="5"/>
                                        </p:tgtEl>
                                        <p:attrNameLst>
                                          <p:attrName>fillcolor</p:attrName>
                                        </p:attrNameLst>
                                      </p:cBhvr>
                                      <p:to>
                                        <a:srgbClr val="70AD47"/>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4000"/>
                            </p:stCondLst>
                            <p:childTnLst>
                              <p:par>
                                <p:cTn id="27" presetID="10" presetClass="exit" presetSubtype="0" fill="hold" grpId="0" nodeType="after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6"/>
                                        </p:tgtEl>
                                        <p:attrNameLst>
                                          <p:attrName>fillcolor</p:attrName>
                                        </p:attrNameLst>
                                      </p:cBhvr>
                                      <p:to>
                                        <a:schemeClr val="accent2"/>
                                      </p:to>
                                    </p:animClr>
                                    <p:set>
                                      <p:cBhvr>
                                        <p:cTn id="35" dur="2000" fill="hold"/>
                                        <p:tgtEl>
                                          <p:spTgt spid="6"/>
                                        </p:tgtEl>
                                        <p:attrNameLst>
                                          <p:attrName>fill.type</p:attrName>
                                        </p:attrNameLst>
                                      </p:cBhvr>
                                      <p:to>
                                        <p:strVal val="solid"/>
                                      </p:to>
                                    </p:set>
                                    <p:set>
                                      <p:cBhvr>
                                        <p:cTn id="36" dur="2000" fill="hold"/>
                                        <p:tgtEl>
                                          <p:spTgt spid="6"/>
                                        </p:tgtEl>
                                        <p:attrNameLst>
                                          <p:attrName>fill.on</p:attrName>
                                        </p:attrNameLst>
                                      </p:cBhvr>
                                      <p:to>
                                        <p:strVal val="true"/>
                                      </p:to>
                                    </p:set>
                                  </p:childTnLst>
                                </p:cTn>
                              </p:par>
                            </p:childTnLst>
                          </p:cTn>
                        </p:par>
                        <p:par>
                          <p:cTn id="37" fill="hold">
                            <p:stCondLst>
                              <p:cond delay="2000"/>
                            </p:stCondLst>
                            <p:childTnLst>
                              <p:par>
                                <p:cTn id="38" presetID="1" presetClass="emph" presetSubtype="2" fill="hold" nodeType="afterEffect">
                                  <p:stCondLst>
                                    <p:cond delay="0"/>
                                  </p:stCondLst>
                                  <p:childTnLst>
                                    <p:animClr clrSpc="rgb" dir="cw">
                                      <p:cBhvr>
                                        <p:cTn id="39" dur="2000" fill="hold"/>
                                        <p:tgtEl>
                                          <p:spTgt spid="6"/>
                                        </p:tgtEl>
                                        <p:attrNameLst>
                                          <p:attrName>fillcolor</p:attrName>
                                        </p:attrNameLst>
                                      </p:cBhvr>
                                      <p:to>
                                        <a:srgbClr val="C00000"/>
                                      </p:to>
                                    </p:animClr>
                                    <p:set>
                                      <p:cBhvr>
                                        <p:cTn id="40" dur="2000" fill="hold"/>
                                        <p:tgtEl>
                                          <p:spTgt spid="6"/>
                                        </p:tgtEl>
                                        <p:attrNameLst>
                                          <p:attrName>fill.type</p:attrName>
                                        </p:attrNameLst>
                                      </p:cBhvr>
                                      <p:to>
                                        <p:strVal val="solid"/>
                                      </p:to>
                                    </p:set>
                                    <p:set>
                                      <p:cBhvr>
                                        <p:cTn id="41"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7"/>
                                        </p:tgtEl>
                                        <p:attrNameLst>
                                          <p:attrName>fillcolor</p:attrName>
                                        </p:attrNameLst>
                                      </p:cBhvr>
                                      <p:to>
                                        <a:schemeClr val="accent2"/>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par>
                          <p:cTn id="49" fill="hold">
                            <p:stCondLst>
                              <p:cond delay="2000"/>
                            </p:stCondLst>
                            <p:childTnLst>
                              <p:par>
                                <p:cTn id="50" presetID="1" presetClass="emph" presetSubtype="2" fill="hold" nodeType="afterEffect">
                                  <p:stCondLst>
                                    <p:cond delay="0"/>
                                  </p:stCondLst>
                                  <p:childTnLst>
                                    <p:animClr clrSpc="rgb" dir="cw">
                                      <p:cBhvr>
                                        <p:cTn id="51" dur="2000" fill="hold"/>
                                        <p:tgtEl>
                                          <p:spTgt spid="7"/>
                                        </p:tgtEl>
                                        <p:attrNameLst>
                                          <p:attrName>fillcolor</p:attrName>
                                        </p:attrNameLst>
                                      </p:cBhvr>
                                      <p:to>
                                        <a:srgbClr val="C00000"/>
                                      </p:to>
                                    </p:animClr>
                                    <p:set>
                                      <p:cBhvr>
                                        <p:cTn id="52" dur="2000" fill="hold"/>
                                        <p:tgtEl>
                                          <p:spTgt spid="7"/>
                                        </p:tgtEl>
                                        <p:attrNameLst>
                                          <p:attrName>fill.type</p:attrName>
                                        </p:attrNameLst>
                                      </p:cBhvr>
                                      <p:to>
                                        <p:strVal val="solid"/>
                                      </p:to>
                                    </p:set>
                                    <p:set>
                                      <p:cBhvr>
                                        <p:cTn id="5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Autofit/>
          </a:bodyPr>
          <a:lstStyle/>
          <a:p>
            <a:r>
              <a:rPr lang="de-DE" sz="2000" dirty="0"/>
              <a:t>Sie wollen eine Präsentation von den Schülerinnen und Schülern Ihrer Klasse vervollständigen lassen, ohne dass diese bestimmte Bereiche (wie die Aufgabenstellung) abändern können. Lässt sich sowas in einer gängigen Präsentationssoftware umsetzen?</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69"/>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Nein, so etwas gibt es gar nicht</a:t>
            </a:r>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Nein, höchstens etwas ähnliches indem man die Aufgabenstellung im Folienmaster schreibt. </a:t>
            </a:r>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so etwas gibt es noch nicht mal in Textverarbeitungsprogrammen </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D) Ja, durch die Funktion „Dokument schützen“</a:t>
            </a: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7078383F-593B-4791-8653-2FAAFA5F5A7B}"/>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0994408"/>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C00000"/>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par>
                          <p:cTn id="21" fill="hold">
                            <p:stCondLst>
                              <p:cond delay="2000"/>
                            </p:stCondLst>
                            <p:childTnLst>
                              <p:par>
                                <p:cTn id="22" presetID="1" presetClass="emph" presetSubtype="2" fill="hold" nodeType="afterEffect">
                                  <p:stCondLst>
                                    <p:cond delay="0"/>
                                  </p:stCondLst>
                                  <p:childTnLst>
                                    <p:animClr clrSpc="rgb" dir="cw">
                                      <p:cBhvr>
                                        <p:cTn id="23" dur="2000" fill="hold"/>
                                        <p:tgtEl>
                                          <p:spTgt spid="5"/>
                                        </p:tgtEl>
                                        <p:attrNameLst>
                                          <p:attrName>fillcolor</p:attrName>
                                        </p:attrNameLst>
                                      </p:cBhvr>
                                      <p:to>
                                        <a:srgbClr val="70AD47"/>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4000"/>
                            </p:stCondLst>
                            <p:childTnLst>
                              <p:par>
                                <p:cTn id="27" presetID="10" presetClass="exit" presetSubtype="0" fill="hold" grpId="0" nodeType="after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6"/>
                                        </p:tgtEl>
                                        <p:attrNameLst>
                                          <p:attrName>fillcolor</p:attrName>
                                        </p:attrNameLst>
                                      </p:cBhvr>
                                      <p:to>
                                        <a:schemeClr val="accent2"/>
                                      </p:to>
                                    </p:animClr>
                                    <p:set>
                                      <p:cBhvr>
                                        <p:cTn id="35" dur="2000" fill="hold"/>
                                        <p:tgtEl>
                                          <p:spTgt spid="6"/>
                                        </p:tgtEl>
                                        <p:attrNameLst>
                                          <p:attrName>fill.type</p:attrName>
                                        </p:attrNameLst>
                                      </p:cBhvr>
                                      <p:to>
                                        <p:strVal val="solid"/>
                                      </p:to>
                                    </p:set>
                                    <p:set>
                                      <p:cBhvr>
                                        <p:cTn id="36" dur="2000" fill="hold"/>
                                        <p:tgtEl>
                                          <p:spTgt spid="6"/>
                                        </p:tgtEl>
                                        <p:attrNameLst>
                                          <p:attrName>fill.on</p:attrName>
                                        </p:attrNameLst>
                                      </p:cBhvr>
                                      <p:to>
                                        <p:strVal val="true"/>
                                      </p:to>
                                    </p:set>
                                  </p:childTnLst>
                                </p:cTn>
                              </p:par>
                            </p:childTnLst>
                          </p:cTn>
                        </p:par>
                        <p:par>
                          <p:cTn id="37" fill="hold">
                            <p:stCondLst>
                              <p:cond delay="2000"/>
                            </p:stCondLst>
                            <p:childTnLst>
                              <p:par>
                                <p:cTn id="38" presetID="1" presetClass="emph" presetSubtype="2" fill="hold" nodeType="afterEffect">
                                  <p:stCondLst>
                                    <p:cond delay="0"/>
                                  </p:stCondLst>
                                  <p:childTnLst>
                                    <p:animClr clrSpc="rgb" dir="cw">
                                      <p:cBhvr>
                                        <p:cTn id="39" dur="2000" fill="hold"/>
                                        <p:tgtEl>
                                          <p:spTgt spid="6"/>
                                        </p:tgtEl>
                                        <p:attrNameLst>
                                          <p:attrName>fillcolor</p:attrName>
                                        </p:attrNameLst>
                                      </p:cBhvr>
                                      <p:to>
                                        <a:srgbClr val="C00000"/>
                                      </p:to>
                                    </p:animClr>
                                    <p:set>
                                      <p:cBhvr>
                                        <p:cTn id="40" dur="2000" fill="hold"/>
                                        <p:tgtEl>
                                          <p:spTgt spid="6"/>
                                        </p:tgtEl>
                                        <p:attrNameLst>
                                          <p:attrName>fill.type</p:attrName>
                                        </p:attrNameLst>
                                      </p:cBhvr>
                                      <p:to>
                                        <p:strVal val="solid"/>
                                      </p:to>
                                    </p:set>
                                    <p:set>
                                      <p:cBhvr>
                                        <p:cTn id="41"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7"/>
                                        </p:tgtEl>
                                        <p:attrNameLst>
                                          <p:attrName>fillcolor</p:attrName>
                                        </p:attrNameLst>
                                      </p:cBhvr>
                                      <p:to>
                                        <a:schemeClr val="accent2"/>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par>
                          <p:cTn id="49" fill="hold">
                            <p:stCondLst>
                              <p:cond delay="2000"/>
                            </p:stCondLst>
                            <p:childTnLst>
                              <p:par>
                                <p:cTn id="50" presetID="1" presetClass="emph" presetSubtype="2" fill="hold" nodeType="afterEffect">
                                  <p:stCondLst>
                                    <p:cond delay="0"/>
                                  </p:stCondLst>
                                  <p:childTnLst>
                                    <p:animClr clrSpc="rgb" dir="cw">
                                      <p:cBhvr>
                                        <p:cTn id="51" dur="2000" fill="hold"/>
                                        <p:tgtEl>
                                          <p:spTgt spid="7"/>
                                        </p:tgtEl>
                                        <p:attrNameLst>
                                          <p:attrName>fillcolor</p:attrName>
                                        </p:attrNameLst>
                                      </p:cBhvr>
                                      <p:to>
                                        <a:srgbClr val="C00000"/>
                                      </p:to>
                                    </p:animClr>
                                    <p:set>
                                      <p:cBhvr>
                                        <p:cTn id="52" dur="2000" fill="hold"/>
                                        <p:tgtEl>
                                          <p:spTgt spid="7"/>
                                        </p:tgtEl>
                                        <p:attrNameLst>
                                          <p:attrName>fill.type</p:attrName>
                                        </p:attrNameLst>
                                      </p:cBhvr>
                                      <p:to>
                                        <p:strVal val="solid"/>
                                      </p:to>
                                    </p:set>
                                    <p:set>
                                      <p:cBhvr>
                                        <p:cTn id="5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99AFD2D-982A-4A9D-BC19-9D3EFDE456BA}"/>
              </a:ext>
            </a:extLst>
          </p:cNvPr>
          <p:cNvSpPr txBox="1">
            <a:spLocks/>
          </p:cNvSpPr>
          <p:nvPr/>
        </p:nvSpPr>
        <p:spPr>
          <a:xfrm>
            <a:off x="838200" y="439459"/>
            <a:ext cx="10515600" cy="947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Ihr Punktestand</a:t>
            </a:r>
          </a:p>
        </p:txBody>
      </p:sp>
      <p:sp>
        <p:nvSpPr>
          <p:cNvPr id="4" name="Rechteck: abgerundete Ecken 3">
            <a:extLst>
              <a:ext uri="{FF2B5EF4-FFF2-40B4-BE49-F238E27FC236}">
                <a16:creationId xmlns:a16="http://schemas.microsoft.com/office/drawing/2014/main" id="{3F16D4EF-853A-4DBF-AC86-63E01651EB07}"/>
              </a:ext>
            </a:extLst>
          </p:cNvPr>
          <p:cNvSpPr/>
          <p:nvPr/>
        </p:nvSpPr>
        <p:spPr>
          <a:xfrm>
            <a:off x="1375288" y="502699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 </a:t>
            </a:r>
            <a:r>
              <a:rPr lang="de-DE" dirty="0" err="1"/>
              <a:t>iIP</a:t>
            </a:r>
            <a:r>
              <a:rPr lang="de-DE" dirty="0"/>
              <a:t>*</a:t>
            </a:r>
          </a:p>
        </p:txBody>
      </p:sp>
      <p:sp>
        <p:nvSpPr>
          <p:cNvPr id="9" name="Rechteck: abgerundete Ecken 8">
            <a:extLst>
              <a:ext uri="{FF2B5EF4-FFF2-40B4-BE49-F238E27FC236}">
                <a16:creationId xmlns:a16="http://schemas.microsoft.com/office/drawing/2014/main" id="{4488F021-E3EB-4D63-ABF9-5489B64207BF}"/>
              </a:ext>
            </a:extLst>
          </p:cNvPr>
          <p:cNvSpPr/>
          <p:nvPr/>
        </p:nvSpPr>
        <p:spPr>
          <a:xfrm>
            <a:off x="1375288" y="4297824"/>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 </a:t>
            </a:r>
            <a:r>
              <a:rPr lang="de-DE" dirty="0" err="1"/>
              <a:t>iIP</a:t>
            </a:r>
            <a:endParaRPr lang="de-DE" dirty="0"/>
          </a:p>
        </p:txBody>
      </p:sp>
      <p:sp>
        <p:nvSpPr>
          <p:cNvPr id="10" name="Rechteck: abgerundete Ecken 9">
            <a:extLst>
              <a:ext uri="{FF2B5EF4-FFF2-40B4-BE49-F238E27FC236}">
                <a16:creationId xmlns:a16="http://schemas.microsoft.com/office/drawing/2014/main" id="{554E15D3-29EB-4B54-B3C8-D9424595DB82}"/>
              </a:ext>
            </a:extLst>
          </p:cNvPr>
          <p:cNvSpPr/>
          <p:nvPr/>
        </p:nvSpPr>
        <p:spPr>
          <a:xfrm>
            <a:off x="1375288" y="3568650"/>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 </a:t>
            </a:r>
            <a:r>
              <a:rPr lang="de-DE" dirty="0" err="1"/>
              <a:t>iIP</a:t>
            </a:r>
            <a:endParaRPr lang="de-DE" dirty="0"/>
          </a:p>
        </p:txBody>
      </p:sp>
      <p:sp>
        <p:nvSpPr>
          <p:cNvPr id="11" name="Rechteck: abgerundete Ecken 10">
            <a:extLst>
              <a:ext uri="{FF2B5EF4-FFF2-40B4-BE49-F238E27FC236}">
                <a16:creationId xmlns:a16="http://schemas.microsoft.com/office/drawing/2014/main" id="{83B6F1D9-FF44-4E51-9BAA-6A7074ED6C33}"/>
              </a:ext>
            </a:extLst>
          </p:cNvPr>
          <p:cNvSpPr/>
          <p:nvPr/>
        </p:nvSpPr>
        <p:spPr>
          <a:xfrm>
            <a:off x="1375288" y="2839476"/>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250 </a:t>
            </a:r>
            <a:r>
              <a:rPr lang="de-DE" dirty="0" err="1"/>
              <a:t>iIP</a:t>
            </a:r>
            <a:endParaRPr lang="de-DE" dirty="0"/>
          </a:p>
        </p:txBody>
      </p:sp>
      <p:sp>
        <p:nvSpPr>
          <p:cNvPr id="12" name="Rechteck: abgerundete Ecken 11">
            <a:extLst>
              <a:ext uri="{FF2B5EF4-FFF2-40B4-BE49-F238E27FC236}">
                <a16:creationId xmlns:a16="http://schemas.microsoft.com/office/drawing/2014/main" id="{77C0BF80-20DE-4D9E-9D48-D8000312233A}"/>
              </a:ext>
            </a:extLst>
          </p:cNvPr>
          <p:cNvSpPr/>
          <p:nvPr/>
        </p:nvSpPr>
        <p:spPr>
          <a:xfrm>
            <a:off x="1375288" y="206697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 </a:t>
            </a:r>
            <a:r>
              <a:rPr lang="de-DE" dirty="0" err="1"/>
              <a:t>iIP</a:t>
            </a:r>
            <a:endParaRPr lang="de-DE" dirty="0"/>
          </a:p>
        </p:txBody>
      </p:sp>
      <p:sp>
        <p:nvSpPr>
          <p:cNvPr id="13" name="Textfeld 12">
            <a:extLst>
              <a:ext uri="{FF2B5EF4-FFF2-40B4-BE49-F238E27FC236}">
                <a16:creationId xmlns:a16="http://schemas.microsoft.com/office/drawing/2014/main" id="{53EE2549-544A-4D68-A202-296441866DD4}"/>
              </a:ext>
            </a:extLst>
          </p:cNvPr>
          <p:cNvSpPr txBox="1"/>
          <p:nvPr/>
        </p:nvSpPr>
        <p:spPr>
          <a:xfrm>
            <a:off x="8620432" y="6492875"/>
            <a:ext cx="3480619" cy="276999"/>
          </a:xfrm>
          <a:prstGeom prst="rect">
            <a:avLst/>
          </a:prstGeom>
          <a:noFill/>
        </p:spPr>
        <p:txBody>
          <a:bodyPr wrap="square" rtlCol="0">
            <a:spAutoFit/>
          </a:bodyPr>
          <a:lstStyle/>
          <a:p>
            <a:r>
              <a:rPr lang="de-DE" sz="1200" dirty="0"/>
              <a:t>*</a:t>
            </a:r>
            <a:r>
              <a:rPr lang="de-DE" sz="1200" dirty="0" err="1"/>
              <a:t>iIP</a:t>
            </a:r>
            <a:r>
              <a:rPr lang="de-DE" sz="1200" dirty="0"/>
              <a:t> sind natürlich „informatische Intelligenzpunkte“</a:t>
            </a:r>
          </a:p>
        </p:txBody>
      </p:sp>
      <p:cxnSp>
        <p:nvCxnSpPr>
          <p:cNvPr id="15" name="Gerade Verbindung mit Pfeil 14">
            <a:extLst>
              <a:ext uri="{FF2B5EF4-FFF2-40B4-BE49-F238E27FC236}">
                <a16:creationId xmlns:a16="http://schemas.microsoft.com/office/drawing/2014/main" id="{AFD9ABCA-D02F-4D84-86B0-37B5B62749E5}"/>
              </a:ext>
            </a:extLst>
          </p:cNvPr>
          <p:cNvCxnSpPr>
            <a:cxnSpLocks/>
            <a:stCxn id="4" idx="0"/>
            <a:endCxn id="9" idx="2"/>
          </p:cNvCxnSpPr>
          <p:nvPr/>
        </p:nvCxnSpPr>
        <p:spPr>
          <a:xfrm flipV="1">
            <a:off x="2598789" y="4784520"/>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17" name="Gerade Verbindung mit Pfeil 16">
            <a:extLst>
              <a:ext uri="{FF2B5EF4-FFF2-40B4-BE49-F238E27FC236}">
                <a16:creationId xmlns:a16="http://schemas.microsoft.com/office/drawing/2014/main" id="{D1B04F04-4B29-445B-8563-0A5435617565}"/>
              </a:ext>
            </a:extLst>
          </p:cNvPr>
          <p:cNvCxnSpPr>
            <a:cxnSpLocks/>
          </p:cNvCxnSpPr>
          <p:nvPr/>
        </p:nvCxnSpPr>
        <p:spPr>
          <a:xfrm flipV="1">
            <a:off x="2598789" y="4055346"/>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18" name="Gerade Verbindung mit Pfeil 17">
            <a:extLst>
              <a:ext uri="{FF2B5EF4-FFF2-40B4-BE49-F238E27FC236}">
                <a16:creationId xmlns:a16="http://schemas.microsoft.com/office/drawing/2014/main" id="{601E41AA-680E-43A3-A6CC-209B720AF4FE}"/>
              </a:ext>
            </a:extLst>
          </p:cNvPr>
          <p:cNvCxnSpPr>
            <a:cxnSpLocks/>
          </p:cNvCxnSpPr>
          <p:nvPr/>
        </p:nvCxnSpPr>
        <p:spPr>
          <a:xfrm flipV="1">
            <a:off x="2593258" y="3326172"/>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19" name="Gerade Verbindung mit Pfeil 18">
            <a:extLst>
              <a:ext uri="{FF2B5EF4-FFF2-40B4-BE49-F238E27FC236}">
                <a16:creationId xmlns:a16="http://schemas.microsoft.com/office/drawing/2014/main" id="{BD862ED2-C8D7-4598-B471-92BB17287866}"/>
              </a:ext>
            </a:extLst>
          </p:cNvPr>
          <p:cNvCxnSpPr>
            <a:cxnSpLocks/>
          </p:cNvCxnSpPr>
          <p:nvPr/>
        </p:nvCxnSpPr>
        <p:spPr>
          <a:xfrm flipV="1">
            <a:off x="2593258" y="2596998"/>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sp>
        <p:nvSpPr>
          <p:cNvPr id="20" name="Rechteck: abgerundete Ecken 19">
            <a:extLst>
              <a:ext uri="{FF2B5EF4-FFF2-40B4-BE49-F238E27FC236}">
                <a16:creationId xmlns:a16="http://schemas.microsoft.com/office/drawing/2014/main" id="{77BD0B5C-7196-43DE-9E7E-E5F70CCFE357}"/>
              </a:ext>
            </a:extLst>
          </p:cNvPr>
          <p:cNvSpPr/>
          <p:nvPr/>
        </p:nvSpPr>
        <p:spPr>
          <a:xfrm>
            <a:off x="4872499" y="502699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 </a:t>
            </a:r>
            <a:r>
              <a:rPr lang="de-DE" dirty="0" err="1"/>
              <a:t>iIP</a:t>
            </a:r>
            <a:endParaRPr lang="de-DE" dirty="0"/>
          </a:p>
        </p:txBody>
      </p:sp>
      <p:sp>
        <p:nvSpPr>
          <p:cNvPr id="21" name="Rechteck: abgerundete Ecken 20">
            <a:extLst>
              <a:ext uri="{FF2B5EF4-FFF2-40B4-BE49-F238E27FC236}">
                <a16:creationId xmlns:a16="http://schemas.microsoft.com/office/drawing/2014/main" id="{9A7F2C58-97E5-4B2C-ACD1-ABC00DCDAF95}"/>
              </a:ext>
            </a:extLst>
          </p:cNvPr>
          <p:cNvSpPr/>
          <p:nvPr/>
        </p:nvSpPr>
        <p:spPr>
          <a:xfrm>
            <a:off x="4872499" y="4297824"/>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2.000 </a:t>
            </a:r>
            <a:r>
              <a:rPr lang="de-DE" dirty="0" err="1"/>
              <a:t>iIP</a:t>
            </a:r>
            <a:endParaRPr lang="de-DE" dirty="0"/>
          </a:p>
        </p:txBody>
      </p:sp>
      <p:sp>
        <p:nvSpPr>
          <p:cNvPr id="22" name="Rechteck: abgerundete Ecken 21">
            <a:extLst>
              <a:ext uri="{FF2B5EF4-FFF2-40B4-BE49-F238E27FC236}">
                <a16:creationId xmlns:a16="http://schemas.microsoft.com/office/drawing/2014/main" id="{F41C7B5E-7FB2-4A77-A794-6AB492814565}"/>
              </a:ext>
            </a:extLst>
          </p:cNvPr>
          <p:cNvSpPr/>
          <p:nvPr/>
        </p:nvSpPr>
        <p:spPr>
          <a:xfrm>
            <a:off x="4872499" y="3568650"/>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5.000 </a:t>
            </a:r>
            <a:r>
              <a:rPr lang="de-DE" dirty="0" err="1"/>
              <a:t>iIP</a:t>
            </a:r>
            <a:endParaRPr lang="de-DE" dirty="0"/>
          </a:p>
        </p:txBody>
      </p:sp>
      <p:sp>
        <p:nvSpPr>
          <p:cNvPr id="23" name="Rechteck: abgerundete Ecken 22">
            <a:extLst>
              <a:ext uri="{FF2B5EF4-FFF2-40B4-BE49-F238E27FC236}">
                <a16:creationId xmlns:a16="http://schemas.microsoft.com/office/drawing/2014/main" id="{53054B13-8E39-4AF0-880B-0A76293A5E93}"/>
              </a:ext>
            </a:extLst>
          </p:cNvPr>
          <p:cNvSpPr/>
          <p:nvPr/>
        </p:nvSpPr>
        <p:spPr>
          <a:xfrm>
            <a:off x="4872499" y="2839476"/>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10.000 </a:t>
            </a:r>
            <a:r>
              <a:rPr lang="de-DE" dirty="0" err="1"/>
              <a:t>iIP</a:t>
            </a:r>
            <a:endParaRPr lang="de-DE" dirty="0"/>
          </a:p>
        </p:txBody>
      </p:sp>
      <p:sp>
        <p:nvSpPr>
          <p:cNvPr id="24" name="Rechteck: abgerundete Ecken 23">
            <a:extLst>
              <a:ext uri="{FF2B5EF4-FFF2-40B4-BE49-F238E27FC236}">
                <a16:creationId xmlns:a16="http://schemas.microsoft.com/office/drawing/2014/main" id="{0AEA3A06-9BF0-4270-89AE-1C7C91C25711}"/>
              </a:ext>
            </a:extLst>
          </p:cNvPr>
          <p:cNvSpPr/>
          <p:nvPr/>
        </p:nvSpPr>
        <p:spPr>
          <a:xfrm>
            <a:off x="4872499" y="206697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50.000 </a:t>
            </a:r>
            <a:r>
              <a:rPr lang="de-DE" dirty="0" err="1"/>
              <a:t>iIP</a:t>
            </a:r>
            <a:endParaRPr lang="de-DE" dirty="0"/>
          </a:p>
        </p:txBody>
      </p:sp>
      <p:sp>
        <p:nvSpPr>
          <p:cNvPr id="25" name="Rechteck: abgerundete Ecken 24">
            <a:extLst>
              <a:ext uri="{FF2B5EF4-FFF2-40B4-BE49-F238E27FC236}">
                <a16:creationId xmlns:a16="http://schemas.microsoft.com/office/drawing/2014/main" id="{B153589E-B308-4D79-BE93-C976ED05274C}"/>
              </a:ext>
            </a:extLst>
          </p:cNvPr>
          <p:cNvSpPr/>
          <p:nvPr/>
        </p:nvSpPr>
        <p:spPr>
          <a:xfrm>
            <a:off x="8318091" y="5070322"/>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100.000 </a:t>
            </a:r>
            <a:r>
              <a:rPr lang="de-DE" dirty="0" err="1"/>
              <a:t>iIP</a:t>
            </a:r>
            <a:endParaRPr lang="de-DE" dirty="0"/>
          </a:p>
        </p:txBody>
      </p:sp>
      <p:sp>
        <p:nvSpPr>
          <p:cNvPr id="26" name="Rechteck: abgerundete Ecken 25">
            <a:extLst>
              <a:ext uri="{FF2B5EF4-FFF2-40B4-BE49-F238E27FC236}">
                <a16:creationId xmlns:a16="http://schemas.microsoft.com/office/drawing/2014/main" id="{D9219E55-C290-45D3-B542-47370AB04495}"/>
              </a:ext>
            </a:extLst>
          </p:cNvPr>
          <p:cNvSpPr/>
          <p:nvPr/>
        </p:nvSpPr>
        <p:spPr>
          <a:xfrm>
            <a:off x="8318091" y="434114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200.000 </a:t>
            </a:r>
            <a:r>
              <a:rPr lang="de-DE" dirty="0" err="1"/>
              <a:t>iIP</a:t>
            </a:r>
            <a:endParaRPr lang="de-DE" dirty="0"/>
          </a:p>
        </p:txBody>
      </p:sp>
      <p:sp>
        <p:nvSpPr>
          <p:cNvPr id="27" name="Rechteck: abgerundete Ecken 26">
            <a:extLst>
              <a:ext uri="{FF2B5EF4-FFF2-40B4-BE49-F238E27FC236}">
                <a16:creationId xmlns:a16="http://schemas.microsoft.com/office/drawing/2014/main" id="{D21E672A-D801-4D5B-B28C-01D09FEFD89B}"/>
              </a:ext>
            </a:extLst>
          </p:cNvPr>
          <p:cNvSpPr/>
          <p:nvPr/>
        </p:nvSpPr>
        <p:spPr>
          <a:xfrm>
            <a:off x="8318091" y="3611974"/>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250.000 </a:t>
            </a:r>
            <a:r>
              <a:rPr lang="de-DE" dirty="0" err="1"/>
              <a:t>iIP</a:t>
            </a:r>
            <a:endParaRPr lang="de-DE" dirty="0"/>
          </a:p>
        </p:txBody>
      </p:sp>
      <p:sp>
        <p:nvSpPr>
          <p:cNvPr id="28" name="Rechteck: abgerundete Ecken 27">
            <a:extLst>
              <a:ext uri="{FF2B5EF4-FFF2-40B4-BE49-F238E27FC236}">
                <a16:creationId xmlns:a16="http://schemas.microsoft.com/office/drawing/2014/main" id="{533772D4-3C66-4C47-96EF-3F3D5DA97EE5}"/>
              </a:ext>
            </a:extLst>
          </p:cNvPr>
          <p:cNvSpPr/>
          <p:nvPr/>
        </p:nvSpPr>
        <p:spPr>
          <a:xfrm>
            <a:off x="8318091" y="2882800"/>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500.000 </a:t>
            </a:r>
            <a:r>
              <a:rPr lang="de-DE" dirty="0" err="1"/>
              <a:t>iIP</a:t>
            </a:r>
            <a:endParaRPr lang="de-DE" dirty="0"/>
          </a:p>
        </p:txBody>
      </p:sp>
      <p:sp>
        <p:nvSpPr>
          <p:cNvPr id="29" name="Rechteck: abgerundete Ecken 28">
            <a:extLst>
              <a:ext uri="{FF2B5EF4-FFF2-40B4-BE49-F238E27FC236}">
                <a16:creationId xmlns:a16="http://schemas.microsoft.com/office/drawing/2014/main" id="{429A6862-3491-4242-8A34-41ADE3DCFC8C}"/>
              </a:ext>
            </a:extLst>
          </p:cNvPr>
          <p:cNvSpPr/>
          <p:nvPr/>
        </p:nvSpPr>
        <p:spPr>
          <a:xfrm>
            <a:off x="8318091" y="2110302"/>
            <a:ext cx="2447002" cy="486696"/>
          </a:xfrm>
          <a:prstGeom prst="roundRect">
            <a:avLst/>
          </a:prstGeom>
          <a:ln w="28575">
            <a:solidFill>
              <a:schemeClr val="accent4"/>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1.000.000 </a:t>
            </a:r>
            <a:r>
              <a:rPr lang="de-DE" dirty="0" err="1"/>
              <a:t>iIP</a:t>
            </a:r>
            <a:endParaRPr lang="de-DE" dirty="0"/>
          </a:p>
        </p:txBody>
      </p:sp>
      <p:cxnSp>
        <p:nvCxnSpPr>
          <p:cNvPr id="30" name="Gerade Verbindung mit Pfeil 29">
            <a:extLst>
              <a:ext uri="{FF2B5EF4-FFF2-40B4-BE49-F238E27FC236}">
                <a16:creationId xmlns:a16="http://schemas.microsoft.com/office/drawing/2014/main" id="{F39EEA88-5402-44F5-9437-5F7595D07C01}"/>
              </a:ext>
            </a:extLst>
          </p:cNvPr>
          <p:cNvCxnSpPr>
            <a:cxnSpLocks/>
          </p:cNvCxnSpPr>
          <p:nvPr/>
        </p:nvCxnSpPr>
        <p:spPr>
          <a:xfrm flipV="1">
            <a:off x="6101531" y="4766109"/>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1" name="Gerade Verbindung mit Pfeil 30">
            <a:extLst>
              <a:ext uri="{FF2B5EF4-FFF2-40B4-BE49-F238E27FC236}">
                <a16:creationId xmlns:a16="http://schemas.microsoft.com/office/drawing/2014/main" id="{F97CFF17-08E5-42B2-AD94-2C70921F6DF7}"/>
              </a:ext>
            </a:extLst>
          </p:cNvPr>
          <p:cNvCxnSpPr>
            <a:cxnSpLocks/>
          </p:cNvCxnSpPr>
          <p:nvPr/>
        </p:nvCxnSpPr>
        <p:spPr>
          <a:xfrm flipV="1">
            <a:off x="6101531" y="4036935"/>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2" name="Gerade Verbindung mit Pfeil 31">
            <a:extLst>
              <a:ext uri="{FF2B5EF4-FFF2-40B4-BE49-F238E27FC236}">
                <a16:creationId xmlns:a16="http://schemas.microsoft.com/office/drawing/2014/main" id="{0B358B89-B6A6-413E-8D96-3243CB733B16}"/>
              </a:ext>
            </a:extLst>
          </p:cNvPr>
          <p:cNvCxnSpPr>
            <a:cxnSpLocks/>
          </p:cNvCxnSpPr>
          <p:nvPr/>
        </p:nvCxnSpPr>
        <p:spPr>
          <a:xfrm flipV="1">
            <a:off x="6096000" y="3307761"/>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3" name="Gerade Verbindung mit Pfeil 32">
            <a:extLst>
              <a:ext uri="{FF2B5EF4-FFF2-40B4-BE49-F238E27FC236}">
                <a16:creationId xmlns:a16="http://schemas.microsoft.com/office/drawing/2014/main" id="{04C566F6-BD4F-465A-9102-FD27D981BEBC}"/>
              </a:ext>
            </a:extLst>
          </p:cNvPr>
          <p:cNvCxnSpPr>
            <a:cxnSpLocks/>
          </p:cNvCxnSpPr>
          <p:nvPr/>
        </p:nvCxnSpPr>
        <p:spPr>
          <a:xfrm flipV="1">
            <a:off x="6096000" y="2578587"/>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4" name="Gerade Verbindung mit Pfeil 33">
            <a:extLst>
              <a:ext uri="{FF2B5EF4-FFF2-40B4-BE49-F238E27FC236}">
                <a16:creationId xmlns:a16="http://schemas.microsoft.com/office/drawing/2014/main" id="{2411AFEE-31EB-4CBD-A9EB-517A84647624}"/>
              </a:ext>
            </a:extLst>
          </p:cNvPr>
          <p:cNvCxnSpPr>
            <a:cxnSpLocks/>
          </p:cNvCxnSpPr>
          <p:nvPr/>
        </p:nvCxnSpPr>
        <p:spPr>
          <a:xfrm flipV="1">
            <a:off x="9587066" y="4827844"/>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5" name="Gerade Verbindung mit Pfeil 34">
            <a:extLst>
              <a:ext uri="{FF2B5EF4-FFF2-40B4-BE49-F238E27FC236}">
                <a16:creationId xmlns:a16="http://schemas.microsoft.com/office/drawing/2014/main" id="{17D18E95-D121-440A-9245-E443A17057AA}"/>
              </a:ext>
            </a:extLst>
          </p:cNvPr>
          <p:cNvCxnSpPr>
            <a:cxnSpLocks/>
          </p:cNvCxnSpPr>
          <p:nvPr/>
        </p:nvCxnSpPr>
        <p:spPr>
          <a:xfrm flipV="1">
            <a:off x="9587066" y="4098670"/>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6" name="Gerade Verbindung mit Pfeil 35">
            <a:extLst>
              <a:ext uri="{FF2B5EF4-FFF2-40B4-BE49-F238E27FC236}">
                <a16:creationId xmlns:a16="http://schemas.microsoft.com/office/drawing/2014/main" id="{5037D788-7FC2-4856-8F2F-459EDCA3C9D0}"/>
              </a:ext>
            </a:extLst>
          </p:cNvPr>
          <p:cNvCxnSpPr>
            <a:cxnSpLocks/>
          </p:cNvCxnSpPr>
          <p:nvPr/>
        </p:nvCxnSpPr>
        <p:spPr>
          <a:xfrm flipV="1">
            <a:off x="9581535" y="3369496"/>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7" name="Gerade Verbindung mit Pfeil 36">
            <a:extLst>
              <a:ext uri="{FF2B5EF4-FFF2-40B4-BE49-F238E27FC236}">
                <a16:creationId xmlns:a16="http://schemas.microsoft.com/office/drawing/2014/main" id="{5CCBA082-2BE0-4F8E-9B11-CDAAA33A6538}"/>
              </a:ext>
            </a:extLst>
          </p:cNvPr>
          <p:cNvCxnSpPr>
            <a:cxnSpLocks/>
          </p:cNvCxnSpPr>
          <p:nvPr/>
        </p:nvCxnSpPr>
        <p:spPr>
          <a:xfrm flipV="1">
            <a:off x="9581535" y="2640322"/>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8" name="Gerade Verbindung mit Pfeil 37">
            <a:extLst>
              <a:ext uri="{FF2B5EF4-FFF2-40B4-BE49-F238E27FC236}">
                <a16:creationId xmlns:a16="http://schemas.microsoft.com/office/drawing/2014/main" id="{CDF204CD-981B-4A45-BB84-94C556FC000B}"/>
              </a:ext>
            </a:extLst>
          </p:cNvPr>
          <p:cNvCxnSpPr>
            <a:cxnSpLocks/>
          </p:cNvCxnSpPr>
          <p:nvPr/>
        </p:nvCxnSpPr>
        <p:spPr>
          <a:xfrm>
            <a:off x="3888658" y="2309456"/>
            <a:ext cx="919316" cy="2852479"/>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40" name="Gerade Verbindung mit Pfeil 39">
            <a:extLst>
              <a:ext uri="{FF2B5EF4-FFF2-40B4-BE49-F238E27FC236}">
                <a16:creationId xmlns:a16="http://schemas.microsoft.com/office/drawing/2014/main" id="{EF2290B1-F4DE-4A0C-9087-CE4B52B09955}"/>
              </a:ext>
            </a:extLst>
          </p:cNvPr>
          <p:cNvCxnSpPr>
            <a:cxnSpLocks/>
          </p:cNvCxnSpPr>
          <p:nvPr/>
        </p:nvCxnSpPr>
        <p:spPr>
          <a:xfrm>
            <a:off x="7395089" y="2353650"/>
            <a:ext cx="827137" cy="2916696"/>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sp>
        <p:nvSpPr>
          <p:cNvPr id="45" name="Textfeld 44">
            <a:extLst>
              <a:ext uri="{FF2B5EF4-FFF2-40B4-BE49-F238E27FC236}">
                <a16:creationId xmlns:a16="http://schemas.microsoft.com/office/drawing/2014/main" id="{8C2E58E2-97BD-4552-8371-6C68F8CBC4CD}"/>
              </a:ext>
            </a:extLst>
          </p:cNvPr>
          <p:cNvSpPr txBox="1"/>
          <p:nvPr/>
        </p:nvSpPr>
        <p:spPr>
          <a:xfrm>
            <a:off x="1268361" y="5810865"/>
            <a:ext cx="2620297" cy="369332"/>
          </a:xfrm>
          <a:prstGeom prst="rect">
            <a:avLst/>
          </a:prstGeom>
          <a:noFill/>
        </p:spPr>
        <p:txBody>
          <a:bodyPr wrap="square" rtlCol="0">
            <a:spAutoFit/>
          </a:bodyPr>
          <a:lstStyle/>
          <a:p>
            <a:pPr algn="ctr"/>
            <a:r>
              <a:rPr lang="de-DE" dirty="0"/>
              <a:t>Level 1</a:t>
            </a:r>
          </a:p>
        </p:txBody>
      </p:sp>
      <p:sp>
        <p:nvSpPr>
          <p:cNvPr id="46" name="Textfeld 45">
            <a:extLst>
              <a:ext uri="{FF2B5EF4-FFF2-40B4-BE49-F238E27FC236}">
                <a16:creationId xmlns:a16="http://schemas.microsoft.com/office/drawing/2014/main" id="{8E030AB0-D90C-4C15-AD06-20B8373531D0}"/>
              </a:ext>
            </a:extLst>
          </p:cNvPr>
          <p:cNvSpPr txBox="1"/>
          <p:nvPr/>
        </p:nvSpPr>
        <p:spPr>
          <a:xfrm>
            <a:off x="4699204" y="5778599"/>
            <a:ext cx="2620297" cy="369332"/>
          </a:xfrm>
          <a:prstGeom prst="rect">
            <a:avLst/>
          </a:prstGeom>
          <a:noFill/>
        </p:spPr>
        <p:txBody>
          <a:bodyPr wrap="square" rtlCol="0">
            <a:spAutoFit/>
          </a:bodyPr>
          <a:lstStyle/>
          <a:p>
            <a:pPr algn="ctr"/>
            <a:r>
              <a:rPr lang="de-DE" dirty="0"/>
              <a:t>Level 2</a:t>
            </a:r>
          </a:p>
        </p:txBody>
      </p:sp>
      <p:sp>
        <p:nvSpPr>
          <p:cNvPr id="47" name="Textfeld 46">
            <a:extLst>
              <a:ext uri="{FF2B5EF4-FFF2-40B4-BE49-F238E27FC236}">
                <a16:creationId xmlns:a16="http://schemas.microsoft.com/office/drawing/2014/main" id="{BFA0A392-ECA6-487F-ABE6-800FB39B8152}"/>
              </a:ext>
            </a:extLst>
          </p:cNvPr>
          <p:cNvSpPr txBox="1"/>
          <p:nvPr/>
        </p:nvSpPr>
        <p:spPr>
          <a:xfrm>
            <a:off x="8271386" y="5807182"/>
            <a:ext cx="2620297" cy="369332"/>
          </a:xfrm>
          <a:prstGeom prst="rect">
            <a:avLst/>
          </a:prstGeom>
          <a:noFill/>
        </p:spPr>
        <p:txBody>
          <a:bodyPr wrap="square" rtlCol="0">
            <a:spAutoFit/>
          </a:bodyPr>
          <a:lstStyle/>
          <a:p>
            <a:pPr algn="ctr"/>
            <a:r>
              <a:rPr lang="de-DE" dirty="0"/>
              <a:t>Level 3</a:t>
            </a:r>
          </a:p>
        </p:txBody>
      </p:sp>
      <p:sp>
        <p:nvSpPr>
          <p:cNvPr id="48" name="Interaktive Schaltfläche: Nächste(r) oder Weiter 47">
            <a:hlinkClick r:id="" action="ppaction://hlinkshowjump?jump=nextslide" highlightClick="1"/>
            <a:extLst>
              <a:ext uri="{FF2B5EF4-FFF2-40B4-BE49-F238E27FC236}">
                <a16:creationId xmlns:a16="http://schemas.microsoft.com/office/drawing/2014/main" id="{29CF5874-4DB7-424F-B970-F817240CA765}"/>
              </a:ext>
            </a:extLst>
          </p:cNvPr>
          <p:cNvSpPr/>
          <p:nvPr/>
        </p:nvSpPr>
        <p:spPr>
          <a:xfrm>
            <a:off x="11272683" y="6032386"/>
            <a:ext cx="489768" cy="42332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319404"/>
      </p:ext>
    </p:extLst>
  </p:cSld>
  <p:clrMapOvr>
    <a:masterClrMapping/>
  </p:clrMapOvr>
  <p:transition spd="slow" advClick="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99AFD2D-982A-4A9D-BC19-9D3EFDE456BA}"/>
              </a:ext>
            </a:extLst>
          </p:cNvPr>
          <p:cNvSpPr txBox="1">
            <a:spLocks/>
          </p:cNvSpPr>
          <p:nvPr/>
        </p:nvSpPr>
        <p:spPr>
          <a:xfrm>
            <a:off x="838200" y="439459"/>
            <a:ext cx="10515600" cy="947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Ihr Punktestand</a:t>
            </a:r>
          </a:p>
        </p:txBody>
      </p:sp>
      <p:sp>
        <p:nvSpPr>
          <p:cNvPr id="4" name="Rechteck: abgerundete Ecken 3">
            <a:extLst>
              <a:ext uri="{FF2B5EF4-FFF2-40B4-BE49-F238E27FC236}">
                <a16:creationId xmlns:a16="http://schemas.microsoft.com/office/drawing/2014/main" id="{3F16D4EF-853A-4DBF-AC86-63E01651EB07}"/>
              </a:ext>
            </a:extLst>
          </p:cNvPr>
          <p:cNvSpPr/>
          <p:nvPr/>
        </p:nvSpPr>
        <p:spPr>
          <a:xfrm>
            <a:off x="1375288" y="502699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 </a:t>
            </a:r>
            <a:r>
              <a:rPr lang="de-DE" dirty="0" err="1"/>
              <a:t>iIP</a:t>
            </a:r>
            <a:r>
              <a:rPr lang="de-DE" dirty="0"/>
              <a:t>*</a:t>
            </a:r>
          </a:p>
        </p:txBody>
      </p:sp>
      <p:sp>
        <p:nvSpPr>
          <p:cNvPr id="9" name="Rechteck: abgerundete Ecken 8">
            <a:extLst>
              <a:ext uri="{FF2B5EF4-FFF2-40B4-BE49-F238E27FC236}">
                <a16:creationId xmlns:a16="http://schemas.microsoft.com/office/drawing/2014/main" id="{4488F021-E3EB-4D63-ABF9-5489B64207BF}"/>
              </a:ext>
            </a:extLst>
          </p:cNvPr>
          <p:cNvSpPr/>
          <p:nvPr/>
        </p:nvSpPr>
        <p:spPr>
          <a:xfrm>
            <a:off x="1375288" y="4297824"/>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 </a:t>
            </a:r>
            <a:r>
              <a:rPr lang="de-DE" dirty="0" err="1"/>
              <a:t>iIP</a:t>
            </a:r>
            <a:endParaRPr lang="de-DE" dirty="0"/>
          </a:p>
        </p:txBody>
      </p:sp>
      <p:sp>
        <p:nvSpPr>
          <p:cNvPr id="10" name="Rechteck: abgerundete Ecken 9">
            <a:extLst>
              <a:ext uri="{FF2B5EF4-FFF2-40B4-BE49-F238E27FC236}">
                <a16:creationId xmlns:a16="http://schemas.microsoft.com/office/drawing/2014/main" id="{554E15D3-29EB-4B54-B3C8-D9424595DB82}"/>
              </a:ext>
            </a:extLst>
          </p:cNvPr>
          <p:cNvSpPr/>
          <p:nvPr/>
        </p:nvSpPr>
        <p:spPr>
          <a:xfrm>
            <a:off x="1375288" y="3568650"/>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 </a:t>
            </a:r>
            <a:r>
              <a:rPr lang="de-DE" dirty="0" err="1"/>
              <a:t>iIP</a:t>
            </a:r>
            <a:endParaRPr lang="de-DE" dirty="0"/>
          </a:p>
        </p:txBody>
      </p:sp>
      <p:sp>
        <p:nvSpPr>
          <p:cNvPr id="11" name="Rechteck: abgerundete Ecken 10">
            <a:extLst>
              <a:ext uri="{FF2B5EF4-FFF2-40B4-BE49-F238E27FC236}">
                <a16:creationId xmlns:a16="http://schemas.microsoft.com/office/drawing/2014/main" id="{83B6F1D9-FF44-4E51-9BAA-6A7074ED6C33}"/>
              </a:ext>
            </a:extLst>
          </p:cNvPr>
          <p:cNvSpPr/>
          <p:nvPr/>
        </p:nvSpPr>
        <p:spPr>
          <a:xfrm>
            <a:off x="1375288" y="2839476"/>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250 </a:t>
            </a:r>
            <a:r>
              <a:rPr lang="de-DE" dirty="0" err="1"/>
              <a:t>iIP</a:t>
            </a:r>
            <a:endParaRPr lang="de-DE" dirty="0"/>
          </a:p>
        </p:txBody>
      </p:sp>
      <p:sp>
        <p:nvSpPr>
          <p:cNvPr id="12" name="Rechteck: abgerundete Ecken 11">
            <a:extLst>
              <a:ext uri="{FF2B5EF4-FFF2-40B4-BE49-F238E27FC236}">
                <a16:creationId xmlns:a16="http://schemas.microsoft.com/office/drawing/2014/main" id="{77C0BF80-20DE-4D9E-9D48-D8000312233A}"/>
              </a:ext>
            </a:extLst>
          </p:cNvPr>
          <p:cNvSpPr/>
          <p:nvPr/>
        </p:nvSpPr>
        <p:spPr>
          <a:xfrm>
            <a:off x="1375288" y="206697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 </a:t>
            </a:r>
            <a:r>
              <a:rPr lang="de-DE" dirty="0" err="1"/>
              <a:t>iIP</a:t>
            </a:r>
            <a:endParaRPr lang="de-DE" dirty="0"/>
          </a:p>
        </p:txBody>
      </p:sp>
      <p:sp>
        <p:nvSpPr>
          <p:cNvPr id="13" name="Textfeld 12">
            <a:extLst>
              <a:ext uri="{FF2B5EF4-FFF2-40B4-BE49-F238E27FC236}">
                <a16:creationId xmlns:a16="http://schemas.microsoft.com/office/drawing/2014/main" id="{53EE2549-544A-4D68-A202-296441866DD4}"/>
              </a:ext>
            </a:extLst>
          </p:cNvPr>
          <p:cNvSpPr txBox="1"/>
          <p:nvPr/>
        </p:nvSpPr>
        <p:spPr>
          <a:xfrm>
            <a:off x="8620432" y="6492875"/>
            <a:ext cx="3480619" cy="276999"/>
          </a:xfrm>
          <a:prstGeom prst="rect">
            <a:avLst/>
          </a:prstGeom>
          <a:noFill/>
        </p:spPr>
        <p:txBody>
          <a:bodyPr wrap="square" rtlCol="0">
            <a:spAutoFit/>
          </a:bodyPr>
          <a:lstStyle/>
          <a:p>
            <a:r>
              <a:rPr lang="de-DE" sz="1200" dirty="0"/>
              <a:t>*</a:t>
            </a:r>
            <a:r>
              <a:rPr lang="de-DE" sz="1200" dirty="0" err="1"/>
              <a:t>iIP</a:t>
            </a:r>
            <a:r>
              <a:rPr lang="de-DE" sz="1200" dirty="0"/>
              <a:t> sind natürlich „informatische Intelligenzpunkte“</a:t>
            </a:r>
          </a:p>
        </p:txBody>
      </p:sp>
      <p:cxnSp>
        <p:nvCxnSpPr>
          <p:cNvPr id="15" name="Gerade Verbindung mit Pfeil 14">
            <a:extLst>
              <a:ext uri="{FF2B5EF4-FFF2-40B4-BE49-F238E27FC236}">
                <a16:creationId xmlns:a16="http://schemas.microsoft.com/office/drawing/2014/main" id="{AFD9ABCA-D02F-4D84-86B0-37B5B62749E5}"/>
              </a:ext>
            </a:extLst>
          </p:cNvPr>
          <p:cNvCxnSpPr>
            <a:cxnSpLocks/>
            <a:stCxn id="4" idx="0"/>
            <a:endCxn id="9" idx="2"/>
          </p:cNvCxnSpPr>
          <p:nvPr/>
        </p:nvCxnSpPr>
        <p:spPr>
          <a:xfrm flipV="1">
            <a:off x="2598789" y="4784520"/>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17" name="Gerade Verbindung mit Pfeil 16">
            <a:extLst>
              <a:ext uri="{FF2B5EF4-FFF2-40B4-BE49-F238E27FC236}">
                <a16:creationId xmlns:a16="http://schemas.microsoft.com/office/drawing/2014/main" id="{D1B04F04-4B29-445B-8563-0A5435617565}"/>
              </a:ext>
            </a:extLst>
          </p:cNvPr>
          <p:cNvCxnSpPr>
            <a:cxnSpLocks/>
          </p:cNvCxnSpPr>
          <p:nvPr/>
        </p:nvCxnSpPr>
        <p:spPr>
          <a:xfrm flipV="1">
            <a:off x="2598789" y="4055346"/>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18" name="Gerade Verbindung mit Pfeil 17">
            <a:extLst>
              <a:ext uri="{FF2B5EF4-FFF2-40B4-BE49-F238E27FC236}">
                <a16:creationId xmlns:a16="http://schemas.microsoft.com/office/drawing/2014/main" id="{601E41AA-680E-43A3-A6CC-209B720AF4FE}"/>
              </a:ext>
            </a:extLst>
          </p:cNvPr>
          <p:cNvCxnSpPr>
            <a:cxnSpLocks/>
          </p:cNvCxnSpPr>
          <p:nvPr/>
        </p:nvCxnSpPr>
        <p:spPr>
          <a:xfrm flipV="1">
            <a:off x="2593258" y="3326172"/>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19" name="Gerade Verbindung mit Pfeil 18">
            <a:extLst>
              <a:ext uri="{FF2B5EF4-FFF2-40B4-BE49-F238E27FC236}">
                <a16:creationId xmlns:a16="http://schemas.microsoft.com/office/drawing/2014/main" id="{BD862ED2-C8D7-4598-B471-92BB17287866}"/>
              </a:ext>
            </a:extLst>
          </p:cNvPr>
          <p:cNvCxnSpPr>
            <a:cxnSpLocks/>
          </p:cNvCxnSpPr>
          <p:nvPr/>
        </p:nvCxnSpPr>
        <p:spPr>
          <a:xfrm flipV="1">
            <a:off x="2593258" y="2596998"/>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sp>
        <p:nvSpPr>
          <p:cNvPr id="20" name="Rechteck: abgerundete Ecken 19">
            <a:extLst>
              <a:ext uri="{FF2B5EF4-FFF2-40B4-BE49-F238E27FC236}">
                <a16:creationId xmlns:a16="http://schemas.microsoft.com/office/drawing/2014/main" id="{77BD0B5C-7196-43DE-9E7E-E5F70CCFE357}"/>
              </a:ext>
            </a:extLst>
          </p:cNvPr>
          <p:cNvSpPr/>
          <p:nvPr/>
        </p:nvSpPr>
        <p:spPr>
          <a:xfrm>
            <a:off x="4872499" y="502699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 </a:t>
            </a:r>
            <a:r>
              <a:rPr lang="de-DE" dirty="0" err="1"/>
              <a:t>iIP</a:t>
            </a:r>
            <a:endParaRPr lang="de-DE" dirty="0"/>
          </a:p>
        </p:txBody>
      </p:sp>
      <p:sp>
        <p:nvSpPr>
          <p:cNvPr id="21" name="Rechteck: abgerundete Ecken 20">
            <a:extLst>
              <a:ext uri="{FF2B5EF4-FFF2-40B4-BE49-F238E27FC236}">
                <a16:creationId xmlns:a16="http://schemas.microsoft.com/office/drawing/2014/main" id="{9A7F2C58-97E5-4B2C-ACD1-ABC00DCDAF95}"/>
              </a:ext>
            </a:extLst>
          </p:cNvPr>
          <p:cNvSpPr/>
          <p:nvPr/>
        </p:nvSpPr>
        <p:spPr>
          <a:xfrm>
            <a:off x="4872499" y="4297824"/>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2.000 </a:t>
            </a:r>
            <a:r>
              <a:rPr lang="de-DE" dirty="0" err="1"/>
              <a:t>iIP</a:t>
            </a:r>
            <a:endParaRPr lang="de-DE" dirty="0"/>
          </a:p>
        </p:txBody>
      </p:sp>
      <p:sp>
        <p:nvSpPr>
          <p:cNvPr id="22" name="Rechteck: abgerundete Ecken 21">
            <a:extLst>
              <a:ext uri="{FF2B5EF4-FFF2-40B4-BE49-F238E27FC236}">
                <a16:creationId xmlns:a16="http://schemas.microsoft.com/office/drawing/2014/main" id="{F41C7B5E-7FB2-4A77-A794-6AB492814565}"/>
              </a:ext>
            </a:extLst>
          </p:cNvPr>
          <p:cNvSpPr/>
          <p:nvPr/>
        </p:nvSpPr>
        <p:spPr>
          <a:xfrm>
            <a:off x="4872499" y="3568650"/>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5.000 </a:t>
            </a:r>
            <a:r>
              <a:rPr lang="de-DE" dirty="0" err="1"/>
              <a:t>iIP</a:t>
            </a:r>
            <a:endParaRPr lang="de-DE" dirty="0"/>
          </a:p>
        </p:txBody>
      </p:sp>
      <p:sp>
        <p:nvSpPr>
          <p:cNvPr id="23" name="Rechteck: abgerundete Ecken 22">
            <a:extLst>
              <a:ext uri="{FF2B5EF4-FFF2-40B4-BE49-F238E27FC236}">
                <a16:creationId xmlns:a16="http://schemas.microsoft.com/office/drawing/2014/main" id="{53054B13-8E39-4AF0-880B-0A76293A5E93}"/>
              </a:ext>
            </a:extLst>
          </p:cNvPr>
          <p:cNvSpPr/>
          <p:nvPr/>
        </p:nvSpPr>
        <p:spPr>
          <a:xfrm>
            <a:off x="4872499" y="2839476"/>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10.000 </a:t>
            </a:r>
            <a:r>
              <a:rPr lang="de-DE" dirty="0" err="1"/>
              <a:t>iIP</a:t>
            </a:r>
            <a:endParaRPr lang="de-DE" dirty="0"/>
          </a:p>
        </p:txBody>
      </p:sp>
      <p:sp>
        <p:nvSpPr>
          <p:cNvPr id="24" name="Rechteck: abgerundete Ecken 23">
            <a:extLst>
              <a:ext uri="{FF2B5EF4-FFF2-40B4-BE49-F238E27FC236}">
                <a16:creationId xmlns:a16="http://schemas.microsoft.com/office/drawing/2014/main" id="{0AEA3A06-9BF0-4270-89AE-1C7C91C25711}"/>
              </a:ext>
            </a:extLst>
          </p:cNvPr>
          <p:cNvSpPr/>
          <p:nvPr/>
        </p:nvSpPr>
        <p:spPr>
          <a:xfrm>
            <a:off x="4872499" y="206697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50.000 </a:t>
            </a:r>
            <a:r>
              <a:rPr lang="de-DE" dirty="0" err="1"/>
              <a:t>iIP</a:t>
            </a:r>
            <a:endParaRPr lang="de-DE" dirty="0"/>
          </a:p>
        </p:txBody>
      </p:sp>
      <p:sp>
        <p:nvSpPr>
          <p:cNvPr id="25" name="Rechteck: abgerundete Ecken 24">
            <a:extLst>
              <a:ext uri="{FF2B5EF4-FFF2-40B4-BE49-F238E27FC236}">
                <a16:creationId xmlns:a16="http://schemas.microsoft.com/office/drawing/2014/main" id="{B153589E-B308-4D79-BE93-C976ED05274C}"/>
              </a:ext>
            </a:extLst>
          </p:cNvPr>
          <p:cNvSpPr/>
          <p:nvPr/>
        </p:nvSpPr>
        <p:spPr>
          <a:xfrm>
            <a:off x="8318091" y="5070322"/>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100.000 </a:t>
            </a:r>
            <a:r>
              <a:rPr lang="de-DE" dirty="0" err="1"/>
              <a:t>iIP</a:t>
            </a:r>
            <a:endParaRPr lang="de-DE" dirty="0"/>
          </a:p>
        </p:txBody>
      </p:sp>
      <p:sp>
        <p:nvSpPr>
          <p:cNvPr id="26" name="Rechteck: abgerundete Ecken 25">
            <a:extLst>
              <a:ext uri="{FF2B5EF4-FFF2-40B4-BE49-F238E27FC236}">
                <a16:creationId xmlns:a16="http://schemas.microsoft.com/office/drawing/2014/main" id="{D9219E55-C290-45D3-B542-47370AB04495}"/>
              </a:ext>
            </a:extLst>
          </p:cNvPr>
          <p:cNvSpPr/>
          <p:nvPr/>
        </p:nvSpPr>
        <p:spPr>
          <a:xfrm>
            <a:off x="8318091" y="434114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200.000 </a:t>
            </a:r>
            <a:r>
              <a:rPr lang="de-DE" dirty="0" err="1"/>
              <a:t>iIP</a:t>
            </a:r>
            <a:endParaRPr lang="de-DE" dirty="0"/>
          </a:p>
        </p:txBody>
      </p:sp>
      <p:sp>
        <p:nvSpPr>
          <p:cNvPr id="27" name="Rechteck: abgerundete Ecken 26">
            <a:extLst>
              <a:ext uri="{FF2B5EF4-FFF2-40B4-BE49-F238E27FC236}">
                <a16:creationId xmlns:a16="http://schemas.microsoft.com/office/drawing/2014/main" id="{D21E672A-D801-4D5B-B28C-01D09FEFD89B}"/>
              </a:ext>
            </a:extLst>
          </p:cNvPr>
          <p:cNvSpPr/>
          <p:nvPr/>
        </p:nvSpPr>
        <p:spPr>
          <a:xfrm>
            <a:off x="8318091" y="3611974"/>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250.000 </a:t>
            </a:r>
            <a:r>
              <a:rPr lang="de-DE" dirty="0" err="1"/>
              <a:t>iIP</a:t>
            </a:r>
            <a:endParaRPr lang="de-DE" dirty="0"/>
          </a:p>
        </p:txBody>
      </p:sp>
      <p:sp>
        <p:nvSpPr>
          <p:cNvPr id="28" name="Rechteck: abgerundete Ecken 27">
            <a:extLst>
              <a:ext uri="{FF2B5EF4-FFF2-40B4-BE49-F238E27FC236}">
                <a16:creationId xmlns:a16="http://schemas.microsoft.com/office/drawing/2014/main" id="{533772D4-3C66-4C47-96EF-3F3D5DA97EE5}"/>
              </a:ext>
            </a:extLst>
          </p:cNvPr>
          <p:cNvSpPr/>
          <p:nvPr/>
        </p:nvSpPr>
        <p:spPr>
          <a:xfrm>
            <a:off x="8318091" y="2882800"/>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500.000 </a:t>
            </a:r>
            <a:r>
              <a:rPr lang="de-DE" dirty="0" err="1"/>
              <a:t>iIP</a:t>
            </a:r>
            <a:endParaRPr lang="de-DE" dirty="0"/>
          </a:p>
        </p:txBody>
      </p:sp>
      <p:sp>
        <p:nvSpPr>
          <p:cNvPr id="29" name="Rechteck: abgerundete Ecken 28">
            <a:extLst>
              <a:ext uri="{FF2B5EF4-FFF2-40B4-BE49-F238E27FC236}">
                <a16:creationId xmlns:a16="http://schemas.microsoft.com/office/drawing/2014/main" id="{429A6862-3491-4242-8A34-41ADE3DCFC8C}"/>
              </a:ext>
            </a:extLst>
          </p:cNvPr>
          <p:cNvSpPr/>
          <p:nvPr/>
        </p:nvSpPr>
        <p:spPr>
          <a:xfrm>
            <a:off x="8318091" y="2110302"/>
            <a:ext cx="2447002" cy="486696"/>
          </a:xfrm>
          <a:prstGeom prst="roundRect">
            <a:avLst/>
          </a:prstGeom>
          <a:ln w="28575">
            <a:solidFill>
              <a:schemeClr val="accent4"/>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1.000.000 </a:t>
            </a:r>
            <a:r>
              <a:rPr lang="de-DE" dirty="0" err="1"/>
              <a:t>iIP</a:t>
            </a:r>
            <a:endParaRPr lang="de-DE" dirty="0"/>
          </a:p>
        </p:txBody>
      </p:sp>
      <p:cxnSp>
        <p:nvCxnSpPr>
          <p:cNvPr id="30" name="Gerade Verbindung mit Pfeil 29">
            <a:extLst>
              <a:ext uri="{FF2B5EF4-FFF2-40B4-BE49-F238E27FC236}">
                <a16:creationId xmlns:a16="http://schemas.microsoft.com/office/drawing/2014/main" id="{F39EEA88-5402-44F5-9437-5F7595D07C01}"/>
              </a:ext>
            </a:extLst>
          </p:cNvPr>
          <p:cNvCxnSpPr>
            <a:cxnSpLocks/>
          </p:cNvCxnSpPr>
          <p:nvPr/>
        </p:nvCxnSpPr>
        <p:spPr>
          <a:xfrm flipV="1">
            <a:off x="6101531" y="4766109"/>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1" name="Gerade Verbindung mit Pfeil 30">
            <a:extLst>
              <a:ext uri="{FF2B5EF4-FFF2-40B4-BE49-F238E27FC236}">
                <a16:creationId xmlns:a16="http://schemas.microsoft.com/office/drawing/2014/main" id="{F97CFF17-08E5-42B2-AD94-2C70921F6DF7}"/>
              </a:ext>
            </a:extLst>
          </p:cNvPr>
          <p:cNvCxnSpPr>
            <a:cxnSpLocks/>
          </p:cNvCxnSpPr>
          <p:nvPr/>
        </p:nvCxnSpPr>
        <p:spPr>
          <a:xfrm flipV="1">
            <a:off x="6101531" y="4036935"/>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2" name="Gerade Verbindung mit Pfeil 31">
            <a:extLst>
              <a:ext uri="{FF2B5EF4-FFF2-40B4-BE49-F238E27FC236}">
                <a16:creationId xmlns:a16="http://schemas.microsoft.com/office/drawing/2014/main" id="{0B358B89-B6A6-413E-8D96-3243CB733B16}"/>
              </a:ext>
            </a:extLst>
          </p:cNvPr>
          <p:cNvCxnSpPr>
            <a:cxnSpLocks/>
          </p:cNvCxnSpPr>
          <p:nvPr/>
        </p:nvCxnSpPr>
        <p:spPr>
          <a:xfrm flipV="1">
            <a:off x="6096000" y="3307761"/>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3" name="Gerade Verbindung mit Pfeil 32">
            <a:extLst>
              <a:ext uri="{FF2B5EF4-FFF2-40B4-BE49-F238E27FC236}">
                <a16:creationId xmlns:a16="http://schemas.microsoft.com/office/drawing/2014/main" id="{04C566F6-BD4F-465A-9102-FD27D981BEBC}"/>
              </a:ext>
            </a:extLst>
          </p:cNvPr>
          <p:cNvCxnSpPr>
            <a:cxnSpLocks/>
          </p:cNvCxnSpPr>
          <p:nvPr/>
        </p:nvCxnSpPr>
        <p:spPr>
          <a:xfrm flipV="1">
            <a:off x="6096000" y="2578587"/>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4" name="Gerade Verbindung mit Pfeil 33">
            <a:extLst>
              <a:ext uri="{FF2B5EF4-FFF2-40B4-BE49-F238E27FC236}">
                <a16:creationId xmlns:a16="http://schemas.microsoft.com/office/drawing/2014/main" id="{2411AFEE-31EB-4CBD-A9EB-517A84647624}"/>
              </a:ext>
            </a:extLst>
          </p:cNvPr>
          <p:cNvCxnSpPr>
            <a:cxnSpLocks/>
          </p:cNvCxnSpPr>
          <p:nvPr/>
        </p:nvCxnSpPr>
        <p:spPr>
          <a:xfrm flipV="1">
            <a:off x="9587066" y="4827844"/>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5" name="Gerade Verbindung mit Pfeil 34">
            <a:extLst>
              <a:ext uri="{FF2B5EF4-FFF2-40B4-BE49-F238E27FC236}">
                <a16:creationId xmlns:a16="http://schemas.microsoft.com/office/drawing/2014/main" id="{17D18E95-D121-440A-9245-E443A17057AA}"/>
              </a:ext>
            </a:extLst>
          </p:cNvPr>
          <p:cNvCxnSpPr>
            <a:cxnSpLocks/>
          </p:cNvCxnSpPr>
          <p:nvPr/>
        </p:nvCxnSpPr>
        <p:spPr>
          <a:xfrm flipV="1">
            <a:off x="9587066" y="4098670"/>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6" name="Gerade Verbindung mit Pfeil 35">
            <a:extLst>
              <a:ext uri="{FF2B5EF4-FFF2-40B4-BE49-F238E27FC236}">
                <a16:creationId xmlns:a16="http://schemas.microsoft.com/office/drawing/2014/main" id="{5037D788-7FC2-4856-8F2F-459EDCA3C9D0}"/>
              </a:ext>
            </a:extLst>
          </p:cNvPr>
          <p:cNvCxnSpPr>
            <a:cxnSpLocks/>
          </p:cNvCxnSpPr>
          <p:nvPr/>
        </p:nvCxnSpPr>
        <p:spPr>
          <a:xfrm flipV="1">
            <a:off x="9581535" y="3369496"/>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7" name="Gerade Verbindung mit Pfeil 36">
            <a:extLst>
              <a:ext uri="{FF2B5EF4-FFF2-40B4-BE49-F238E27FC236}">
                <a16:creationId xmlns:a16="http://schemas.microsoft.com/office/drawing/2014/main" id="{5CCBA082-2BE0-4F8E-9B11-CDAAA33A6538}"/>
              </a:ext>
            </a:extLst>
          </p:cNvPr>
          <p:cNvCxnSpPr>
            <a:cxnSpLocks/>
          </p:cNvCxnSpPr>
          <p:nvPr/>
        </p:nvCxnSpPr>
        <p:spPr>
          <a:xfrm flipV="1">
            <a:off x="9581535" y="2640322"/>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8" name="Gerade Verbindung mit Pfeil 37">
            <a:extLst>
              <a:ext uri="{FF2B5EF4-FFF2-40B4-BE49-F238E27FC236}">
                <a16:creationId xmlns:a16="http://schemas.microsoft.com/office/drawing/2014/main" id="{CDF204CD-981B-4A45-BB84-94C556FC000B}"/>
              </a:ext>
            </a:extLst>
          </p:cNvPr>
          <p:cNvCxnSpPr>
            <a:cxnSpLocks/>
          </p:cNvCxnSpPr>
          <p:nvPr/>
        </p:nvCxnSpPr>
        <p:spPr>
          <a:xfrm>
            <a:off x="3888658" y="2309456"/>
            <a:ext cx="919316" cy="2852479"/>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40" name="Gerade Verbindung mit Pfeil 39">
            <a:extLst>
              <a:ext uri="{FF2B5EF4-FFF2-40B4-BE49-F238E27FC236}">
                <a16:creationId xmlns:a16="http://schemas.microsoft.com/office/drawing/2014/main" id="{EF2290B1-F4DE-4A0C-9087-CE4B52B09955}"/>
              </a:ext>
            </a:extLst>
          </p:cNvPr>
          <p:cNvCxnSpPr>
            <a:cxnSpLocks/>
          </p:cNvCxnSpPr>
          <p:nvPr/>
        </p:nvCxnSpPr>
        <p:spPr>
          <a:xfrm>
            <a:off x="7395089" y="2353650"/>
            <a:ext cx="827137" cy="2916696"/>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sp>
        <p:nvSpPr>
          <p:cNvPr id="45" name="Textfeld 44">
            <a:extLst>
              <a:ext uri="{FF2B5EF4-FFF2-40B4-BE49-F238E27FC236}">
                <a16:creationId xmlns:a16="http://schemas.microsoft.com/office/drawing/2014/main" id="{8C2E58E2-97BD-4552-8371-6C68F8CBC4CD}"/>
              </a:ext>
            </a:extLst>
          </p:cNvPr>
          <p:cNvSpPr txBox="1"/>
          <p:nvPr/>
        </p:nvSpPr>
        <p:spPr>
          <a:xfrm>
            <a:off x="1268361" y="5810865"/>
            <a:ext cx="2620297" cy="369332"/>
          </a:xfrm>
          <a:prstGeom prst="rect">
            <a:avLst/>
          </a:prstGeom>
          <a:noFill/>
        </p:spPr>
        <p:txBody>
          <a:bodyPr wrap="square" rtlCol="0">
            <a:spAutoFit/>
          </a:bodyPr>
          <a:lstStyle/>
          <a:p>
            <a:pPr algn="ctr"/>
            <a:r>
              <a:rPr lang="de-DE" dirty="0"/>
              <a:t>Level 1</a:t>
            </a:r>
          </a:p>
        </p:txBody>
      </p:sp>
      <p:sp>
        <p:nvSpPr>
          <p:cNvPr id="46" name="Textfeld 45">
            <a:extLst>
              <a:ext uri="{FF2B5EF4-FFF2-40B4-BE49-F238E27FC236}">
                <a16:creationId xmlns:a16="http://schemas.microsoft.com/office/drawing/2014/main" id="{8E030AB0-D90C-4C15-AD06-20B8373531D0}"/>
              </a:ext>
            </a:extLst>
          </p:cNvPr>
          <p:cNvSpPr txBox="1"/>
          <p:nvPr/>
        </p:nvSpPr>
        <p:spPr>
          <a:xfrm>
            <a:off x="4699204" y="5778599"/>
            <a:ext cx="2620297" cy="369332"/>
          </a:xfrm>
          <a:prstGeom prst="rect">
            <a:avLst/>
          </a:prstGeom>
          <a:noFill/>
        </p:spPr>
        <p:txBody>
          <a:bodyPr wrap="square" rtlCol="0">
            <a:spAutoFit/>
          </a:bodyPr>
          <a:lstStyle/>
          <a:p>
            <a:pPr algn="ctr"/>
            <a:r>
              <a:rPr lang="de-DE" dirty="0"/>
              <a:t>Level 2</a:t>
            </a:r>
          </a:p>
        </p:txBody>
      </p:sp>
      <p:sp>
        <p:nvSpPr>
          <p:cNvPr id="47" name="Textfeld 46">
            <a:extLst>
              <a:ext uri="{FF2B5EF4-FFF2-40B4-BE49-F238E27FC236}">
                <a16:creationId xmlns:a16="http://schemas.microsoft.com/office/drawing/2014/main" id="{BFA0A392-ECA6-487F-ABE6-800FB39B8152}"/>
              </a:ext>
            </a:extLst>
          </p:cNvPr>
          <p:cNvSpPr txBox="1"/>
          <p:nvPr/>
        </p:nvSpPr>
        <p:spPr>
          <a:xfrm>
            <a:off x="8271386" y="5807182"/>
            <a:ext cx="2620297" cy="369332"/>
          </a:xfrm>
          <a:prstGeom prst="rect">
            <a:avLst/>
          </a:prstGeom>
          <a:noFill/>
        </p:spPr>
        <p:txBody>
          <a:bodyPr wrap="square" rtlCol="0">
            <a:spAutoFit/>
          </a:bodyPr>
          <a:lstStyle/>
          <a:p>
            <a:pPr algn="ctr"/>
            <a:r>
              <a:rPr lang="de-DE" dirty="0"/>
              <a:t>Level 3</a:t>
            </a:r>
          </a:p>
        </p:txBody>
      </p:sp>
      <p:sp>
        <p:nvSpPr>
          <p:cNvPr id="39" name="Interaktive Schaltfläche: Nächste(r) oder Weiter 38">
            <a:hlinkClick r:id="" action="ppaction://hlinkshowjump?jump=lastslide" highlightClick="1"/>
            <a:extLst>
              <a:ext uri="{FF2B5EF4-FFF2-40B4-BE49-F238E27FC236}">
                <a16:creationId xmlns:a16="http://schemas.microsoft.com/office/drawing/2014/main" id="{3ACC8321-1F88-4581-BD11-CF4B386FA429}"/>
              </a:ext>
            </a:extLst>
          </p:cNvPr>
          <p:cNvSpPr/>
          <p:nvPr/>
        </p:nvSpPr>
        <p:spPr>
          <a:xfrm>
            <a:off x="11272683" y="6032386"/>
            <a:ext cx="489768" cy="42332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868694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4"/>
                                        </p:tgtEl>
                                        <p:attrNameLst>
                                          <p:attrName>fillcolor</p:attrName>
                                        </p:attrNameLst>
                                      </p:cBhvr>
                                      <p:to>
                                        <a:srgbClr val="BF9000"/>
                                      </p:to>
                                    </p:animClr>
                                    <p:set>
                                      <p:cBhvr>
                                        <p:cTn id="7" dur="500" fill="hold"/>
                                        <p:tgtEl>
                                          <p:spTgt spid="4"/>
                                        </p:tgtEl>
                                        <p:attrNameLst>
                                          <p:attrName>fill.type</p:attrName>
                                        </p:attrNameLst>
                                      </p:cBhvr>
                                      <p:to>
                                        <p:strVal val="solid"/>
                                      </p:to>
                                    </p:set>
                                    <p:set>
                                      <p:cBhvr>
                                        <p:cTn id="8" dur="500" fill="hold"/>
                                        <p:tgtEl>
                                          <p:spTgt spid="4"/>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9"/>
                                        </p:tgtEl>
                                        <p:attrNameLst>
                                          <p:attrName>fillcolor</p:attrName>
                                        </p:attrNameLst>
                                      </p:cBhvr>
                                      <p:to>
                                        <a:srgbClr val="BF9000"/>
                                      </p:to>
                                    </p:animClr>
                                    <p:set>
                                      <p:cBhvr>
                                        <p:cTn id="12" dur="500" fill="hold"/>
                                        <p:tgtEl>
                                          <p:spTgt spid="9"/>
                                        </p:tgtEl>
                                        <p:attrNameLst>
                                          <p:attrName>fill.type</p:attrName>
                                        </p:attrNameLst>
                                      </p:cBhvr>
                                      <p:to>
                                        <p:strVal val="solid"/>
                                      </p:to>
                                    </p:set>
                                    <p:set>
                                      <p:cBhvr>
                                        <p:cTn id="13" dur="500" fill="hold"/>
                                        <p:tgtEl>
                                          <p:spTgt spid="9"/>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dir="cw">
                                      <p:cBhvr>
                                        <p:cTn id="16" dur="500" fill="hold"/>
                                        <p:tgtEl>
                                          <p:spTgt spid="10"/>
                                        </p:tgtEl>
                                        <p:attrNameLst>
                                          <p:attrName>fillcolor</p:attrName>
                                        </p:attrNameLst>
                                      </p:cBhvr>
                                      <p:to>
                                        <a:srgbClr val="BF9000"/>
                                      </p:to>
                                    </p:animClr>
                                    <p:set>
                                      <p:cBhvr>
                                        <p:cTn id="17" dur="500" fill="hold"/>
                                        <p:tgtEl>
                                          <p:spTgt spid="10"/>
                                        </p:tgtEl>
                                        <p:attrNameLst>
                                          <p:attrName>fill.type</p:attrName>
                                        </p:attrNameLst>
                                      </p:cBhvr>
                                      <p:to>
                                        <p:strVal val="solid"/>
                                      </p:to>
                                    </p:set>
                                    <p:set>
                                      <p:cBhvr>
                                        <p:cTn id="18" dur="500" fill="hold"/>
                                        <p:tgtEl>
                                          <p:spTgt spid="10"/>
                                        </p:tgtEl>
                                        <p:attrNameLst>
                                          <p:attrName>fill.on</p:attrName>
                                        </p:attrNameLst>
                                      </p:cBhvr>
                                      <p:to>
                                        <p:strVal val="true"/>
                                      </p:to>
                                    </p:set>
                                  </p:childTnLst>
                                </p:cTn>
                              </p:par>
                            </p:childTnLst>
                          </p:cTn>
                        </p:par>
                        <p:par>
                          <p:cTn id="19" fill="hold">
                            <p:stCondLst>
                              <p:cond delay="1500"/>
                            </p:stCondLst>
                            <p:childTnLst>
                              <p:par>
                                <p:cTn id="20" presetID="1" presetClass="emph" presetSubtype="2" fill="hold" nodeType="afterEffect">
                                  <p:stCondLst>
                                    <p:cond delay="0"/>
                                  </p:stCondLst>
                                  <p:childTnLst>
                                    <p:animClr clrSpc="rgb" dir="cw">
                                      <p:cBhvr>
                                        <p:cTn id="21" dur="500" fill="hold"/>
                                        <p:tgtEl>
                                          <p:spTgt spid="11"/>
                                        </p:tgtEl>
                                        <p:attrNameLst>
                                          <p:attrName>fillcolor</p:attrName>
                                        </p:attrNameLst>
                                      </p:cBhvr>
                                      <p:to>
                                        <a:srgbClr val="BF9000"/>
                                      </p:to>
                                    </p:animClr>
                                    <p:set>
                                      <p:cBhvr>
                                        <p:cTn id="22" dur="500" fill="hold"/>
                                        <p:tgtEl>
                                          <p:spTgt spid="11"/>
                                        </p:tgtEl>
                                        <p:attrNameLst>
                                          <p:attrName>fill.type</p:attrName>
                                        </p:attrNameLst>
                                      </p:cBhvr>
                                      <p:to>
                                        <p:strVal val="solid"/>
                                      </p:to>
                                    </p:set>
                                    <p:set>
                                      <p:cBhvr>
                                        <p:cTn id="23" dur="500" fill="hold"/>
                                        <p:tgtEl>
                                          <p:spTgt spid="11"/>
                                        </p:tgtEl>
                                        <p:attrNameLst>
                                          <p:attrName>fill.on</p:attrName>
                                        </p:attrNameLst>
                                      </p:cBhvr>
                                      <p:to>
                                        <p:strVal val="true"/>
                                      </p:to>
                                    </p:set>
                                  </p:childTnLst>
                                </p:cTn>
                              </p:par>
                            </p:childTnLst>
                          </p:cTn>
                        </p:par>
                        <p:par>
                          <p:cTn id="24" fill="hold">
                            <p:stCondLst>
                              <p:cond delay="2000"/>
                            </p:stCondLst>
                            <p:childTnLst>
                              <p:par>
                                <p:cTn id="25" presetID="1" presetClass="emph" presetSubtype="2" fill="hold" nodeType="afterEffect">
                                  <p:stCondLst>
                                    <p:cond delay="0"/>
                                  </p:stCondLst>
                                  <p:childTnLst>
                                    <p:animClr clrSpc="rgb" dir="cw">
                                      <p:cBhvr>
                                        <p:cTn id="26" dur="500" fill="hold"/>
                                        <p:tgtEl>
                                          <p:spTgt spid="12"/>
                                        </p:tgtEl>
                                        <p:attrNameLst>
                                          <p:attrName>fillcolor</p:attrName>
                                        </p:attrNameLst>
                                      </p:cBhvr>
                                      <p:to>
                                        <a:srgbClr val="BF9000"/>
                                      </p:to>
                                    </p:animClr>
                                    <p:set>
                                      <p:cBhvr>
                                        <p:cTn id="27" dur="500" fill="hold"/>
                                        <p:tgtEl>
                                          <p:spTgt spid="12"/>
                                        </p:tgtEl>
                                        <p:attrNameLst>
                                          <p:attrName>fill.type</p:attrName>
                                        </p:attrNameLst>
                                      </p:cBhvr>
                                      <p:to>
                                        <p:strVal val="solid"/>
                                      </p:to>
                                    </p:set>
                                    <p:set>
                                      <p:cBhvr>
                                        <p:cTn id="28" dur="500" fill="hold"/>
                                        <p:tgtEl>
                                          <p:spTgt spid="12"/>
                                        </p:tgtEl>
                                        <p:attrNameLst>
                                          <p:attrName>fill.on</p:attrName>
                                        </p:attrNameLst>
                                      </p:cBhvr>
                                      <p:to>
                                        <p:strVal val="true"/>
                                      </p:to>
                                    </p:set>
                                  </p:childTnLst>
                                </p:cTn>
                              </p:par>
                            </p:childTnLst>
                          </p:cTn>
                        </p:par>
                        <p:par>
                          <p:cTn id="29" fill="hold">
                            <p:stCondLst>
                              <p:cond delay="2500"/>
                            </p:stCondLst>
                            <p:childTnLst>
                              <p:par>
                                <p:cTn id="30" presetID="1" presetClass="emph" presetSubtype="2" fill="hold" nodeType="afterEffect">
                                  <p:stCondLst>
                                    <p:cond delay="0"/>
                                  </p:stCondLst>
                                  <p:childTnLst>
                                    <p:animClr clrSpc="rgb" dir="cw">
                                      <p:cBhvr>
                                        <p:cTn id="31" dur="500" fill="hold"/>
                                        <p:tgtEl>
                                          <p:spTgt spid="20"/>
                                        </p:tgtEl>
                                        <p:attrNameLst>
                                          <p:attrName>fillcolor</p:attrName>
                                        </p:attrNameLst>
                                      </p:cBhvr>
                                      <p:to>
                                        <a:srgbClr val="BF9000"/>
                                      </p:to>
                                    </p:animClr>
                                    <p:set>
                                      <p:cBhvr>
                                        <p:cTn id="32" dur="500" fill="hold"/>
                                        <p:tgtEl>
                                          <p:spTgt spid="20"/>
                                        </p:tgtEl>
                                        <p:attrNameLst>
                                          <p:attrName>fill.type</p:attrName>
                                        </p:attrNameLst>
                                      </p:cBhvr>
                                      <p:to>
                                        <p:strVal val="solid"/>
                                      </p:to>
                                    </p:set>
                                    <p:set>
                                      <p:cBhvr>
                                        <p:cTn id="33" dur="500" fill="hold"/>
                                        <p:tgtEl>
                                          <p:spTgt spid="20"/>
                                        </p:tgtEl>
                                        <p:attrNameLst>
                                          <p:attrName>fill.on</p:attrName>
                                        </p:attrNameLst>
                                      </p:cBhvr>
                                      <p:to>
                                        <p:strVal val="true"/>
                                      </p:to>
                                    </p:set>
                                  </p:childTnLst>
                                </p:cTn>
                              </p:par>
                            </p:childTnLst>
                          </p:cTn>
                        </p:par>
                        <p:par>
                          <p:cTn id="34" fill="hold">
                            <p:stCondLst>
                              <p:cond delay="3000"/>
                            </p:stCondLst>
                            <p:childTnLst>
                              <p:par>
                                <p:cTn id="35" presetID="1" presetClass="emph" presetSubtype="2" fill="hold" nodeType="afterEffect">
                                  <p:stCondLst>
                                    <p:cond delay="0"/>
                                  </p:stCondLst>
                                  <p:childTnLst>
                                    <p:animClr clrSpc="rgb" dir="cw">
                                      <p:cBhvr>
                                        <p:cTn id="36" dur="500" fill="hold"/>
                                        <p:tgtEl>
                                          <p:spTgt spid="21"/>
                                        </p:tgtEl>
                                        <p:attrNameLst>
                                          <p:attrName>fillcolor</p:attrName>
                                        </p:attrNameLst>
                                      </p:cBhvr>
                                      <p:to>
                                        <a:srgbClr val="BF9000"/>
                                      </p:to>
                                    </p:animClr>
                                    <p:set>
                                      <p:cBhvr>
                                        <p:cTn id="37" dur="500" fill="hold"/>
                                        <p:tgtEl>
                                          <p:spTgt spid="21"/>
                                        </p:tgtEl>
                                        <p:attrNameLst>
                                          <p:attrName>fill.type</p:attrName>
                                        </p:attrNameLst>
                                      </p:cBhvr>
                                      <p:to>
                                        <p:strVal val="solid"/>
                                      </p:to>
                                    </p:set>
                                    <p:set>
                                      <p:cBhvr>
                                        <p:cTn id="38" dur="500" fill="hold"/>
                                        <p:tgtEl>
                                          <p:spTgt spid="21"/>
                                        </p:tgtEl>
                                        <p:attrNameLst>
                                          <p:attrName>fill.on</p:attrName>
                                        </p:attrNameLst>
                                      </p:cBhvr>
                                      <p:to>
                                        <p:strVal val="true"/>
                                      </p:to>
                                    </p:set>
                                  </p:childTnLst>
                                </p:cTn>
                              </p:par>
                            </p:childTnLst>
                          </p:cTn>
                        </p:par>
                        <p:par>
                          <p:cTn id="39" fill="hold">
                            <p:stCondLst>
                              <p:cond delay="3500"/>
                            </p:stCondLst>
                            <p:childTnLst>
                              <p:par>
                                <p:cTn id="40" presetID="1" presetClass="emph" presetSubtype="2" fill="hold" nodeType="afterEffect">
                                  <p:stCondLst>
                                    <p:cond delay="0"/>
                                  </p:stCondLst>
                                  <p:childTnLst>
                                    <p:animClr clrSpc="rgb" dir="cw">
                                      <p:cBhvr>
                                        <p:cTn id="41" dur="500" fill="hold"/>
                                        <p:tgtEl>
                                          <p:spTgt spid="22"/>
                                        </p:tgtEl>
                                        <p:attrNameLst>
                                          <p:attrName>fillcolor</p:attrName>
                                        </p:attrNameLst>
                                      </p:cBhvr>
                                      <p:to>
                                        <a:srgbClr val="BF9000"/>
                                      </p:to>
                                    </p:animClr>
                                    <p:set>
                                      <p:cBhvr>
                                        <p:cTn id="42" dur="500" fill="hold"/>
                                        <p:tgtEl>
                                          <p:spTgt spid="22"/>
                                        </p:tgtEl>
                                        <p:attrNameLst>
                                          <p:attrName>fill.type</p:attrName>
                                        </p:attrNameLst>
                                      </p:cBhvr>
                                      <p:to>
                                        <p:strVal val="solid"/>
                                      </p:to>
                                    </p:set>
                                    <p:set>
                                      <p:cBhvr>
                                        <p:cTn id="43" dur="500" fill="hold"/>
                                        <p:tgtEl>
                                          <p:spTgt spid="22"/>
                                        </p:tgtEl>
                                        <p:attrNameLst>
                                          <p:attrName>fill.on</p:attrName>
                                        </p:attrNameLst>
                                      </p:cBhvr>
                                      <p:to>
                                        <p:strVal val="true"/>
                                      </p:to>
                                    </p:set>
                                  </p:childTnLst>
                                </p:cTn>
                              </p:par>
                            </p:childTnLst>
                          </p:cTn>
                        </p:par>
                        <p:par>
                          <p:cTn id="44" fill="hold">
                            <p:stCondLst>
                              <p:cond delay="4000"/>
                            </p:stCondLst>
                            <p:childTnLst>
                              <p:par>
                                <p:cTn id="45" presetID="1" presetClass="emph" presetSubtype="2" fill="hold" nodeType="afterEffect">
                                  <p:stCondLst>
                                    <p:cond delay="0"/>
                                  </p:stCondLst>
                                  <p:childTnLst>
                                    <p:animClr clrSpc="rgb" dir="cw">
                                      <p:cBhvr>
                                        <p:cTn id="46" dur="500" fill="hold"/>
                                        <p:tgtEl>
                                          <p:spTgt spid="23"/>
                                        </p:tgtEl>
                                        <p:attrNameLst>
                                          <p:attrName>fillcolor</p:attrName>
                                        </p:attrNameLst>
                                      </p:cBhvr>
                                      <p:to>
                                        <a:srgbClr val="BF9000"/>
                                      </p:to>
                                    </p:animClr>
                                    <p:set>
                                      <p:cBhvr>
                                        <p:cTn id="47" dur="500" fill="hold"/>
                                        <p:tgtEl>
                                          <p:spTgt spid="23"/>
                                        </p:tgtEl>
                                        <p:attrNameLst>
                                          <p:attrName>fill.type</p:attrName>
                                        </p:attrNameLst>
                                      </p:cBhvr>
                                      <p:to>
                                        <p:strVal val="solid"/>
                                      </p:to>
                                    </p:set>
                                    <p:set>
                                      <p:cBhvr>
                                        <p:cTn id="48" dur="500" fill="hold"/>
                                        <p:tgtEl>
                                          <p:spTgt spid="23"/>
                                        </p:tgtEl>
                                        <p:attrNameLst>
                                          <p:attrName>fill.on</p:attrName>
                                        </p:attrNameLst>
                                      </p:cBhvr>
                                      <p:to>
                                        <p:strVal val="true"/>
                                      </p:to>
                                    </p:set>
                                  </p:childTnLst>
                                </p:cTn>
                              </p:par>
                            </p:childTnLst>
                          </p:cTn>
                        </p:par>
                        <p:par>
                          <p:cTn id="49" fill="hold">
                            <p:stCondLst>
                              <p:cond delay="4500"/>
                            </p:stCondLst>
                            <p:childTnLst>
                              <p:par>
                                <p:cTn id="50" presetID="1" presetClass="emph" presetSubtype="2" fill="hold" nodeType="afterEffect">
                                  <p:stCondLst>
                                    <p:cond delay="0"/>
                                  </p:stCondLst>
                                  <p:childTnLst>
                                    <p:animClr clrSpc="rgb" dir="cw">
                                      <p:cBhvr>
                                        <p:cTn id="51" dur="500" fill="hold"/>
                                        <p:tgtEl>
                                          <p:spTgt spid="24"/>
                                        </p:tgtEl>
                                        <p:attrNameLst>
                                          <p:attrName>fillcolor</p:attrName>
                                        </p:attrNameLst>
                                      </p:cBhvr>
                                      <p:to>
                                        <a:srgbClr val="BF9000"/>
                                      </p:to>
                                    </p:animClr>
                                    <p:set>
                                      <p:cBhvr>
                                        <p:cTn id="52" dur="500" fill="hold"/>
                                        <p:tgtEl>
                                          <p:spTgt spid="24"/>
                                        </p:tgtEl>
                                        <p:attrNameLst>
                                          <p:attrName>fill.type</p:attrName>
                                        </p:attrNameLst>
                                      </p:cBhvr>
                                      <p:to>
                                        <p:strVal val="solid"/>
                                      </p:to>
                                    </p:set>
                                    <p:set>
                                      <p:cBhvr>
                                        <p:cTn id="53" dur="500" fill="hold"/>
                                        <p:tgtEl>
                                          <p:spTgt spid="24"/>
                                        </p:tgtEl>
                                        <p:attrNameLst>
                                          <p:attrName>fill.on</p:attrName>
                                        </p:attrNameLst>
                                      </p:cBhvr>
                                      <p:to>
                                        <p:strVal val="true"/>
                                      </p:to>
                                    </p:set>
                                  </p:childTnLst>
                                </p:cTn>
                              </p:par>
                            </p:childTnLst>
                          </p:cTn>
                        </p:par>
                        <p:par>
                          <p:cTn id="54" fill="hold">
                            <p:stCondLst>
                              <p:cond delay="5000"/>
                            </p:stCondLst>
                            <p:childTnLst>
                              <p:par>
                                <p:cTn id="55" presetID="1" presetClass="emph" presetSubtype="2" fill="hold" nodeType="afterEffect">
                                  <p:stCondLst>
                                    <p:cond delay="0"/>
                                  </p:stCondLst>
                                  <p:childTnLst>
                                    <p:animClr clrSpc="rgb" dir="cw">
                                      <p:cBhvr>
                                        <p:cTn id="56" dur="500" fill="hold"/>
                                        <p:tgtEl>
                                          <p:spTgt spid="25"/>
                                        </p:tgtEl>
                                        <p:attrNameLst>
                                          <p:attrName>fillcolor</p:attrName>
                                        </p:attrNameLst>
                                      </p:cBhvr>
                                      <p:to>
                                        <a:srgbClr val="BF9000"/>
                                      </p:to>
                                    </p:animClr>
                                    <p:set>
                                      <p:cBhvr>
                                        <p:cTn id="57" dur="500" fill="hold"/>
                                        <p:tgtEl>
                                          <p:spTgt spid="25"/>
                                        </p:tgtEl>
                                        <p:attrNameLst>
                                          <p:attrName>fill.type</p:attrName>
                                        </p:attrNameLst>
                                      </p:cBhvr>
                                      <p:to>
                                        <p:strVal val="solid"/>
                                      </p:to>
                                    </p:set>
                                    <p:set>
                                      <p:cBhvr>
                                        <p:cTn id="58" dur="500" fill="hold"/>
                                        <p:tgtEl>
                                          <p:spTgt spid="25"/>
                                        </p:tgtEl>
                                        <p:attrNameLst>
                                          <p:attrName>fill.on</p:attrName>
                                        </p:attrNameLst>
                                      </p:cBhvr>
                                      <p:to>
                                        <p:strVal val="true"/>
                                      </p:to>
                                    </p:set>
                                  </p:childTnLst>
                                </p:cTn>
                              </p:par>
                            </p:childTnLst>
                          </p:cTn>
                        </p:par>
                        <p:par>
                          <p:cTn id="59" fill="hold">
                            <p:stCondLst>
                              <p:cond delay="5500"/>
                            </p:stCondLst>
                            <p:childTnLst>
                              <p:par>
                                <p:cTn id="60" presetID="1" presetClass="emph" presetSubtype="2" fill="hold" nodeType="afterEffect">
                                  <p:stCondLst>
                                    <p:cond delay="0"/>
                                  </p:stCondLst>
                                  <p:childTnLst>
                                    <p:animClr clrSpc="rgb" dir="cw">
                                      <p:cBhvr>
                                        <p:cTn id="61" dur="500" fill="hold"/>
                                        <p:tgtEl>
                                          <p:spTgt spid="26"/>
                                        </p:tgtEl>
                                        <p:attrNameLst>
                                          <p:attrName>fillcolor</p:attrName>
                                        </p:attrNameLst>
                                      </p:cBhvr>
                                      <p:to>
                                        <a:srgbClr val="BF9000"/>
                                      </p:to>
                                    </p:animClr>
                                    <p:set>
                                      <p:cBhvr>
                                        <p:cTn id="62" dur="500" fill="hold"/>
                                        <p:tgtEl>
                                          <p:spTgt spid="26"/>
                                        </p:tgtEl>
                                        <p:attrNameLst>
                                          <p:attrName>fill.type</p:attrName>
                                        </p:attrNameLst>
                                      </p:cBhvr>
                                      <p:to>
                                        <p:strVal val="solid"/>
                                      </p:to>
                                    </p:set>
                                    <p:set>
                                      <p:cBhvr>
                                        <p:cTn id="63" dur="500" fill="hold"/>
                                        <p:tgtEl>
                                          <p:spTgt spid="26"/>
                                        </p:tgtEl>
                                        <p:attrNameLst>
                                          <p:attrName>fill.on</p:attrName>
                                        </p:attrNameLst>
                                      </p:cBhvr>
                                      <p:to>
                                        <p:strVal val="true"/>
                                      </p:to>
                                    </p:set>
                                  </p:childTnLst>
                                </p:cTn>
                              </p:par>
                            </p:childTnLst>
                          </p:cTn>
                        </p:par>
                        <p:par>
                          <p:cTn id="64" fill="hold">
                            <p:stCondLst>
                              <p:cond delay="6000"/>
                            </p:stCondLst>
                            <p:childTnLst>
                              <p:par>
                                <p:cTn id="65" presetID="1" presetClass="emph" presetSubtype="2" fill="hold" nodeType="afterEffect">
                                  <p:stCondLst>
                                    <p:cond delay="0"/>
                                  </p:stCondLst>
                                  <p:childTnLst>
                                    <p:animClr clrSpc="rgb" dir="cw">
                                      <p:cBhvr>
                                        <p:cTn id="66" dur="500" fill="hold"/>
                                        <p:tgtEl>
                                          <p:spTgt spid="27"/>
                                        </p:tgtEl>
                                        <p:attrNameLst>
                                          <p:attrName>fillcolor</p:attrName>
                                        </p:attrNameLst>
                                      </p:cBhvr>
                                      <p:to>
                                        <a:srgbClr val="BF9000"/>
                                      </p:to>
                                    </p:animClr>
                                    <p:set>
                                      <p:cBhvr>
                                        <p:cTn id="67" dur="500" fill="hold"/>
                                        <p:tgtEl>
                                          <p:spTgt spid="27"/>
                                        </p:tgtEl>
                                        <p:attrNameLst>
                                          <p:attrName>fill.type</p:attrName>
                                        </p:attrNameLst>
                                      </p:cBhvr>
                                      <p:to>
                                        <p:strVal val="solid"/>
                                      </p:to>
                                    </p:set>
                                    <p:set>
                                      <p:cBhvr>
                                        <p:cTn id="68" dur="500" fill="hold"/>
                                        <p:tgtEl>
                                          <p:spTgt spid="27"/>
                                        </p:tgtEl>
                                        <p:attrNameLst>
                                          <p:attrName>fill.on</p:attrName>
                                        </p:attrNameLst>
                                      </p:cBhvr>
                                      <p:to>
                                        <p:strVal val="true"/>
                                      </p:to>
                                    </p:set>
                                  </p:childTnLst>
                                </p:cTn>
                              </p:par>
                            </p:childTnLst>
                          </p:cTn>
                        </p:par>
                        <p:par>
                          <p:cTn id="69" fill="hold">
                            <p:stCondLst>
                              <p:cond delay="6500"/>
                            </p:stCondLst>
                            <p:childTnLst>
                              <p:par>
                                <p:cTn id="70" presetID="1" presetClass="emph" presetSubtype="2" fill="hold" nodeType="afterEffect">
                                  <p:stCondLst>
                                    <p:cond delay="0"/>
                                  </p:stCondLst>
                                  <p:childTnLst>
                                    <p:animClr clrSpc="rgb" dir="cw">
                                      <p:cBhvr>
                                        <p:cTn id="71" dur="500" fill="hold"/>
                                        <p:tgtEl>
                                          <p:spTgt spid="28"/>
                                        </p:tgtEl>
                                        <p:attrNameLst>
                                          <p:attrName>fillcolor</p:attrName>
                                        </p:attrNameLst>
                                      </p:cBhvr>
                                      <p:to>
                                        <a:srgbClr val="BF9000"/>
                                      </p:to>
                                    </p:animClr>
                                    <p:set>
                                      <p:cBhvr>
                                        <p:cTn id="72" dur="500" fill="hold"/>
                                        <p:tgtEl>
                                          <p:spTgt spid="28"/>
                                        </p:tgtEl>
                                        <p:attrNameLst>
                                          <p:attrName>fill.type</p:attrName>
                                        </p:attrNameLst>
                                      </p:cBhvr>
                                      <p:to>
                                        <p:strVal val="solid"/>
                                      </p:to>
                                    </p:set>
                                    <p:set>
                                      <p:cBhvr>
                                        <p:cTn id="73" dur="500" fill="hold"/>
                                        <p:tgtEl>
                                          <p:spTgt spid="28"/>
                                        </p:tgtEl>
                                        <p:attrNameLst>
                                          <p:attrName>fill.on</p:attrName>
                                        </p:attrNameLst>
                                      </p:cBhvr>
                                      <p:to>
                                        <p:strVal val="true"/>
                                      </p:to>
                                    </p:set>
                                  </p:childTnLst>
                                </p:cTn>
                              </p:par>
                            </p:childTnLst>
                          </p:cTn>
                        </p:par>
                        <p:par>
                          <p:cTn id="74" fill="hold">
                            <p:stCondLst>
                              <p:cond delay="7000"/>
                            </p:stCondLst>
                            <p:childTnLst>
                              <p:par>
                                <p:cTn id="75" presetID="1" presetClass="emph" presetSubtype="2" fill="hold" nodeType="afterEffect">
                                  <p:stCondLst>
                                    <p:cond delay="0"/>
                                  </p:stCondLst>
                                  <p:childTnLst>
                                    <p:animClr clrSpc="rgb" dir="cw">
                                      <p:cBhvr>
                                        <p:cTn id="76" dur="500" fill="hold"/>
                                        <p:tgtEl>
                                          <p:spTgt spid="29"/>
                                        </p:tgtEl>
                                        <p:attrNameLst>
                                          <p:attrName>fillcolor</p:attrName>
                                        </p:attrNameLst>
                                      </p:cBhvr>
                                      <p:to>
                                        <a:srgbClr val="BF9000"/>
                                      </p:to>
                                    </p:animClr>
                                    <p:set>
                                      <p:cBhvr>
                                        <p:cTn id="77" dur="500" fill="hold"/>
                                        <p:tgtEl>
                                          <p:spTgt spid="29"/>
                                        </p:tgtEl>
                                        <p:attrNameLst>
                                          <p:attrName>fill.type</p:attrName>
                                        </p:attrNameLst>
                                      </p:cBhvr>
                                      <p:to>
                                        <p:strVal val="solid"/>
                                      </p:to>
                                    </p:set>
                                    <p:set>
                                      <p:cBhvr>
                                        <p:cTn id="78" dur="500" fill="hold"/>
                                        <p:tgtEl>
                                          <p:spTgt spid="29"/>
                                        </p:tgtEl>
                                        <p:attrNameLst>
                                          <p:attrName>fill.on</p:attrName>
                                        </p:attrNameLst>
                                      </p:cBhvr>
                                      <p:to>
                                        <p:strVal val="true"/>
                                      </p:to>
                                    </p:set>
                                  </p:childTnLst>
                                </p:cTn>
                              </p:par>
                            </p:childTnLst>
                          </p:cTn>
                        </p:par>
                        <p:par>
                          <p:cTn id="79" fill="hold">
                            <p:stCondLst>
                              <p:cond delay="7500"/>
                            </p:stCondLst>
                            <p:childTnLst>
                              <p:par>
                                <p:cTn id="80" presetID="34" presetClass="emph" presetSubtype="0" fill="hold" grpId="0" nodeType="afterEffect">
                                  <p:stCondLst>
                                    <p:cond delay="0"/>
                                  </p:stCondLst>
                                  <p:iterate type="lt">
                                    <p:tmPct val="10000"/>
                                  </p:iterate>
                                  <p:childTnLst>
                                    <p:animMotion origin="layout" path="M 0.0 0.0 L 0.0 -0.07213" pathEditMode="relative" ptsTypes="">
                                      <p:cBhvr>
                                        <p:cTn id="81" dur="250" accel="50000" decel="50000" autoRev="1" fill="hold">
                                          <p:stCondLst>
                                            <p:cond delay="0"/>
                                          </p:stCondLst>
                                        </p:cTn>
                                        <p:tgtEl>
                                          <p:spTgt spid="29"/>
                                        </p:tgtEl>
                                        <p:attrNameLst>
                                          <p:attrName>ppt_x</p:attrName>
                                          <p:attrName>ppt_y</p:attrName>
                                        </p:attrNameLst>
                                      </p:cBhvr>
                                    </p:animMotion>
                                    <p:animRot by="1500000">
                                      <p:cBhvr>
                                        <p:cTn id="82" dur="125" fill="hold">
                                          <p:stCondLst>
                                            <p:cond delay="0"/>
                                          </p:stCondLst>
                                        </p:cTn>
                                        <p:tgtEl>
                                          <p:spTgt spid="29"/>
                                        </p:tgtEl>
                                        <p:attrNameLst>
                                          <p:attrName>r</p:attrName>
                                        </p:attrNameLst>
                                      </p:cBhvr>
                                    </p:animRot>
                                    <p:animRot by="-1500000">
                                      <p:cBhvr>
                                        <p:cTn id="83" dur="125" fill="hold">
                                          <p:stCondLst>
                                            <p:cond delay="125"/>
                                          </p:stCondLst>
                                        </p:cTn>
                                        <p:tgtEl>
                                          <p:spTgt spid="29"/>
                                        </p:tgtEl>
                                        <p:attrNameLst>
                                          <p:attrName>r</p:attrName>
                                        </p:attrNameLst>
                                      </p:cBhvr>
                                    </p:animRot>
                                    <p:animRot by="-1500000">
                                      <p:cBhvr>
                                        <p:cTn id="84" dur="125" fill="hold">
                                          <p:stCondLst>
                                            <p:cond delay="250"/>
                                          </p:stCondLst>
                                        </p:cTn>
                                        <p:tgtEl>
                                          <p:spTgt spid="29"/>
                                        </p:tgtEl>
                                        <p:attrNameLst>
                                          <p:attrName>r</p:attrName>
                                        </p:attrNameLst>
                                      </p:cBhvr>
                                    </p:animRot>
                                    <p:animRot by="1500000">
                                      <p:cBhvr>
                                        <p:cTn id="85" dur="125" fill="hold">
                                          <p:stCondLst>
                                            <p:cond delay="375"/>
                                          </p:stCondLst>
                                        </p:cTn>
                                        <p:tgtEl>
                                          <p:spTgt spid="29"/>
                                        </p:tgtEl>
                                        <p:attrNameLst>
                                          <p:attrName>r</p:attrName>
                                        </p:attrNameLst>
                                      </p:cBhvr>
                                    </p:animRot>
                                  </p:childTnLst>
                                  <p:subTnLst>
                                    <p:audio>
                                      <p:cMediaNode vol="52000">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52491-F29C-4029-BADA-BB7986165B42}"/>
              </a:ext>
            </a:extLst>
          </p:cNvPr>
          <p:cNvSpPr>
            <a:spLocks noGrp="1"/>
          </p:cNvSpPr>
          <p:nvPr>
            <p:ph type="title"/>
          </p:nvPr>
        </p:nvSpPr>
        <p:spPr>
          <a:xfrm>
            <a:off x="786580" y="2103437"/>
            <a:ext cx="10515600" cy="1325563"/>
          </a:xfrm>
        </p:spPr>
        <p:txBody>
          <a:bodyPr/>
          <a:lstStyle/>
          <a:p>
            <a:pPr algn="ctr"/>
            <a:r>
              <a:rPr lang="de-DE" dirty="0"/>
              <a:t>Leider haben Sie 0 </a:t>
            </a:r>
            <a:r>
              <a:rPr lang="de-DE" dirty="0" err="1"/>
              <a:t>iIP</a:t>
            </a:r>
            <a:r>
              <a:rPr lang="de-DE" dirty="0"/>
              <a:t> erreicht…</a:t>
            </a:r>
          </a:p>
        </p:txBody>
      </p:sp>
      <p:sp>
        <p:nvSpPr>
          <p:cNvPr id="3" name="Textfeld 2">
            <a:extLst>
              <a:ext uri="{FF2B5EF4-FFF2-40B4-BE49-F238E27FC236}">
                <a16:creationId xmlns:a16="http://schemas.microsoft.com/office/drawing/2014/main" id="{D8F917CE-C1B5-49C1-8F6A-93602E14D629}"/>
              </a:ext>
            </a:extLst>
          </p:cNvPr>
          <p:cNvSpPr txBox="1"/>
          <p:nvPr/>
        </p:nvSpPr>
        <p:spPr>
          <a:xfrm>
            <a:off x="6371689" y="4527754"/>
            <a:ext cx="4431891" cy="646331"/>
          </a:xfrm>
          <a:prstGeom prst="rect">
            <a:avLst/>
          </a:prstGeom>
          <a:noFill/>
        </p:spPr>
        <p:txBody>
          <a:bodyPr wrap="square" rtlCol="0">
            <a:spAutoFit/>
          </a:bodyPr>
          <a:lstStyle/>
          <a:p>
            <a:r>
              <a:rPr lang="de-DE" dirty="0"/>
              <a:t>…am besten versuchen Sie es gleich noch mal!</a:t>
            </a:r>
          </a:p>
        </p:txBody>
      </p:sp>
      <p:sp>
        <p:nvSpPr>
          <p:cNvPr id="5" name="Interaktive Schaltfläche: Zurückkehren 4">
            <a:hlinkClick r:id="rId2" action="ppaction://hlinksldjump" highlightClick="1"/>
            <a:extLst>
              <a:ext uri="{FF2B5EF4-FFF2-40B4-BE49-F238E27FC236}">
                <a16:creationId xmlns:a16="http://schemas.microsoft.com/office/drawing/2014/main" id="{5E9B944F-C8BF-4278-B387-B0B169C05F62}"/>
              </a:ext>
            </a:extLst>
          </p:cNvPr>
          <p:cNvSpPr/>
          <p:nvPr/>
        </p:nvSpPr>
        <p:spPr>
          <a:xfrm>
            <a:off x="7949380" y="5055009"/>
            <a:ext cx="958646" cy="789038"/>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5CEB00BD-B885-4D6A-AA01-7FEAE6B75AFD}"/>
              </a:ext>
            </a:extLst>
          </p:cNvPr>
          <p:cNvGrpSpPr/>
          <p:nvPr/>
        </p:nvGrpSpPr>
        <p:grpSpPr>
          <a:xfrm>
            <a:off x="4270428" y="3735028"/>
            <a:ext cx="1043526" cy="1013952"/>
            <a:chOff x="4270428" y="3735028"/>
            <a:chExt cx="1043526" cy="1013952"/>
          </a:xfrm>
        </p:grpSpPr>
        <p:sp>
          <p:nvSpPr>
            <p:cNvPr id="6" name="Rechteck 5">
              <a:extLst>
                <a:ext uri="{FF2B5EF4-FFF2-40B4-BE49-F238E27FC236}">
                  <a16:creationId xmlns:a16="http://schemas.microsoft.com/office/drawing/2014/main" id="{67CD4859-6A1F-471C-8744-A3D4F9D24301}"/>
                </a:ext>
              </a:extLst>
            </p:cNvPr>
            <p:cNvSpPr/>
            <p:nvPr/>
          </p:nvSpPr>
          <p:spPr>
            <a:xfrm>
              <a:off x="4413250" y="3995737"/>
              <a:ext cx="701675" cy="339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100" name="Picture 4" descr="Traurig, Weinen, Träne, Emotion, Stimmung, Gesicht">
              <a:extLst>
                <a:ext uri="{FF2B5EF4-FFF2-40B4-BE49-F238E27FC236}">
                  <a16:creationId xmlns:a16="http://schemas.microsoft.com/office/drawing/2014/main" id="{579CB2DC-9B01-442E-9BCA-B7AE8941DC9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0428" y="3735028"/>
              <a:ext cx="1043526" cy="101395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hteck 3">
            <a:hlinkClick r:id="rId2" action="ppaction://hlinksldjump"/>
            <a:extLst>
              <a:ext uri="{FF2B5EF4-FFF2-40B4-BE49-F238E27FC236}">
                <a16:creationId xmlns:a16="http://schemas.microsoft.com/office/drawing/2014/main" id="{86267E75-DA2B-433F-903D-E54E4B258433}"/>
              </a:ext>
            </a:extLst>
          </p:cNvPr>
          <p:cNvSpPr/>
          <p:nvPr/>
        </p:nvSpPr>
        <p:spPr>
          <a:xfrm>
            <a:off x="300790" y="267703"/>
            <a:ext cx="354931" cy="270710"/>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0473240"/>
      </p:ext>
    </p:extLst>
  </p:cSld>
  <p:clrMapOvr>
    <a:masterClrMapping/>
  </p:clrMapOvr>
  <p:transition spd="slow" advClick="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52491-F29C-4029-BADA-BB7986165B42}"/>
              </a:ext>
            </a:extLst>
          </p:cNvPr>
          <p:cNvSpPr>
            <a:spLocks noGrp="1"/>
          </p:cNvSpPr>
          <p:nvPr>
            <p:ph type="title"/>
          </p:nvPr>
        </p:nvSpPr>
        <p:spPr>
          <a:xfrm>
            <a:off x="786580" y="2103437"/>
            <a:ext cx="10515600" cy="1325563"/>
          </a:xfrm>
        </p:spPr>
        <p:txBody>
          <a:bodyPr/>
          <a:lstStyle/>
          <a:p>
            <a:pPr algn="ctr"/>
            <a:r>
              <a:rPr lang="de-DE" dirty="0"/>
              <a:t>Leider haben Sie 500 </a:t>
            </a:r>
            <a:r>
              <a:rPr lang="de-DE" dirty="0" err="1"/>
              <a:t>iIP</a:t>
            </a:r>
            <a:r>
              <a:rPr lang="de-DE" dirty="0"/>
              <a:t> erreicht…</a:t>
            </a:r>
          </a:p>
        </p:txBody>
      </p:sp>
      <p:sp>
        <p:nvSpPr>
          <p:cNvPr id="3" name="Textfeld 2">
            <a:extLst>
              <a:ext uri="{FF2B5EF4-FFF2-40B4-BE49-F238E27FC236}">
                <a16:creationId xmlns:a16="http://schemas.microsoft.com/office/drawing/2014/main" id="{D8F917CE-C1B5-49C1-8F6A-93602E14D629}"/>
              </a:ext>
            </a:extLst>
          </p:cNvPr>
          <p:cNvSpPr txBox="1"/>
          <p:nvPr/>
        </p:nvSpPr>
        <p:spPr>
          <a:xfrm>
            <a:off x="6371689" y="4527754"/>
            <a:ext cx="4431891" cy="646331"/>
          </a:xfrm>
          <a:prstGeom prst="rect">
            <a:avLst/>
          </a:prstGeom>
          <a:noFill/>
        </p:spPr>
        <p:txBody>
          <a:bodyPr wrap="square" rtlCol="0">
            <a:spAutoFit/>
          </a:bodyPr>
          <a:lstStyle/>
          <a:p>
            <a:r>
              <a:rPr lang="de-DE" dirty="0"/>
              <a:t>…am besten versuchen Sie es gleich noch mal!</a:t>
            </a:r>
          </a:p>
        </p:txBody>
      </p:sp>
      <p:pic>
        <p:nvPicPr>
          <p:cNvPr id="4" name="Grafik 3">
            <a:extLst>
              <a:ext uri="{FF2B5EF4-FFF2-40B4-BE49-F238E27FC236}">
                <a16:creationId xmlns:a16="http://schemas.microsoft.com/office/drawing/2014/main" id="{A854BBE5-3F82-48E4-B3A4-56904BB956E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9297" y1="45955" x2="39531" y2="46659"/>
                        <a14:foregroundMark x1="47188" y1="44431" x2="48438" y2="43376"/>
                        <a14:foregroundMark x1="32891" y1="71161" x2="37578" y2="78898"/>
                        <a14:foregroundMark x1="31875" y1="71512" x2="37266" y2="79953"/>
                        <a14:foregroundMark x1="57813" y1="78195" x2="62500" y2="79953"/>
                        <a14:foregroundMark x1="38281" y1="42907" x2="41016" y2="48183"/>
                      </a14:backgroundRemoval>
                    </a14:imgEffect>
                  </a14:imgLayer>
                </a14:imgProps>
              </a:ext>
            </a:extLst>
          </a:blip>
          <a:stretch>
            <a:fillRect/>
          </a:stretch>
        </p:blipFill>
        <p:spPr>
          <a:xfrm>
            <a:off x="3383974" y="3063977"/>
            <a:ext cx="2987715" cy="1991032"/>
          </a:xfrm>
          <a:prstGeom prst="rect">
            <a:avLst/>
          </a:prstGeom>
        </p:spPr>
      </p:pic>
      <p:sp>
        <p:nvSpPr>
          <p:cNvPr id="5" name="Interaktive Schaltfläche: Zurückkehren 4">
            <a:hlinkClick r:id="rId4" action="ppaction://hlinksldjump" highlightClick="1"/>
            <a:extLst>
              <a:ext uri="{FF2B5EF4-FFF2-40B4-BE49-F238E27FC236}">
                <a16:creationId xmlns:a16="http://schemas.microsoft.com/office/drawing/2014/main" id="{5E9B944F-C8BF-4278-B387-B0B169C05F62}"/>
              </a:ext>
            </a:extLst>
          </p:cNvPr>
          <p:cNvSpPr/>
          <p:nvPr/>
        </p:nvSpPr>
        <p:spPr>
          <a:xfrm>
            <a:off x="7949380" y="5055009"/>
            <a:ext cx="958646" cy="789038"/>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Rechteck 5">
            <a:hlinkClick r:id="rId5" action="ppaction://hlinksldjump"/>
            <a:extLst>
              <a:ext uri="{FF2B5EF4-FFF2-40B4-BE49-F238E27FC236}">
                <a16:creationId xmlns:a16="http://schemas.microsoft.com/office/drawing/2014/main" id="{3E0FF226-D035-44AC-B5D9-C2BB035D5123}"/>
              </a:ext>
            </a:extLst>
          </p:cNvPr>
          <p:cNvSpPr/>
          <p:nvPr/>
        </p:nvSpPr>
        <p:spPr>
          <a:xfrm>
            <a:off x="300790" y="267703"/>
            <a:ext cx="354931" cy="270710"/>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46545156"/>
      </p:ext>
    </p:extLst>
  </p:cSld>
  <p:clrMapOvr>
    <a:masterClrMapping/>
  </p:clrMapOvr>
  <p:transition spd="slow" advClick="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52491-F29C-4029-BADA-BB7986165B42}"/>
              </a:ext>
            </a:extLst>
          </p:cNvPr>
          <p:cNvSpPr>
            <a:spLocks noGrp="1"/>
          </p:cNvSpPr>
          <p:nvPr>
            <p:ph type="title"/>
          </p:nvPr>
        </p:nvSpPr>
        <p:spPr>
          <a:xfrm>
            <a:off x="786580" y="2103437"/>
            <a:ext cx="10515600" cy="1325563"/>
          </a:xfrm>
        </p:spPr>
        <p:txBody>
          <a:bodyPr/>
          <a:lstStyle/>
          <a:p>
            <a:pPr algn="ctr"/>
            <a:r>
              <a:rPr lang="de-DE" dirty="0"/>
              <a:t>Sie haben 50.000 </a:t>
            </a:r>
            <a:r>
              <a:rPr lang="de-DE" dirty="0" err="1"/>
              <a:t>iIP</a:t>
            </a:r>
            <a:r>
              <a:rPr lang="de-DE" dirty="0"/>
              <a:t> erreicht…</a:t>
            </a:r>
          </a:p>
        </p:txBody>
      </p:sp>
      <p:sp>
        <p:nvSpPr>
          <p:cNvPr id="3" name="Textfeld 2">
            <a:extLst>
              <a:ext uri="{FF2B5EF4-FFF2-40B4-BE49-F238E27FC236}">
                <a16:creationId xmlns:a16="http://schemas.microsoft.com/office/drawing/2014/main" id="{D8F917CE-C1B5-49C1-8F6A-93602E14D629}"/>
              </a:ext>
            </a:extLst>
          </p:cNvPr>
          <p:cNvSpPr txBox="1"/>
          <p:nvPr/>
        </p:nvSpPr>
        <p:spPr>
          <a:xfrm>
            <a:off x="6371689" y="4527754"/>
            <a:ext cx="4431891" cy="646331"/>
          </a:xfrm>
          <a:prstGeom prst="rect">
            <a:avLst/>
          </a:prstGeom>
          <a:noFill/>
        </p:spPr>
        <p:txBody>
          <a:bodyPr wrap="square" rtlCol="0">
            <a:spAutoFit/>
          </a:bodyPr>
          <a:lstStyle/>
          <a:p>
            <a:r>
              <a:rPr lang="de-DE" dirty="0"/>
              <a:t>…versuchen Sie die letzten Fragen noch einmal!</a:t>
            </a:r>
          </a:p>
        </p:txBody>
      </p:sp>
      <p:sp>
        <p:nvSpPr>
          <p:cNvPr id="5" name="Interaktive Schaltfläche: Zurückkehren 4">
            <a:hlinkClick r:id="rId2" action="ppaction://hlinksldjump" highlightClick="1"/>
            <a:extLst>
              <a:ext uri="{FF2B5EF4-FFF2-40B4-BE49-F238E27FC236}">
                <a16:creationId xmlns:a16="http://schemas.microsoft.com/office/drawing/2014/main" id="{5E9B944F-C8BF-4278-B387-B0B169C05F62}"/>
              </a:ext>
            </a:extLst>
          </p:cNvPr>
          <p:cNvSpPr/>
          <p:nvPr/>
        </p:nvSpPr>
        <p:spPr>
          <a:xfrm>
            <a:off x="7949380" y="5055009"/>
            <a:ext cx="958646" cy="789038"/>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pic>
        <p:nvPicPr>
          <p:cNvPr id="2050" name="Picture 2" descr="Grafik, Verachtung Smiley, Eyeroll, Augen Roll, Emoji">
            <a:extLst>
              <a:ext uri="{FF2B5EF4-FFF2-40B4-BE49-F238E27FC236}">
                <a16:creationId xmlns:a16="http://schemas.microsoft.com/office/drawing/2014/main" id="{72E55AA8-25C0-4ACB-945F-95423EF37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532" y="3779274"/>
            <a:ext cx="1345185" cy="149696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hlinkClick r:id="rId4" action="ppaction://hlinksldjump"/>
            <a:extLst>
              <a:ext uri="{FF2B5EF4-FFF2-40B4-BE49-F238E27FC236}">
                <a16:creationId xmlns:a16="http://schemas.microsoft.com/office/drawing/2014/main" id="{8D55F4EF-2CFB-4ECC-9855-E28C08B8D313}"/>
              </a:ext>
            </a:extLst>
          </p:cNvPr>
          <p:cNvSpPr/>
          <p:nvPr/>
        </p:nvSpPr>
        <p:spPr>
          <a:xfrm>
            <a:off x="300790" y="267703"/>
            <a:ext cx="354931" cy="270710"/>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0705540"/>
      </p:ext>
    </p:extLst>
  </p:cSld>
  <p:clrMapOvr>
    <a:masterClrMapping/>
  </p:clrMapOvr>
  <p:transition spd="slow" advClick="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D4D9E34-4DB4-4140-81E1-5051A94D7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36870"/>
            <a:ext cx="10231693" cy="6821129"/>
          </a:xfrm>
          <a:prstGeom prst="rect">
            <a:avLst/>
          </a:prstGeom>
        </p:spPr>
      </p:pic>
      <p:sp>
        <p:nvSpPr>
          <p:cNvPr id="5" name="Rechteck: abgerundete Ecken 4">
            <a:extLst>
              <a:ext uri="{FF2B5EF4-FFF2-40B4-BE49-F238E27FC236}">
                <a16:creationId xmlns:a16="http://schemas.microsoft.com/office/drawing/2014/main" id="{E24E45CA-E997-429E-AD6E-CD44AD2924FB}"/>
              </a:ext>
            </a:extLst>
          </p:cNvPr>
          <p:cNvSpPr/>
          <p:nvPr/>
        </p:nvSpPr>
        <p:spPr>
          <a:xfrm>
            <a:off x="833284" y="5003391"/>
            <a:ext cx="10525432" cy="1349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Herzlichen Glückwunsch – Sie haben</a:t>
            </a:r>
            <a:br>
              <a:rPr lang="de-DE" sz="3600" dirty="0"/>
            </a:br>
            <a:r>
              <a:rPr lang="de-DE" sz="3600" dirty="0"/>
              <a:t>1.000.000 </a:t>
            </a:r>
            <a:r>
              <a:rPr lang="de-DE" sz="3600" dirty="0" err="1"/>
              <a:t>iIP</a:t>
            </a:r>
            <a:r>
              <a:rPr lang="de-DE" sz="3600" dirty="0"/>
              <a:t> erreicht!</a:t>
            </a:r>
          </a:p>
        </p:txBody>
      </p:sp>
      <p:sp>
        <p:nvSpPr>
          <p:cNvPr id="6" name="Rechteck 5">
            <a:hlinkClick r:id="rId3" action="ppaction://hlinksldjump"/>
            <a:extLst>
              <a:ext uri="{FF2B5EF4-FFF2-40B4-BE49-F238E27FC236}">
                <a16:creationId xmlns:a16="http://schemas.microsoft.com/office/drawing/2014/main" id="{99CAA09C-EAA7-4B3C-A7D4-0063D41553A8}"/>
              </a:ext>
            </a:extLst>
          </p:cNvPr>
          <p:cNvSpPr/>
          <p:nvPr/>
        </p:nvSpPr>
        <p:spPr>
          <a:xfrm>
            <a:off x="300790" y="267703"/>
            <a:ext cx="354931" cy="270710"/>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2219297"/>
      </p:ext>
    </p:extLst>
  </p:cSld>
  <p:clrMapOvr>
    <a:masterClrMapping/>
  </p:clrMapOvr>
  <p:transition spd="slow" advClick="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rmAutofit/>
          </a:bodyPr>
          <a:lstStyle/>
          <a:p>
            <a:r>
              <a:rPr lang="de-DE" sz="2400" dirty="0"/>
              <a:t>Was ist keine sinnvolle Gestaltungsregel beim Erstellen einer Präsentation am Computer?</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möglichst maximal 5 Worte auf 5 Zeilen</a:t>
            </a:r>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Serifenschriftart verwenden</a:t>
            </a:r>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auf hohen Kontrast achten</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t>D) Infografiken wenn möglich noch mal vergrößert einblenden </a:t>
            </a: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85B0B161-F868-4875-B829-FD3BC2028E08}"/>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26319866"/>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C00000"/>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par>
                          <p:cTn id="21" fill="hold">
                            <p:stCondLst>
                              <p:cond delay="2000"/>
                            </p:stCondLst>
                            <p:childTnLst>
                              <p:par>
                                <p:cTn id="22" presetID="1" presetClass="emph" presetSubtype="2" fill="hold" nodeType="afterEffect">
                                  <p:stCondLst>
                                    <p:cond delay="0"/>
                                  </p:stCondLst>
                                  <p:childTnLst>
                                    <p:animClr clrSpc="rgb" dir="cw">
                                      <p:cBhvr>
                                        <p:cTn id="23" dur="2000" fill="hold"/>
                                        <p:tgtEl>
                                          <p:spTgt spid="5"/>
                                        </p:tgtEl>
                                        <p:attrNameLst>
                                          <p:attrName>fillcolor</p:attrName>
                                        </p:attrNameLst>
                                      </p:cBhvr>
                                      <p:to>
                                        <a:srgbClr val="70AD47"/>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4000"/>
                            </p:stCondLst>
                            <p:childTnLst>
                              <p:par>
                                <p:cTn id="27" presetID="10" presetClass="exit" presetSubtype="0" fill="hold" grpId="0" nodeType="after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6"/>
                                        </p:tgtEl>
                                        <p:attrNameLst>
                                          <p:attrName>fillcolor</p:attrName>
                                        </p:attrNameLst>
                                      </p:cBhvr>
                                      <p:to>
                                        <a:schemeClr val="accent2"/>
                                      </p:to>
                                    </p:animClr>
                                    <p:set>
                                      <p:cBhvr>
                                        <p:cTn id="35" dur="2000" fill="hold"/>
                                        <p:tgtEl>
                                          <p:spTgt spid="6"/>
                                        </p:tgtEl>
                                        <p:attrNameLst>
                                          <p:attrName>fill.type</p:attrName>
                                        </p:attrNameLst>
                                      </p:cBhvr>
                                      <p:to>
                                        <p:strVal val="solid"/>
                                      </p:to>
                                    </p:set>
                                    <p:set>
                                      <p:cBhvr>
                                        <p:cTn id="36" dur="2000" fill="hold"/>
                                        <p:tgtEl>
                                          <p:spTgt spid="6"/>
                                        </p:tgtEl>
                                        <p:attrNameLst>
                                          <p:attrName>fill.on</p:attrName>
                                        </p:attrNameLst>
                                      </p:cBhvr>
                                      <p:to>
                                        <p:strVal val="true"/>
                                      </p:to>
                                    </p:set>
                                  </p:childTnLst>
                                </p:cTn>
                              </p:par>
                            </p:childTnLst>
                          </p:cTn>
                        </p:par>
                        <p:par>
                          <p:cTn id="37" fill="hold">
                            <p:stCondLst>
                              <p:cond delay="2000"/>
                            </p:stCondLst>
                            <p:childTnLst>
                              <p:par>
                                <p:cTn id="38" presetID="1" presetClass="emph" presetSubtype="2" fill="hold" nodeType="afterEffect">
                                  <p:stCondLst>
                                    <p:cond delay="0"/>
                                  </p:stCondLst>
                                  <p:childTnLst>
                                    <p:animClr clrSpc="rgb" dir="cw">
                                      <p:cBhvr>
                                        <p:cTn id="39" dur="2000" fill="hold"/>
                                        <p:tgtEl>
                                          <p:spTgt spid="6"/>
                                        </p:tgtEl>
                                        <p:attrNameLst>
                                          <p:attrName>fillcolor</p:attrName>
                                        </p:attrNameLst>
                                      </p:cBhvr>
                                      <p:to>
                                        <a:srgbClr val="C00000"/>
                                      </p:to>
                                    </p:animClr>
                                    <p:set>
                                      <p:cBhvr>
                                        <p:cTn id="40" dur="2000" fill="hold"/>
                                        <p:tgtEl>
                                          <p:spTgt spid="6"/>
                                        </p:tgtEl>
                                        <p:attrNameLst>
                                          <p:attrName>fill.type</p:attrName>
                                        </p:attrNameLst>
                                      </p:cBhvr>
                                      <p:to>
                                        <p:strVal val="solid"/>
                                      </p:to>
                                    </p:set>
                                    <p:set>
                                      <p:cBhvr>
                                        <p:cTn id="41"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7"/>
                                        </p:tgtEl>
                                        <p:attrNameLst>
                                          <p:attrName>fillcolor</p:attrName>
                                        </p:attrNameLst>
                                      </p:cBhvr>
                                      <p:to>
                                        <a:schemeClr val="accent2"/>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par>
                          <p:cTn id="49" fill="hold">
                            <p:stCondLst>
                              <p:cond delay="2000"/>
                            </p:stCondLst>
                            <p:childTnLst>
                              <p:par>
                                <p:cTn id="50" presetID="1" presetClass="emph" presetSubtype="2" fill="hold" nodeType="afterEffect">
                                  <p:stCondLst>
                                    <p:cond delay="0"/>
                                  </p:stCondLst>
                                  <p:childTnLst>
                                    <p:animClr clrSpc="rgb" dir="cw">
                                      <p:cBhvr>
                                        <p:cTn id="51" dur="2000" fill="hold"/>
                                        <p:tgtEl>
                                          <p:spTgt spid="7"/>
                                        </p:tgtEl>
                                        <p:attrNameLst>
                                          <p:attrName>fillcolor</p:attrName>
                                        </p:attrNameLst>
                                      </p:cBhvr>
                                      <p:to>
                                        <a:srgbClr val="C00000"/>
                                      </p:to>
                                    </p:animClr>
                                    <p:set>
                                      <p:cBhvr>
                                        <p:cTn id="52" dur="2000" fill="hold"/>
                                        <p:tgtEl>
                                          <p:spTgt spid="7"/>
                                        </p:tgtEl>
                                        <p:attrNameLst>
                                          <p:attrName>fill.type</p:attrName>
                                        </p:attrNameLst>
                                      </p:cBhvr>
                                      <p:to>
                                        <p:strVal val="solid"/>
                                      </p:to>
                                    </p:set>
                                    <p:set>
                                      <p:cBhvr>
                                        <p:cTn id="5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rmAutofit/>
          </a:bodyPr>
          <a:lstStyle/>
          <a:p>
            <a:r>
              <a:rPr lang="de-DE" sz="2400" dirty="0"/>
              <a:t>Um einen Inhalt zu ändern, der automatisch auf allen vergangenen und zukünftigen Folien sichtbar wird, verwendet man…</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Formatvorlagen</a:t>
            </a:r>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den Folienmaster</a:t>
            </a:r>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Piktogramme</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D) die Foliensortierung</a:t>
            </a: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777A6F1F-AC7D-4357-BDAF-CF25C0709362}"/>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62763488"/>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C00000"/>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par>
                          <p:cTn id="21" fill="hold">
                            <p:stCondLst>
                              <p:cond delay="2000"/>
                            </p:stCondLst>
                            <p:childTnLst>
                              <p:par>
                                <p:cTn id="22" presetID="1" presetClass="emph" presetSubtype="2" fill="hold" nodeType="afterEffect">
                                  <p:stCondLst>
                                    <p:cond delay="0"/>
                                  </p:stCondLst>
                                  <p:childTnLst>
                                    <p:animClr clrSpc="rgb" dir="cw">
                                      <p:cBhvr>
                                        <p:cTn id="23" dur="2000" fill="hold"/>
                                        <p:tgtEl>
                                          <p:spTgt spid="5"/>
                                        </p:tgtEl>
                                        <p:attrNameLst>
                                          <p:attrName>fillcolor</p:attrName>
                                        </p:attrNameLst>
                                      </p:cBhvr>
                                      <p:to>
                                        <a:srgbClr val="70AD47"/>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4000"/>
                            </p:stCondLst>
                            <p:childTnLst>
                              <p:par>
                                <p:cTn id="27" presetID="10" presetClass="exit" presetSubtype="0" fill="hold" grpId="0" nodeType="after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6"/>
                                        </p:tgtEl>
                                        <p:attrNameLst>
                                          <p:attrName>fillcolor</p:attrName>
                                        </p:attrNameLst>
                                      </p:cBhvr>
                                      <p:to>
                                        <a:schemeClr val="accent2"/>
                                      </p:to>
                                    </p:animClr>
                                    <p:set>
                                      <p:cBhvr>
                                        <p:cTn id="35" dur="2000" fill="hold"/>
                                        <p:tgtEl>
                                          <p:spTgt spid="6"/>
                                        </p:tgtEl>
                                        <p:attrNameLst>
                                          <p:attrName>fill.type</p:attrName>
                                        </p:attrNameLst>
                                      </p:cBhvr>
                                      <p:to>
                                        <p:strVal val="solid"/>
                                      </p:to>
                                    </p:set>
                                    <p:set>
                                      <p:cBhvr>
                                        <p:cTn id="36" dur="2000" fill="hold"/>
                                        <p:tgtEl>
                                          <p:spTgt spid="6"/>
                                        </p:tgtEl>
                                        <p:attrNameLst>
                                          <p:attrName>fill.on</p:attrName>
                                        </p:attrNameLst>
                                      </p:cBhvr>
                                      <p:to>
                                        <p:strVal val="true"/>
                                      </p:to>
                                    </p:set>
                                  </p:childTnLst>
                                </p:cTn>
                              </p:par>
                            </p:childTnLst>
                          </p:cTn>
                        </p:par>
                        <p:par>
                          <p:cTn id="37" fill="hold">
                            <p:stCondLst>
                              <p:cond delay="2000"/>
                            </p:stCondLst>
                            <p:childTnLst>
                              <p:par>
                                <p:cTn id="38" presetID="1" presetClass="emph" presetSubtype="2" fill="hold" nodeType="afterEffect">
                                  <p:stCondLst>
                                    <p:cond delay="0"/>
                                  </p:stCondLst>
                                  <p:childTnLst>
                                    <p:animClr clrSpc="rgb" dir="cw">
                                      <p:cBhvr>
                                        <p:cTn id="39" dur="2000" fill="hold"/>
                                        <p:tgtEl>
                                          <p:spTgt spid="6"/>
                                        </p:tgtEl>
                                        <p:attrNameLst>
                                          <p:attrName>fillcolor</p:attrName>
                                        </p:attrNameLst>
                                      </p:cBhvr>
                                      <p:to>
                                        <a:srgbClr val="C00000"/>
                                      </p:to>
                                    </p:animClr>
                                    <p:set>
                                      <p:cBhvr>
                                        <p:cTn id="40" dur="2000" fill="hold"/>
                                        <p:tgtEl>
                                          <p:spTgt spid="6"/>
                                        </p:tgtEl>
                                        <p:attrNameLst>
                                          <p:attrName>fill.type</p:attrName>
                                        </p:attrNameLst>
                                      </p:cBhvr>
                                      <p:to>
                                        <p:strVal val="solid"/>
                                      </p:to>
                                    </p:set>
                                    <p:set>
                                      <p:cBhvr>
                                        <p:cTn id="41"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7"/>
                                        </p:tgtEl>
                                        <p:attrNameLst>
                                          <p:attrName>fillcolor</p:attrName>
                                        </p:attrNameLst>
                                      </p:cBhvr>
                                      <p:to>
                                        <a:schemeClr val="accent2"/>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par>
                          <p:cTn id="49" fill="hold">
                            <p:stCondLst>
                              <p:cond delay="2000"/>
                            </p:stCondLst>
                            <p:childTnLst>
                              <p:par>
                                <p:cTn id="50" presetID="1" presetClass="emph" presetSubtype="2" fill="hold" nodeType="afterEffect">
                                  <p:stCondLst>
                                    <p:cond delay="0"/>
                                  </p:stCondLst>
                                  <p:childTnLst>
                                    <p:animClr clrSpc="rgb" dir="cw">
                                      <p:cBhvr>
                                        <p:cTn id="51" dur="2000" fill="hold"/>
                                        <p:tgtEl>
                                          <p:spTgt spid="7"/>
                                        </p:tgtEl>
                                        <p:attrNameLst>
                                          <p:attrName>fillcolor</p:attrName>
                                        </p:attrNameLst>
                                      </p:cBhvr>
                                      <p:to>
                                        <a:srgbClr val="C00000"/>
                                      </p:to>
                                    </p:animClr>
                                    <p:set>
                                      <p:cBhvr>
                                        <p:cTn id="52" dur="2000" fill="hold"/>
                                        <p:tgtEl>
                                          <p:spTgt spid="7"/>
                                        </p:tgtEl>
                                        <p:attrNameLst>
                                          <p:attrName>fill.type</p:attrName>
                                        </p:attrNameLst>
                                      </p:cBhvr>
                                      <p:to>
                                        <p:strVal val="solid"/>
                                      </p:to>
                                    </p:set>
                                    <p:set>
                                      <p:cBhvr>
                                        <p:cTn id="5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rmAutofit/>
          </a:bodyPr>
          <a:lstStyle/>
          <a:p>
            <a:r>
              <a:rPr lang="de-DE" sz="2400" dirty="0"/>
              <a:t>Hat man in PowerPoint einmal eine schöne Muster-Präsentation erstellt, so speichert man diese am besten in…</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a:t>
            </a:r>
            <a:r>
              <a:rPr lang="de-DE" dirty="0" err="1"/>
              <a:t>potx</a:t>
            </a:r>
            <a:r>
              <a:rPr lang="de-DE" dirty="0"/>
              <a:t> (Präsentationsvorlage, </a:t>
            </a:r>
            <a:r>
              <a:rPr lang="de-DE" dirty="0" err="1"/>
              <a:t>Powerpoint</a:t>
            </a:r>
            <a:r>
              <a:rPr lang="de-DE" dirty="0"/>
              <a:t>)</a:t>
            </a:r>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a:t>
            </a:r>
            <a:r>
              <a:rPr lang="de-DE" dirty="0" err="1"/>
              <a:t>ppt</a:t>
            </a:r>
            <a:r>
              <a:rPr lang="de-DE" dirty="0"/>
              <a:t> (Kompatibilitätsmodus)</a:t>
            </a:r>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a:t>
            </a:r>
            <a:r>
              <a:rPr lang="de-DE" dirty="0" err="1"/>
              <a:t>pptx</a:t>
            </a:r>
            <a:r>
              <a:rPr lang="de-DE" dirty="0"/>
              <a:t> (</a:t>
            </a:r>
            <a:r>
              <a:rPr lang="de-DE" dirty="0" err="1"/>
              <a:t>Powerpointpräsentation</a:t>
            </a:r>
            <a:r>
              <a:rPr lang="de-DE" dirty="0"/>
              <a:t>)</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D) .</a:t>
            </a:r>
            <a:r>
              <a:rPr lang="de-DE" dirty="0" err="1"/>
              <a:t>pdf</a:t>
            </a:r>
            <a:r>
              <a:rPr lang="de-DE" dirty="0"/>
              <a:t> (</a:t>
            </a:r>
            <a:r>
              <a:rPr lang="de-DE" dirty="0" err="1"/>
              <a:t>potables</a:t>
            </a:r>
            <a:r>
              <a:rPr lang="de-DE" dirty="0"/>
              <a:t> Dokumentenformat)</a:t>
            </a: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4B34506E-2843-4ECB-A7C5-64F2F1DE7F47}"/>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04141014"/>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70AD47"/>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par>
                          <p:cTn id="14" fill="hold">
                            <p:stCondLst>
                              <p:cond delay="4000"/>
                            </p:stCondLst>
                            <p:childTnLst>
                              <p:par>
                                <p:cTn id="15" presetID="10" presetClass="exit" presetSubtype="0" fill="hold" grpId="0" nodeType="after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5"/>
                                        </p:tgtEl>
                                        <p:attrNameLst>
                                          <p:attrName>fillcolor</p:attrName>
                                        </p:attrNameLst>
                                      </p:cBhvr>
                                      <p:to>
                                        <a:schemeClr val="accent2"/>
                                      </p:to>
                                    </p:animClr>
                                    <p:set>
                                      <p:cBhvr>
                                        <p:cTn id="23" dur="2000" fill="hold"/>
                                        <p:tgtEl>
                                          <p:spTgt spid="5"/>
                                        </p:tgtEl>
                                        <p:attrNameLst>
                                          <p:attrName>fill.type</p:attrName>
                                        </p:attrNameLst>
                                      </p:cBhvr>
                                      <p:to>
                                        <p:strVal val="solid"/>
                                      </p:to>
                                    </p:set>
                                    <p:set>
                                      <p:cBhvr>
                                        <p:cTn id="24" dur="2000" fill="hold"/>
                                        <p:tgtEl>
                                          <p:spTgt spid="5"/>
                                        </p:tgtEl>
                                        <p:attrNameLst>
                                          <p:attrName>fill.on</p:attrName>
                                        </p:attrNameLst>
                                      </p:cBhvr>
                                      <p:to>
                                        <p:strVal val="true"/>
                                      </p:to>
                                    </p:set>
                                  </p:childTnLst>
                                </p:cTn>
                              </p:par>
                            </p:childTnLst>
                          </p:cTn>
                        </p:par>
                        <p:par>
                          <p:cTn id="25" fill="hold">
                            <p:stCondLst>
                              <p:cond delay="2000"/>
                            </p:stCondLst>
                            <p:childTnLst>
                              <p:par>
                                <p:cTn id="26" presetID="1" presetClass="emph" presetSubtype="2" fill="hold" nodeType="after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6"/>
                                        </p:tgtEl>
                                        <p:attrNameLst>
                                          <p:attrName>fillcolor</p:attrName>
                                        </p:attrNameLst>
                                      </p:cBhvr>
                                      <p:to>
                                        <a:schemeClr val="accent2"/>
                                      </p:to>
                                    </p:animClr>
                                    <p:set>
                                      <p:cBhvr>
                                        <p:cTn id="35" dur="2000" fill="hold"/>
                                        <p:tgtEl>
                                          <p:spTgt spid="6"/>
                                        </p:tgtEl>
                                        <p:attrNameLst>
                                          <p:attrName>fill.type</p:attrName>
                                        </p:attrNameLst>
                                      </p:cBhvr>
                                      <p:to>
                                        <p:strVal val="solid"/>
                                      </p:to>
                                    </p:set>
                                    <p:set>
                                      <p:cBhvr>
                                        <p:cTn id="36" dur="2000" fill="hold"/>
                                        <p:tgtEl>
                                          <p:spTgt spid="6"/>
                                        </p:tgtEl>
                                        <p:attrNameLst>
                                          <p:attrName>fill.on</p:attrName>
                                        </p:attrNameLst>
                                      </p:cBhvr>
                                      <p:to>
                                        <p:strVal val="true"/>
                                      </p:to>
                                    </p:set>
                                  </p:childTnLst>
                                </p:cTn>
                              </p:par>
                            </p:childTnLst>
                          </p:cTn>
                        </p:par>
                        <p:par>
                          <p:cTn id="37" fill="hold">
                            <p:stCondLst>
                              <p:cond delay="2000"/>
                            </p:stCondLst>
                            <p:childTnLst>
                              <p:par>
                                <p:cTn id="38" presetID="1" presetClass="emph" presetSubtype="2" fill="hold" nodeType="afterEffect">
                                  <p:stCondLst>
                                    <p:cond delay="0"/>
                                  </p:stCondLst>
                                  <p:childTnLst>
                                    <p:animClr clrSpc="rgb" dir="cw">
                                      <p:cBhvr>
                                        <p:cTn id="39" dur="2000" fill="hold"/>
                                        <p:tgtEl>
                                          <p:spTgt spid="6"/>
                                        </p:tgtEl>
                                        <p:attrNameLst>
                                          <p:attrName>fillcolor</p:attrName>
                                        </p:attrNameLst>
                                      </p:cBhvr>
                                      <p:to>
                                        <a:srgbClr val="C00000"/>
                                      </p:to>
                                    </p:animClr>
                                    <p:set>
                                      <p:cBhvr>
                                        <p:cTn id="40" dur="2000" fill="hold"/>
                                        <p:tgtEl>
                                          <p:spTgt spid="6"/>
                                        </p:tgtEl>
                                        <p:attrNameLst>
                                          <p:attrName>fill.type</p:attrName>
                                        </p:attrNameLst>
                                      </p:cBhvr>
                                      <p:to>
                                        <p:strVal val="solid"/>
                                      </p:to>
                                    </p:set>
                                    <p:set>
                                      <p:cBhvr>
                                        <p:cTn id="41"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7"/>
                                        </p:tgtEl>
                                        <p:attrNameLst>
                                          <p:attrName>fillcolor</p:attrName>
                                        </p:attrNameLst>
                                      </p:cBhvr>
                                      <p:to>
                                        <a:schemeClr val="accent2"/>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par>
                          <p:cTn id="49" fill="hold">
                            <p:stCondLst>
                              <p:cond delay="2000"/>
                            </p:stCondLst>
                            <p:childTnLst>
                              <p:par>
                                <p:cTn id="50" presetID="1" presetClass="emph" presetSubtype="2" fill="hold" nodeType="afterEffect">
                                  <p:stCondLst>
                                    <p:cond delay="0"/>
                                  </p:stCondLst>
                                  <p:childTnLst>
                                    <p:animClr clrSpc="rgb" dir="cw">
                                      <p:cBhvr>
                                        <p:cTn id="51" dur="2000" fill="hold"/>
                                        <p:tgtEl>
                                          <p:spTgt spid="7"/>
                                        </p:tgtEl>
                                        <p:attrNameLst>
                                          <p:attrName>fillcolor</p:attrName>
                                        </p:attrNameLst>
                                      </p:cBhvr>
                                      <p:to>
                                        <a:srgbClr val="C00000"/>
                                      </p:to>
                                    </p:animClr>
                                    <p:set>
                                      <p:cBhvr>
                                        <p:cTn id="52" dur="2000" fill="hold"/>
                                        <p:tgtEl>
                                          <p:spTgt spid="7"/>
                                        </p:tgtEl>
                                        <p:attrNameLst>
                                          <p:attrName>fill.type</p:attrName>
                                        </p:attrNameLst>
                                      </p:cBhvr>
                                      <p:to>
                                        <p:strVal val="solid"/>
                                      </p:to>
                                    </p:set>
                                    <p:set>
                                      <p:cBhvr>
                                        <p:cTn id="5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Autofit/>
          </a:bodyPr>
          <a:lstStyle/>
          <a:p>
            <a:r>
              <a:rPr lang="de-DE" sz="2000" dirty="0"/>
              <a:t>Sie haben Ihre Präsentation fertig erstellt, aber auf dem Präsentationsgerät kein </a:t>
            </a:r>
            <a:r>
              <a:rPr lang="de-DE" sz="2000" dirty="0" err="1"/>
              <a:t>Powerpoint</a:t>
            </a:r>
            <a:r>
              <a:rPr lang="de-DE" sz="2000" dirty="0"/>
              <a:t> installiert. Wie speichern Sie die Präsentation nun, um sicher zu gehen, dass Sie auf Ihrem Präsentationscomputer </a:t>
            </a:r>
            <a:r>
              <a:rPr lang="de-DE" sz="2000" dirty="0" err="1"/>
              <a:t>anzeigbar</a:t>
            </a:r>
            <a:r>
              <a:rPr lang="de-DE" sz="2000" dirty="0"/>
              <a:t> ist?</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a:t>
            </a:r>
            <a:r>
              <a:rPr lang="de-DE" dirty="0" err="1"/>
              <a:t>pptm</a:t>
            </a:r>
            <a:r>
              <a:rPr lang="de-DE" dirty="0"/>
              <a:t> (PowerPoint-Präsentation mit Makros)</a:t>
            </a:r>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a:t>
            </a:r>
            <a:r>
              <a:rPr lang="de-DE" dirty="0" err="1"/>
              <a:t>ppt</a:t>
            </a:r>
            <a:r>
              <a:rPr lang="de-DE" dirty="0"/>
              <a:t> (Kompatibilitätsmodus)</a:t>
            </a:r>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a:t>
            </a:r>
            <a:r>
              <a:rPr lang="de-DE" dirty="0" err="1"/>
              <a:t>pptx</a:t>
            </a:r>
            <a:r>
              <a:rPr lang="de-DE" dirty="0"/>
              <a:t> (</a:t>
            </a:r>
            <a:r>
              <a:rPr lang="de-DE" dirty="0" err="1"/>
              <a:t>PowerPointpräsentation</a:t>
            </a:r>
            <a:r>
              <a:rPr lang="de-DE" dirty="0"/>
              <a:t>)</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D) .</a:t>
            </a:r>
            <a:r>
              <a:rPr lang="de-DE" dirty="0" err="1"/>
              <a:t>pdf</a:t>
            </a:r>
            <a:r>
              <a:rPr lang="de-DE" dirty="0"/>
              <a:t> (</a:t>
            </a:r>
            <a:r>
              <a:rPr lang="de-DE" dirty="0" err="1"/>
              <a:t>potables</a:t>
            </a:r>
            <a:r>
              <a:rPr lang="de-DE" dirty="0"/>
              <a:t> Dokumentenformat)</a:t>
            </a: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90989C09-B6F8-4347-A19C-DFE3D1122DBE}"/>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19943413"/>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C00000"/>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par>
                          <p:cTn id="21" fill="hold">
                            <p:stCondLst>
                              <p:cond delay="2000"/>
                            </p:stCondLst>
                            <p:childTnLst>
                              <p:par>
                                <p:cTn id="22" presetID="1" presetClass="emph" presetSubtype="2" fill="hold" nodeType="afterEffect">
                                  <p:stCondLst>
                                    <p:cond delay="0"/>
                                  </p:stCondLst>
                                  <p:childTnLst>
                                    <p:animClr clrSpc="rgb" dir="cw">
                                      <p:cBhvr>
                                        <p:cTn id="23" dur="2000" fill="hold"/>
                                        <p:tgtEl>
                                          <p:spTgt spid="5"/>
                                        </p:tgtEl>
                                        <p:attrNameLst>
                                          <p:attrName>fillcolor</p:attrName>
                                        </p:attrNameLst>
                                      </p:cBhvr>
                                      <p:to>
                                        <a:srgbClr val="C00000"/>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6"/>
                                        </p:tgtEl>
                                        <p:attrNameLst>
                                          <p:attrName>fillcolor</p:attrName>
                                        </p:attrNameLst>
                                      </p:cBhvr>
                                      <p:to>
                                        <a:schemeClr val="accent2"/>
                                      </p:to>
                                    </p:animClr>
                                    <p:set>
                                      <p:cBhvr>
                                        <p:cTn id="31" dur="2000" fill="hold"/>
                                        <p:tgtEl>
                                          <p:spTgt spid="6"/>
                                        </p:tgtEl>
                                        <p:attrNameLst>
                                          <p:attrName>fill.type</p:attrName>
                                        </p:attrNameLst>
                                      </p:cBhvr>
                                      <p:to>
                                        <p:strVal val="solid"/>
                                      </p:to>
                                    </p:set>
                                    <p:set>
                                      <p:cBhvr>
                                        <p:cTn id="32" dur="2000" fill="hold"/>
                                        <p:tgtEl>
                                          <p:spTgt spid="6"/>
                                        </p:tgtEl>
                                        <p:attrNameLst>
                                          <p:attrName>fill.on</p:attrName>
                                        </p:attrNameLst>
                                      </p:cBhvr>
                                      <p:to>
                                        <p:strVal val="true"/>
                                      </p:to>
                                    </p:set>
                                  </p:childTnLst>
                                </p:cTn>
                              </p:par>
                            </p:childTnLst>
                          </p:cTn>
                        </p:par>
                        <p:par>
                          <p:cTn id="33" fill="hold">
                            <p:stCondLst>
                              <p:cond delay="2000"/>
                            </p:stCondLst>
                            <p:childTnLst>
                              <p:par>
                                <p:cTn id="34" presetID="1" presetClass="emph" presetSubtype="2" fill="hold" nodeType="afterEffect">
                                  <p:stCondLst>
                                    <p:cond delay="0"/>
                                  </p:stCondLst>
                                  <p:childTnLst>
                                    <p:animClr clrSpc="rgb" dir="cw">
                                      <p:cBhvr>
                                        <p:cTn id="35" dur="2000" fill="hold"/>
                                        <p:tgtEl>
                                          <p:spTgt spid="6"/>
                                        </p:tgtEl>
                                        <p:attrNameLst>
                                          <p:attrName>fillcolor</p:attrName>
                                        </p:attrNameLst>
                                      </p:cBhvr>
                                      <p:to>
                                        <a:srgbClr val="C00000"/>
                                      </p:to>
                                    </p:animClr>
                                    <p:set>
                                      <p:cBhvr>
                                        <p:cTn id="36" dur="2000" fill="hold"/>
                                        <p:tgtEl>
                                          <p:spTgt spid="6"/>
                                        </p:tgtEl>
                                        <p:attrNameLst>
                                          <p:attrName>fill.type</p:attrName>
                                        </p:attrNameLst>
                                      </p:cBhvr>
                                      <p:to>
                                        <p:strVal val="solid"/>
                                      </p:to>
                                    </p:set>
                                    <p:set>
                                      <p:cBhvr>
                                        <p:cTn id="37"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7"/>
                                        </p:tgtEl>
                                        <p:attrNameLst>
                                          <p:attrName>fillcolor</p:attrName>
                                        </p:attrNameLst>
                                      </p:cBhvr>
                                      <p:to>
                                        <a:schemeClr val="accent2"/>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par>
                          <p:cTn id="45" fill="hold">
                            <p:stCondLst>
                              <p:cond delay="2000"/>
                            </p:stCondLst>
                            <p:childTnLst>
                              <p:par>
                                <p:cTn id="46" presetID="1" presetClass="emph" presetSubtype="2" fill="hold" nodeType="afterEffect">
                                  <p:stCondLst>
                                    <p:cond delay="0"/>
                                  </p:stCondLst>
                                  <p:childTnLst>
                                    <p:animClr clrSpc="rgb" dir="cw">
                                      <p:cBhvr>
                                        <p:cTn id="47" dur="2000" fill="hold"/>
                                        <p:tgtEl>
                                          <p:spTgt spid="7"/>
                                        </p:tgtEl>
                                        <p:attrNameLst>
                                          <p:attrName>fillcolor</p:attrName>
                                        </p:attrNameLst>
                                      </p:cBhvr>
                                      <p:to>
                                        <a:srgbClr val="70AD47"/>
                                      </p:to>
                                    </p:animClr>
                                    <p:set>
                                      <p:cBhvr>
                                        <p:cTn id="48" dur="2000" fill="hold"/>
                                        <p:tgtEl>
                                          <p:spTgt spid="7"/>
                                        </p:tgtEl>
                                        <p:attrNameLst>
                                          <p:attrName>fill.type</p:attrName>
                                        </p:attrNameLst>
                                      </p:cBhvr>
                                      <p:to>
                                        <p:strVal val="solid"/>
                                      </p:to>
                                    </p:set>
                                    <p:set>
                                      <p:cBhvr>
                                        <p:cTn id="49" dur="2000" fill="hold"/>
                                        <p:tgtEl>
                                          <p:spTgt spid="7"/>
                                        </p:tgtEl>
                                        <p:attrNameLst>
                                          <p:attrName>fill.on</p:attrName>
                                        </p:attrNameLst>
                                      </p:cBhvr>
                                      <p:to>
                                        <p:strVal val="true"/>
                                      </p:to>
                                    </p:set>
                                  </p:childTnLst>
                                </p:cTn>
                              </p:par>
                            </p:childTnLst>
                          </p:cTn>
                        </p:par>
                        <p:par>
                          <p:cTn id="50" fill="hold">
                            <p:stCondLst>
                              <p:cond delay="4000"/>
                            </p:stCondLst>
                            <p:childTnLst>
                              <p:par>
                                <p:cTn id="51" presetID="10" presetClass="exit" presetSubtype="0" fill="hold" grpId="0"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p:txBody>
          <a:bodyPr>
            <a:noAutofit/>
          </a:bodyPr>
          <a:lstStyle/>
          <a:p>
            <a:r>
              <a:rPr lang="de-DE" sz="2400" dirty="0"/>
              <a:t>Sie möchten in einer Präsentation auf eine andere Folie verlinken. Dafür nutzen Sie… ?</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die Hyperlink-Funktion</a:t>
            </a:r>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die Konfigurationen im Reiter „Übergänge“</a:t>
            </a:r>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das Einfügen eines Add-Ins</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D) eine spezielle Animation, welche unter „Hervorhebung“ zu finden ist</a:t>
            </a: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ADD03424-64EE-464C-8B96-05DD19702E88}"/>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7384571"/>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70AD47"/>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par>
                          <p:cTn id="14" fill="hold">
                            <p:stCondLst>
                              <p:cond delay="4000"/>
                            </p:stCondLst>
                            <p:childTnLst>
                              <p:par>
                                <p:cTn id="15" presetID="10" presetClass="exit" presetSubtype="0" fill="hold" grpId="0" nodeType="after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5"/>
                                        </p:tgtEl>
                                        <p:attrNameLst>
                                          <p:attrName>fillcolor</p:attrName>
                                        </p:attrNameLst>
                                      </p:cBhvr>
                                      <p:to>
                                        <a:schemeClr val="accent2"/>
                                      </p:to>
                                    </p:animClr>
                                    <p:set>
                                      <p:cBhvr>
                                        <p:cTn id="23" dur="2000" fill="hold"/>
                                        <p:tgtEl>
                                          <p:spTgt spid="5"/>
                                        </p:tgtEl>
                                        <p:attrNameLst>
                                          <p:attrName>fill.type</p:attrName>
                                        </p:attrNameLst>
                                      </p:cBhvr>
                                      <p:to>
                                        <p:strVal val="solid"/>
                                      </p:to>
                                    </p:set>
                                    <p:set>
                                      <p:cBhvr>
                                        <p:cTn id="24" dur="2000" fill="hold"/>
                                        <p:tgtEl>
                                          <p:spTgt spid="5"/>
                                        </p:tgtEl>
                                        <p:attrNameLst>
                                          <p:attrName>fill.on</p:attrName>
                                        </p:attrNameLst>
                                      </p:cBhvr>
                                      <p:to>
                                        <p:strVal val="true"/>
                                      </p:to>
                                    </p:set>
                                  </p:childTnLst>
                                </p:cTn>
                              </p:par>
                            </p:childTnLst>
                          </p:cTn>
                        </p:par>
                        <p:par>
                          <p:cTn id="25" fill="hold">
                            <p:stCondLst>
                              <p:cond delay="2000"/>
                            </p:stCondLst>
                            <p:childTnLst>
                              <p:par>
                                <p:cTn id="26" presetID="1" presetClass="emph" presetSubtype="2" fill="hold" nodeType="after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6"/>
                                        </p:tgtEl>
                                        <p:attrNameLst>
                                          <p:attrName>fillcolor</p:attrName>
                                        </p:attrNameLst>
                                      </p:cBhvr>
                                      <p:to>
                                        <a:schemeClr val="accent2"/>
                                      </p:to>
                                    </p:animClr>
                                    <p:set>
                                      <p:cBhvr>
                                        <p:cTn id="35" dur="2000" fill="hold"/>
                                        <p:tgtEl>
                                          <p:spTgt spid="6"/>
                                        </p:tgtEl>
                                        <p:attrNameLst>
                                          <p:attrName>fill.type</p:attrName>
                                        </p:attrNameLst>
                                      </p:cBhvr>
                                      <p:to>
                                        <p:strVal val="solid"/>
                                      </p:to>
                                    </p:set>
                                    <p:set>
                                      <p:cBhvr>
                                        <p:cTn id="36" dur="2000" fill="hold"/>
                                        <p:tgtEl>
                                          <p:spTgt spid="6"/>
                                        </p:tgtEl>
                                        <p:attrNameLst>
                                          <p:attrName>fill.on</p:attrName>
                                        </p:attrNameLst>
                                      </p:cBhvr>
                                      <p:to>
                                        <p:strVal val="true"/>
                                      </p:to>
                                    </p:set>
                                  </p:childTnLst>
                                </p:cTn>
                              </p:par>
                            </p:childTnLst>
                          </p:cTn>
                        </p:par>
                        <p:par>
                          <p:cTn id="37" fill="hold">
                            <p:stCondLst>
                              <p:cond delay="2000"/>
                            </p:stCondLst>
                            <p:childTnLst>
                              <p:par>
                                <p:cTn id="38" presetID="1" presetClass="emph" presetSubtype="2" fill="hold" nodeType="afterEffect">
                                  <p:stCondLst>
                                    <p:cond delay="0"/>
                                  </p:stCondLst>
                                  <p:childTnLst>
                                    <p:animClr clrSpc="rgb" dir="cw">
                                      <p:cBhvr>
                                        <p:cTn id="39" dur="2000" fill="hold"/>
                                        <p:tgtEl>
                                          <p:spTgt spid="6"/>
                                        </p:tgtEl>
                                        <p:attrNameLst>
                                          <p:attrName>fillcolor</p:attrName>
                                        </p:attrNameLst>
                                      </p:cBhvr>
                                      <p:to>
                                        <a:srgbClr val="C00000"/>
                                      </p:to>
                                    </p:animClr>
                                    <p:set>
                                      <p:cBhvr>
                                        <p:cTn id="40" dur="2000" fill="hold"/>
                                        <p:tgtEl>
                                          <p:spTgt spid="6"/>
                                        </p:tgtEl>
                                        <p:attrNameLst>
                                          <p:attrName>fill.type</p:attrName>
                                        </p:attrNameLst>
                                      </p:cBhvr>
                                      <p:to>
                                        <p:strVal val="solid"/>
                                      </p:to>
                                    </p:set>
                                    <p:set>
                                      <p:cBhvr>
                                        <p:cTn id="41"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7"/>
                                        </p:tgtEl>
                                        <p:attrNameLst>
                                          <p:attrName>fillcolor</p:attrName>
                                        </p:attrNameLst>
                                      </p:cBhvr>
                                      <p:to>
                                        <a:schemeClr val="accent2"/>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par>
                          <p:cTn id="49" fill="hold">
                            <p:stCondLst>
                              <p:cond delay="2000"/>
                            </p:stCondLst>
                            <p:childTnLst>
                              <p:par>
                                <p:cTn id="50" presetID="1" presetClass="emph" presetSubtype="2" fill="hold" nodeType="afterEffect">
                                  <p:stCondLst>
                                    <p:cond delay="0"/>
                                  </p:stCondLst>
                                  <p:childTnLst>
                                    <p:animClr clrSpc="rgb" dir="cw">
                                      <p:cBhvr>
                                        <p:cTn id="51" dur="2000" fill="hold"/>
                                        <p:tgtEl>
                                          <p:spTgt spid="7"/>
                                        </p:tgtEl>
                                        <p:attrNameLst>
                                          <p:attrName>fillcolor</p:attrName>
                                        </p:attrNameLst>
                                      </p:cBhvr>
                                      <p:to>
                                        <a:srgbClr val="C00000"/>
                                      </p:to>
                                    </p:animClr>
                                    <p:set>
                                      <p:cBhvr>
                                        <p:cTn id="52" dur="2000" fill="hold"/>
                                        <p:tgtEl>
                                          <p:spTgt spid="7"/>
                                        </p:tgtEl>
                                        <p:attrNameLst>
                                          <p:attrName>fill.type</p:attrName>
                                        </p:attrNameLst>
                                      </p:cBhvr>
                                      <p:to>
                                        <p:strVal val="solid"/>
                                      </p:to>
                                    </p:set>
                                    <p:set>
                                      <p:cBhvr>
                                        <p:cTn id="5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99AFD2D-982A-4A9D-BC19-9D3EFDE456BA}"/>
              </a:ext>
            </a:extLst>
          </p:cNvPr>
          <p:cNvSpPr txBox="1">
            <a:spLocks/>
          </p:cNvSpPr>
          <p:nvPr/>
        </p:nvSpPr>
        <p:spPr>
          <a:xfrm>
            <a:off x="838200" y="439459"/>
            <a:ext cx="10515600" cy="947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Ihr Punktestand</a:t>
            </a:r>
          </a:p>
        </p:txBody>
      </p:sp>
      <p:sp>
        <p:nvSpPr>
          <p:cNvPr id="4" name="Rechteck: abgerundete Ecken 3">
            <a:extLst>
              <a:ext uri="{FF2B5EF4-FFF2-40B4-BE49-F238E27FC236}">
                <a16:creationId xmlns:a16="http://schemas.microsoft.com/office/drawing/2014/main" id="{3F16D4EF-853A-4DBF-AC86-63E01651EB07}"/>
              </a:ext>
            </a:extLst>
          </p:cNvPr>
          <p:cNvSpPr/>
          <p:nvPr/>
        </p:nvSpPr>
        <p:spPr>
          <a:xfrm>
            <a:off x="1375288" y="502699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 </a:t>
            </a:r>
            <a:r>
              <a:rPr lang="de-DE" dirty="0" err="1"/>
              <a:t>iIP</a:t>
            </a:r>
            <a:r>
              <a:rPr lang="de-DE" dirty="0"/>
              <a:t>*</a:t>
            </a:r>
          </a:p>
        </p:txBody>
      </p:sp>
      <p:sp>
        <p:nvSpPr>
          <p:cNvPr id="9" name="Rechteck: abgerundete Ecken 8">
            <a:extLst>
              <a:ext uri="{FF2B5EF4-FFF2-40B4-BE49-F238E27FC236}">
                <a16:creationId xmlns:a16="http://schemas.microsoft.com/office/drawing/2014/main" id="{4488F021-E3EB-4D63-ABF9-5489B64207BF}"/>
              </a:ext>
            </a:extLst>
          </p:cNvPr>
          <p:cNvSpPr/>
          <p:nvPr/>
        </p:nvSpPr>
        <p:spPr>
          <a:xfrm>
            <a:off x="1375288" y="4297824"/>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 </a:t>
            </a:r>
            <a:r>
              <a:rPr lang="de-DE" dirty="0" err="1"/>
              <a:t>iIP</a:t>
            </a:r>
            <a:endParaRPr lang="de-DE" dirty="0"/>
          </a:p>
        </p:txBody>
      </p:sp>
      <p:sp>
        <p:nvSpPr>
          <p:cNvPr id="10" name="Rechteck: abgerundete Ecken 9">
            <a:extLst>
              <a:ext uri="{FF2B5EF4-FFF2-40B4-BE49-F238E27FC236}">
                <a16:creationId xmlns:a16="http://schemas.microsoft.com/office/drawing/2014/main" id="{554E15D3-29EB-4B54-B3C8-D9424595DB82}"/>
              </a:ext>
            </a:extLst>
          </p:cNvPr>
          <p:cNvSpPr/>
          <p:nvPr/>
        </p:nvSpPr>
        <p:spPr>
          <a:xfrm>
            <a:off x="1375288" y="3568650"/>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 </a:t>
            </a:r>
            <a:r>
              <a:rPr lang="de-DE" dirty="0" err="1"/>
              <a:t>iIP</a:t>
            </a:r>
            <a:endParaRPr lang="de-DE" dirty="0"/>
          </a:p>
        </p:txBody>
      </p:sp>
      <p:sp>
        <p:nvSpPr>
          <p:cNvPr id="11" name="Rechteck: abgerundete Ecken 10">
            <a:extLst>
              <a:ext uri="{FF2B5EF4-FFF2-40B4-BE49-F238E27FC236}">
                <a16:creationId xmlns:a16="http://schemas.microsoft.com/office/drawing/2014/main" id="{83B6F1D9-FF44-4E51-9BAA-6A7074ED6C33}"/>
              </a:ext>
            </a:extLst>
          </p:cNvPr>
          <p:cNvSpPr/>
          <p:nvPr/>
        </p:nvSpPr>
        <p:spPr>
          <a:xfrm>
            <a:off x="1375288" y="2839476"/>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250 </a:t>
            </a:r>
            <a:r>
              <a:rPr lang="de-DE" dirty="0" err="1"/>
              <a:t>iIP</a:t>
            </a:r>
            <a:endParaRPr lang="de-DE" dirty="0"/>
          </a:p>
        </p:txBody>
      </p:sp>
      <p:sp>
        <p:nvSpPr>
          <p:cNvPr id="12" name="Rechteck: abgerundete Ecken 11">
            <a:extLst>
              <a:ext uri="{FF2B5EF4-FFF2-40B4-BE49-F238E27FC236}">
                <a16:creationId xmlns:a16="http://schemas.microsoft.com/office/drawing/2014/main" id="{77C0BF80-20DE-4D9E-9D48-D8000312233A}"/>
              </a:ext>
            </a:extLst>
          </p:cNvPr>
          <p:cNvSpPr/>
          <p:nvPr/>
        </p:nvSpPr>
        <p:spPr>
          <a:xfrm>
            <a:off x="1375288" y="206697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 </a:t>
            </a:r>
            <a:r>
              <a:rPr lang="de-DE" dirty="0" err="1"/>
              <a:t>iIP</a:t>
            </a:r>
            <a:endParaRPr lang="de-DE" dirty="0"/>
          </a:p>
        </p:txBody>
      </p:sp>
      <p:sp>
        <p:nvSpPr>
          <p:cNvPr id="13" name="Textfeld 12">
            <a:extLst>
              <a:ext uri="{FF2B5EF4-FFF2-40B4-BE49-F238E27FC236}">
                <a16:creationId xmlns:a16="http://schemas.microsoft.com/office/drawing/2014/main" id="{53EE2549-544A-4D68-A202-296441866DD4}"/>
              </a:ext>
            </a:extLst>
          </p:cNvPr>
          <p:cNvSpPr txBox="1"/>
          <p:nvPr/>
        </p:nvSpPr>
        <p:spPr>
          <a:xfrm>
            <a:off x="8620432" y="6492875"/>
            <a:ext cx="3480619" cy="276999"/>
          </a:xfrm>
          <a:prstGeom prst="rect">
            <a:avLst/>
          </a:prstGeom>
          <a:noFill/>
        </p:spPr>
        <p:txBody>
          <a:bodyPr wrap="square" rtlCol="0">
            <a:spAutoFit/>
          </a:bodyPr>
          <a:lstStyle/>
          <a:p>
            <a:r>
              <a:rPr lang="de-DE" sz="1200" dirty="0"/>
              <a:t>*</a:t>
            </a:r>
            <a:r>
              <a:rPr lang="de-DE" sz="1200" dirty="0" err="1"/>
              <a:t>iIP</a:t>
            </a:r>
            <a:r>
              <a:rPr lang="de-DE" sz="1200" dirty="0"/>
              <a:t> sind natürlich „informatische Intelligenzpunkte“</a:t>
            </a:r>
          </a:p>
        </p:txBody>
      </p:sp>
      <p:cxnSp>
        <p:nvCxnSpPr>
          <p:cNvPr id="15" name="Gerade Verbindung mit Pfeil 14">
            <a:extLst>
              <a:ext uri="{FF2B5EF4-FFF2-40B4-BE49-F238E27FC236}">
                <a16:creationId xmlns:a16="http://schemas.microsoft.com/office/drawing/2014/main" id="{AFD9ABCA-D02F-4D84-86B0-37B5B62749E5}"/>
              </a:ext>
            </a:extLst>
          </p:cNvPr>
          <p:cNvCxnSpPr>
            <a:cxnSpLocks/>
            <a:stCxn id="4" idx="0"/>
            <a:endCxn id="9" idx="2"/>
          </p:cNvCxnSpPr>
          <p:nvPr/>
        </p:nvCxnSpPr>
        <p:spPr>
          <a:xfrm flipV="1">
            <a:off x="2598789" y="4784520"/>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17" name="Gerade Verbindung mit Pfeil 16">
            <a:extLst>
              <a:ext uri="{FF2B5EF4-FFF2-40B4-BE49-F238E27FC236}">
                <a16:creationId xmlns:a16="http://schemas.microsoft.com/office/drawing/2014/main" id="{D1B04F04-4B29-445B-8563-0A5435617565}"/>
              </a:ext>
            </a:extLst>
          </p:cNvPr>
          <p:cNvCxnSpPr>
            <a:cxnSpLocks/>
          </p:cNvCxnSpPr>
          <p:nvPr/>
        </p:nvCxnSpPr>
        <p:spPr>
          <a:xfrm flipV="1">
            <a:off x="2598789" y="4055346"/>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18" name="Gerade Verbindung mit Pfeil 17">
            <a:extLst>
              <a:ext uri="{FF2B5EF4-FFF2-40B4-BE49-F238E27FC236}">
                <a16:creationId xmlns:a16="http://schemas.microsoft.com/office/drawing/2014/main" id="{601E41AA-680E-43A3-A6CC-209B720AF4FE}"/>
              </a:ext>
            </a:extLst>
          </p:cNvPr>
          <p:cNvCxnSpPr>
            <a:cxnSpLocks/>
          </p:cNvCxnSpPr>
          <p:nvPr/>
        </p:nvCxnSpPr>
        <p:spPr>
          <a:xfrm flipV="1">
            <a:off x="2593258" y="3326172"/>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19" name="Gerade Verbindung mit Pfeil 18">
            <a:extLst>
              <a:ext uri="{FF2B5EF4-FFF2-40B4-BE49-F238E27FC236}">
                <a16:creationId xmlns:a16="http://schemas.microsoft.com/office/drawing/2014/main" id="{BD862ED2-C8D7-4598-B471-92BB17287866}"/>
              </a:ext>
            </a:extLst>
          </p:cNvPr>
          <p:cNvCxnSpPr>
            <a:cxnSpLocks/>
          </p:cNvCxnSpPr>
          <p:nvPr/>
        </p:nvCxnSpPr>
        <p:spPr>
          <a:xfrm flipV="1">
            <a:off x="2593258" y="2596998"/>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sp>
        <p:nvSpPr>
          <p:cNvPr id="20" name="Rechteck: abgerundete Ecken 19">
            <a:extLst>
              <a:ext uri="{FF2B5EF4-FFF2-40B4-BE49-F238E27FC236}">
                <a16:creationId xmlns:a16="http://schemas.microsoft.com/office/drawing/2014/main" id="{77BD0B5C-7196-43DE-9E7E-E5F70CCFE357}"/>
              </a:ext>
            </a:extLst>
          </p:cNvPr>
          <p:cNvSpPr/>
          <p:nvPr/>
        </p:nvSpPr>
        <p:spPr>
          <a:xfrm>
            <a:off x="4872499" y="502699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 </a:t>
            </a:r>
            <a:r>
              <a:rPr lang="de-DE" dirty="0" err="1"/>
              <a:t>iIP</a:t>
            </a:r>
            <a:endParaRPr lang="de-DE" dirty="0"/>
          </a:p>
        </p:txBody>
      </p:sp>
      <p:sp>
        <p:nvSpPr>
          <p:cNvPr id="21" name="Rechteck: abgerundete Ecken 20">
            <a:extLst>
              <a:ext uri="{FF2B5EF4-FFF2-40B4-BE49-F238E27FC236}">
                <a16:creationId xmlns:a16="http://schemas.microsoft.com/office/drawing/2014/main" id="{9A7F2C58-97E5-4B2C-ACD1-ABC00DCDAF95}"/>
              </a:ext>
            </a:extLst>
          </p:cNvPr>
          <p:cNvSpPr/>
          <p:nvPr/>
        </p:nvSpPr>
        <p:spPr>
          <a:xfrm>
            <a:off x="4872499" y="4297824"/>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2.000 </a:t>
            </a:r>
            <a:r>
              <a:rPr lang="de-DE" dirty="0" err="1"/>
              <a:t>iIP</a:t>
            </a:r>
            <a:endParaRPr lang="de-DE" dirty="0"/>
          </a:p>
        </p:txBody>
      </p:sp>
      <p:sp>
        <p:nvSpPr>
          <p:cNvPr id="22" name="Rechteck: abgerundete Ecken 21">
            <a:extLst>
              <a:ext uri="{FF2B5EF4-FFF2-40B4-BE49-F238E27FC236}">
                <a16:creationId xmlns:a16="http://schemas.microsoft.com/office/drawing/2014/main" id="{F41C7B5E-7FB2-4A77-A794-6AB492814565}"/>
              </a:ext>
            </a:extLst>
          </p:cNvPr>
          <p:cNvSpPr/>
          <p:nvPr/>
        </p:nvSpPr>
        <p:spPr>
          <a:xfrm>
            <a:off x="4872499" y="3568650"/>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5.000 </a:t>
            </a:r>
            <a:r>
              <a:rPr lang="de-DE" dirty="0" err="1"/>
              <a:t>iIP</a:t>
            </a:r>
            <a:endParaRPr lang="de-DE" dirty="0"/>
          </a:p>
        </p:txBody>
      </p:sp>
      <p:sp>
        <p:nvSpPr>
          <p:cNvPr id="23" name="Rechteck: abgerundete Ecken 22">
            <a:extLst>
              <a:ext uri="{FF2B5EF4-FFF2-40B4-BE49-F238E27FC236}">
                <a16:creationId xmlns:a16="http://schemas.microsoft.com/office/drawing/2014/main" id="{53054B13-8E39-4AF0-880B-0A76293A5E93}"/>
              </a:ext>
            </a:extLst>
          </p:cNvPr>
          <p:cNvSpPr/>
          <p:nvPr/>
        </p:nvSpPr>
        <p:spPr>
          <a:xfrm>
            <a:off x="4872499" y="2839476"/>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10.000 </a:t>
            </a:r>
            <a:r>
              <a:rPr lang="de-DE" dirty="0" err="1"/>
              <a:t>iIP</a:t>
            </a:r>
            <a:endParaRPr lang="de-DE" dirty="0"/>
          </a:p>
        </p:txBody>
      </p:sp>
      <p:sp>
        <p:nvSpPr>
          <p:cNvPr id="24" name="Rechteck: abgerundete Ecken 23">
            <a:extLst>
              <a:ext uri="{FF2B5EF4-FFF2-40B4-BE49-F238E27FC236}">
                <a16:creationId xmlns:a16="http://schemas.microsoft.com/office/drawing/2014/main" id="{0AEA3A06-9BF0-4270-89AE-1C7C91C25711}"/>
              </a:ext>
            </a:extLst>
          </p:cNvPr>
          <p:cNvSpPr/>
          <p:nvPr/>
        </p:nvSpPr>
        <p:spPr>
          <a:xfrm>
            <a:off x="4872499" y="206697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50.000 </a:t>
            </a:r>
            <a:r>
              <a:rPr lang="de-DE" dirty="0" err="1"/>
              <a:t>iIP</a:t>
            </a:r>
            <a:endParaRPr lang="de-DE" dirty="0"/>
          </a:p>
        </p:txBody>
      </p:sp>
      <p:sp>
        <p:nvSpPr>
          <p:cNvPr id="25" name="Rechteck: abgerundete Ecken 24">
            <a:extLst>
              <a:ext uri="{FF2B5EF4-FFF2-40B4-BE49-F238E27FC236}">
                <a16:creationId xmlns:a16="http://schemas.microsoft.com/office/drawing/2014/main" id="{B153589E-B308-4D79-BE93-C976ED05274C}"/>
              </a:ext>
            </a:extLst>
          </p:cNvPr>
          <p:cNvSpPr/>
          <p:nvPr/>
        </p:nvSpPr>
        <p:spPr>
          <a:xfrm>
            <a:off x="8318091" y="5070322"/>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100.000 </a:t>
            </a:r>
            <a:r>
              <a:rPr lang="de-DE" dirty="0" err="1"/>
              <a:t>iIP</a:t>
            </a:r>
            <a:endParaRPr lang="de-DE" dirty="0"/>
          </a:p>
        </p:txBody>
      </p:sp>
      <p:sp>
        <p:nvSpPr>
          <p:cNvPr id="26" name="Rechteck: abgerundete Ecken 25">
            <a:extLst>
              <a:ext uri="{FF2B5EF4-FFF2-40B4-BE49-F238E27FC236}">
                <a16:creationId xmlns:a16="http://schemas.microsoft.com/office/drawing/2014/main" id="{D9219E55-C290-45D3-B542-47370AB04495}"/>
              </a:ext>
            </a:extLst>
          </p:cNvPr>
          <p:cNvSpPr/>
          <p:nvPr/>
        </p:nvSpPr>
        <p:spPr>
          <a:xfrm>
            <a:off x="8318091" y="4341148"/>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200.000 </a:t>
            </a:r>
            <a:r>
              <a:rPr lang="de-DE" dirty="0" err="1"/>
              <a:t>iIP</a:t>
            </a:r>
            <a:endParaRPr lang="de-DE" dirty="0"/>
          </a:p>
        </p:txBody>
      </p:sp>
      <p:sp>
        <p:nvSpPr>
          <p:cNvPr id="27" name="Rechteck: abgerundete Ecken 26">
            <a:extLst>
              <a:ext uri="{FF2B5EF4-FFF2-40B4-BE49-F238E27FC236}">
                <a16:creationId xmlns:a16="http://schemas.microsoft.com/office/drawing/2014/main" id="{D21E672A-D801-4D5B-B28C-01D09FEFD89B}"/>
              </a:ext>
            </a:extLst>
          </p:cNvPr>
          <p:cNvSpPr/>
          <p:nvPr/>
        </p:nvSpPr>
        <p:spPr>
          <a:xfrm>
            <a:off x="8318091" y="3611974"/>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250.000 </a:t>
            </a:r>
            <a:r>
              <a:rPr lang="de-DE" dirty="0" err="1"/>
              <a:t>iIP</a:t>
            </a:r>
            <a:endParaRPr lang="de-DE" dirty="0"/>
          </a:p>
        </p:txBody>
      </p:sp>
      <p:sp>
        <p:nvSpPr>
          <p:cNvPr id="28" name="Rechteck: abgerundete Ecken 27">
            <a:extLst>
              <a:ext uri="{FF2B5EF4-FFF2-40B4-BE49-F238E27FC236}">
                <a16:creationId xmlns:a16="http://schemas.microsoft.com/office/drawing/2014/main" id="{533772D4-3C66-4C47-96EF-3F3D5DA97EE5}"/>
              </a:ext>
            </a:extLst>
          </p:cNvPr>
          <p:cNvSpPr/>
          <p:nvPr/>
        </p:nvSpPr>
        <p:spPr>
          <a:xfrm>
            <a:off x="8318091" y="2882800"/>
            <a:ext cx="2447002" cy="486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500.000 </a:t>
            </a:r>
            <a:r>
              <a:rPr lang="de-DE" dirty="0" err="1"/>
              <a:t>iIP</a:t>
            </a:r>
            <a:endParaRPr lang="de-DE" dirty="0"/>
          </a:p>
        </p:txBody>
      </p:sp>
      <p:sp>
        <p:nvSpPr>
          <p:cNvPr id="29" name="Rechteck: abgerundete Ecken 28">
            <a:extLst>
              <a:ext uri="{FF2B5EF4-FFF2-40B4-BE49-F238E27FC236}">
                <a16:creationId xmlns:a16="http://schemas.microsoft.com/office/drawing/2014/main" id="{429A6862-3491-4242-8A34-41ADE3DCFC8C}"/>
              </a:ext>
            </a:extLst>
          </p:cNvPr>
          <p:cNvSpPr/>
          <p:nvPr/>
        </p:nvSpPr>
        <p:spPr>
          <a:xfrm>
            <a:off x="8318091" y="2110302"/>
            <a:ext cx="2447002" cy="486696"/>
          </a:xfrm>
          <a:prstGeom prst="roundRect">
            <a:avLst/>
          </a:prstGeom>
          <a:ln w="28575">
            <a:solidFill>
              <a:schemeClr val="accent4"/>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1.000.000 </a:t>
            </a:r>
            <a:r>
              <a:rPr lang="de-DE" dirty="0" err="1"/>
              <a:t>iIP</a:t>
            </a:r>
            <a:endParaRPr lang="de-DE" dirty="0"/>
          </a:p>
        </p:txBody>
      </p:sp>
      <p:cxnSp>
        <p:nvCxnSpPr>
          <p:cNvPr id="30" name="Gerade Verbindung mit Pfeil 29">
            <a:extLst>
              <a:ext uri="{FF2B5EF4-FFF2-40B4-BE49-F238E27FC236}">
                <a16:creationId xmlns:a16="http://schemas.microsoft.com/office/drawing/2014/main" id="{F39EEA88-5402-44F5-9437-5F7595D07C01}"/>
              </a:ext>
            </a:extLst>
          </p:cNvPr>
          <p:cNvCxnSpPr>
            <a:cxnSpLocks/>
          </p:cNvCxnSpPr>
          <p:nvPr/>
        </p:nvCxnSpPr>
        <p:spPr>
          <a:xfrm flipV="1">
            <a:off x="6101531" y="4766109"/>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1" name="Gerade Verbindung mit Pfeil 30">
            <a:extLst>
              <a:ext uri="{FF2B5EF4-FFF2-40B4-BE49-F238E27FC236}">
                <a16:creationId xmlns:a16="http://schemas.microsoft.com/office/drawing/2014/main" id="{F97CFF17-08E5-42B2-AD94-2C70921F6DF7}"/>
              </a:ext>
            </a:extLst>
          </p:cNvPr>
          <p:cNvCxnSpPr>
            <a:cxnSpLocks/>
          </p:cNvCxnSpPr>
          <p:nvPr/>
        </p:nvCxnSpPr>
        <p:spPr>
          <a:xfrm flipV="1">
            <a:off x="6101531" y="4036935"/>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2" name="Gerade Verbindung mit Pfeil 31">
            <a:extLst>
              <a:ext uri="{FF2B5EF4-FFF2-40B4-BE49-F238E27FC236}">
                <a16:creationId xmlns:a16="http://schemas.microsoft.com/office/drawing/2014/main" id="{0B358B89-B6A6-413E-8D96-3243CB733B16}"/>
              </a:ext>
            </a:extLst>
          </p:cNvPr>
          <p:cNvCxnSpPr>
            <a:cxnSpLocks/>
          </p:cNvCxnSpPr>
          <p:nvPr/>
        </p:nvCxnSpPr>
        <p:spPr>
          <a:xfrm flipV="1">
            <a:off x="6096000" y="3307761"/>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3" name="Gerade Verbindung mit Pfeil 32">
            <a:extLst>
              <a:ext uri="{FF2B5EF4-FFF2-40B4-BE49-F238E27FC236}">
                <a16:creationId xmlns:a16="http://schemas.microsoft.com/office/drawing/2014/main" id="{04C566F6-BD4F-465A-9102-FD27D981BEBC}"/>
              </a:ext>
            </a:extLst>
          </p:cNvPr>
          <p:cNvCxnSpPr>
            <a:cxnSpLocks/>
          </p:cNvCxnSpPr>
          <p:nvPr/>
        </p:nvCxnSpPr>
        <p:spPr>
          <a:xfrm flipV="1">
            <a:off x="6096000" y="2578587"/>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4" name="Gerade Verbindung mit Pfeil 33">
            <a:extLst>
              <a:ext uri="{FF2B5EF4-FFF2-40B4-BE49-F238E27FC236}">
                <a16:creationId xmlns:a16="http://schemas.microsoft.com/office/drawing/2014/main" id="{2411AFEE-31EB-4CBD-A9EB-517A84647624}"/>
              </a:ext>
            </a:extLst>
          </p:cNvPr>
          <p:cNvCxnSpPr>
            <a:cxnSpLocks/>
          </p:cNvCxnSpPr>
          <p:nvPr/>
        </p:nvCxnSpPr>
        <p:spPr>
          <a:xfrm flipV="1">
            <a:off x="9587066" y="4827844"/>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5" name="Gerade Verbindung mit Pfeil 34">
            <a:extLst>
              <a:ext uri="{FF2B5EF4-FFF2-40B4-BE49-F238E27FC236}">
                <a16:creationId xmlns:a16="http://schemas.microsoft.com/office/drawing/2014/main" id="{17D18E95-D121-440A-9245-E443A17057AA}"/>
              </a:ext>
            </a:extLst>
          </p:cNvPr>
          <p:cNvCxnSpPr>
            <a:cxnSpLocks/>
          </p:cNvCxnSpPr>
          <p:nvPr/>
        </p:nvCxnSpPr>
        <p:spPr>
          <a:xfrm flipV="1">
            <a:off x="9587066" y="4098670"/>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6" name="Gerade Verbindung mit Pfeil 35">
            <a:extLst>
              <a:ext uri="{FF2B5EF4-FFF2-40B4-BE49-F238E27FC236}">
                <a16:creationId xmlns:a16="http://schemas.microsoft.com/office/drawing/2014/main" id="{5037D788-7FC2-4856-8F2F-459EDCA3C9D0}"/>
              </a:ext>
            </a:extLst>
          </p:cNvPr>
          <p:cNvCxnSpPr>
            <a:cxnSpLocks/>
          </p:cNvCxnSpPr>
          <p:nvPr/>
        </p:nvCxnSpPr>
        <p:spPr>
          <a:xfrm flipV="1">
            <a:off x="9581535" y="3369496"/>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7" name="Gerade Verbindung mit Pfeil 36">
            <a:extLst>
              <a:ext uri="{FF2B5EF4-FFF2-40B4-BE49-F238E27FC236}">
                <a16:creationId xmlns:a16="http://schemas.microsoft.com/office/drawing/2014/main" id="{5CCBA082-2BE0-4F8E-9B11-CDAAA33A6538}"/>
              </a:ext>
            </a:extLst>
          </p:cNvPr>
          <p:cNvCxnSpPr>
            <a:cxnSpLocks/>
          </p:cNvCxnSpPr>
          <p:nvPr/>
        </p:nvCxnSpPr>
        <p:spPr>
          <a:xfrm flipV="1">
            <a:off x="9581535" y="2640322"/>
            <a:ext cx="0" cy="242478"/>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8" name="Gerade Verbindung mit Pfeil 37">
            <a:extLst>
              <a:ext uri="{FF2B5EF4-FFF2-40B4-BE49-F238E27FC236}">
                <a16:creationId xmlns:a16="http://schemas.microsoft.com/office/drawing/2014/main" id="{CDF204CD-981B-4A45-BB84-94C556FC000B}"/>
              </a:ext>
            </a:extLst>
          </p:cNvPr>
          <p:cNvCxnSpPr>
            <a:cxnSpLocks/>
          </p:cNvCxnSpPr>
          <p:nvPr/>
        </p:nvCxnSpPr>
        <p:spPr>
          <a:xfrm>
            <a:off x="3888658" y="2309456"/>
            <a:ext cx="919316" cy="2852479"/>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40" name="Gerade Verbindung mit Pfeil 39">
            <a:extLst>
              <a:ext uri="{FF2B5EF4-FFF2-40B4-BE49-F238E27FC236}">
                <a16:creationId xmlns:a16="http://schemas.microsoft.com/office/drawing/2014/main" id="{EF2290B1-F4DE-4A0C-9087-CE4B52B09955}"/>
              </a:ext>
            </a:extLst>
          </p:cNvPr>
          <p:cNvCxnSpPr>
            <a:cxnSpLocks/>
          </p:cNvCxnSpPr>
          <p:nvPr/>
        </p:nvCxnSpPr>
        <p:spPr>
          <a:xfrm>
            <a:off x="7395089" y="2353650"/>
            <a:ext cx="827137" cy="2916696"/>
          </a:xfrm>
          <a:prstGeom prst="straightConnector1">
            <a:avLst/>
          </a:prstGeom>
          <a:ln w="57150">
            <a:solidFill>
              <a:schemeClr val="tx1"/>
            </a:solidFill>
            <a:tailEnd type="triangle"/>
          </a:ln>
        </p:spPr>
        <p:style>
          <a:lnRef idx="3">
            <a:schemeClr val="accent3"/>
          </a:lnRef>
          <a:fillRef idx="0">
            <a:schemeClr val="accent3"/>
          </a:fillRef>
          <a:effectRef idx="2">
            <a:schemeClr val="accent3"/>
          </a:effectRef>
          <a:fontRef idx="minor">
            <a:schemeClr val="tx1"/>
          </a:fontRef>
        </p:style>
      </p:cxnSp>
      <p:sp>
        <p:nvSpPr>
          <p:cNvPr id="45" name="Textfeld 44">
            <a:extLst>
              <a:ext uri="{FF2B5EF4-FFF2-40B4-BE49-F238E27FC236}">
                <a16:creationId xmlns:a16="http://schemas.microsoft.com/office/drawing/2014/main" id="{8C2E58E2-97BD-4552-8371-6C68F8CBC4CD}"/>
              </a:ext>
            </a:extLst>
          </p:cNvPr>
          <p:cNvSpPr txBox="1"/>
          <p:nvPr/>
        </p:nvSpPr>
        <p:spPr>
          <a:xfrm>
            <a:off x="1268361" y="5810865"/>
            <a:ext cx="2620297" cy="369332"/>
          </a:xfrm>
          <a:prstGeom prst="rect">
            <a:avLst/>
          </a:prstGeom>
          <a:noFill/>
        </p:spPr>
        <p:txBody>
          <a:bodyPr wrap="square" rtlCol="0">
            <a:spAutoFit/>
          </a:bodyPr>
          <a:lstStyle/>
          <a:p>
            <a:pPr algn="ctr"/>
            <a:r>
              <a:rPr lang="de-DE" dirty="0"/>
              <a:t>Level 1</a:t>
            </a:r>
          </a:p>
        </p:txBody>
      </p:sp>
      <p:sp>
        <p:nvSpPr>
          <p:cNvPr id="46" name="Textfeld 45">
            <a:extLst>
              <a:ext uri="{FF2B5EF4-FFF2-40B4-BE49-F238E27FC236}">
                <a16:creationId xmlns:a16="http://schemas.microsoft.com/office/drawing/2014/main" id="{8E030AB0-D90C-4C15-AD06-20B8373531D0}"/>
              </a:ext>
            </a:extLst>
          </p:cNvPr>
          <p:cNvSpPr txBox="1"/>
          <p:nvPr/>
        </p:nvSpPr>
        <p:spPr>
          <a:xfrm>
            <a:off x="4699204" y="5778599"/>
            <a:ext cx="2620297" cy="369332"/>
          </a:xfrm>
          <a:prstGeom prst="rect">
            <a:avLst/>
          </a:prstGeom>
          <a:noFill/>
        </p:spPr>
        <p:txBody>
          <a:bodyPr wrap="square" rtlCol="0">
            <a:spAutoFit/>
          </a:bodyPr>
          <a:lstStyle/>
          <a:p>
            <a:pPr algn="ctr"/>
            <a:r>
              <a:rPr lang="de-DE" dirty="0"/>
              <a:t>Level 2</a:t>
            </a:r>
          </a:p>
        </p:txBody>
      </p:sp>
      <p:sp>
        <p:nvSpPr>
          <p:cNvPr id="47" name="Textfeld 46">
            <a:extLst>
              <a:ext uri="{FF2B5EF4-FFF2-40B4-BE49-F238E27FC236}">
                <a16:creationId xmlns:a16="http://schemas.microsoft.com/office/drawing/2014/main" id="{BFA0A392-ECA6-487F-ABE6-800FB39B8152}"/>
              </a:ext>
            </a:extLst>
          </p:cNvPr>
          <p:cNvSpPr txBox="1"/>
          <p:nvPr/>
        </p:nvSpPr>
        <p:spPr>
          <a:xfrm>
            <a:off x="8271386" y="5807182"/>
            <a:ext cx="2620297" cy="369332"/>
          </a:xfrm>
          <a:prstGeom prst="rect">
            <a:avLst/>
          </a:prstGeom>
          <a:noFill/>
        </p:spPr>
        <p:txBody>
          <a:bodyPr wrap="square" rtlCol="0">
            <a:spAutoFit/>
          </a:bodyPr>
          <a:lstStyle/>
          <a:p>
            <a:pPr algn="ctr"/>
            <a:r>
              <a:rPr lang="de-DE" dirty="0"/>
              <a:t>Level 3</a:t>
            </a:r>
          </a:p>
        </p:txBody>
      </p:sp>
      <p:sp>
        <p:nvSpPr>
          <p:cNvPr id="39" name="Interaktive Schaltfläche: Nächste(r) oder Weiter 38">
            <a:hlinkClick r:id="" action="ppaction://hlinkshowjump?jump=nextslide" highlightClick="1"/>
            <a:extLst>
              <a:ext uri="{FF2B5EF4-FFF2-40B4-BE49-F238E27FC236}">
                <a16:creationId xmlns:a16="http://schemas.microsoft.com/office/drawing/2014/main" id="{F1AC9151-3D71-410A-8949-62A50D927D38}"/>
              </a:ext>
            </a:extLst>
          </p:cNvPr>
          <p:cNvSpPr/>
          <p:nvPr/>
        </p:nvSpPr>
        <p:spPr>
          <a:xfrm>
            <a:off x="11272683" y="6032386"/>
            <a:ext cx="489768" cy="42332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4390963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4"/>
                                        </p:tgtEl>
                                        <p:attrNameLst>
                                          <p:attrName>fillcolor</p:attrName>
                                        </p:attrNameLst>
                                      </p:cBhvr>
                                      <p:to>
                                        <a:srgbClr val="BF9000"/>
                                      </p:to>
                                    </p:animClr>
                                    <p:set>
                                      <p:cBhvr>
                                        <p:cTn id="7" dur="500" fill="hold"/>
                                        <p:tgtEl>
                                          <p:spTgt spid="4"/>
                                        </p:tgtEl>
                                        <p:attrNameLst>
                                          <p:attrName>fill.type</p:attrName>
                                        </p:attrNameLst>
                                      </p:cBhvr>
                                      <p:to>
                                        <p:strVal val="solid"/>
                                      </p:to>
                                    </p:set>
                                    <p:set>
                                      <p:cBhvr>
                                        <p:cTn id="8" dur="500" fill="hold"/>
                                        <p:tgtEl>
                                          <p:spTgt spid="4"/>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9"/>
                                        </p:tgtEl>
                                        <p:attrNameLst>
                                          <p:attrName>fillcolor</p:attrName>
                                        </p:attrNameLst>
                                      </p:cBhvr>
                                      <p:to>
                                        <a:srgbClr val="BF9000"/>
                                      </p:to>
                                    </p:animClr>
                                    <p:set>
                                      <p:cBhvr>
                                        <p:cTn id="12" dur="500" fill="hold"/>
                                        <p:tgtEl>
                                          <p:spTgt spid="9"/>
                                        </p:tgtEl>
                                        <p:attrNameLst>
                                          <p:attrName>fill.type</p:attrName>
                                        </p:attrNameLst>
                                      </p:cBhvr>
                                      <p:to>
                                        <p:strVal val="solid"/>
                                      </p:to>
                                    </p:set>
                                    <p:set>
                                      <p:cBhvr>
                                        <p:cTn id="13" dur="500" fill="hold"/>
                                        <p:tgtEl>
                                          <p:spTgt spid="9"/>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dir="cw">
                                      <p:cBhvr>
                                        <p:cTn id="16" dur="500" fill="hold"/>
                                        <p:tgtEl>
                                          <p:spTgt spid="10"/>
                                        </p:tgtEl>
                                        <p:attrNameLst>
                                          <p:attrName>fillcolor</p:attrName>
                                        </p:attrNameLst>
                                      </p:cBhvr>
                                      <p:to>
                                        <a:srgbClr val="BF9000"/>
                                      </p:to>
                                    </p:animClr>
                                    <p:set>
                                      <p:cBhvr>
                                        <p:cTn id="17" dur="500" fill="hold"/>
                                        <p:tgtEl>
                                          <p:spTgt spid="10"/>
                                        </p:tgtEl>
                                        <p:attrNameLst>
                                          <p:attrName>fill.type</p:attrName>
                                        </p:attrNameLst>
                                      </p:cBhvr>
                                      <p:to>
                                        <p:strVal val="solid"/>
                                      </p:to>
                                    </p:set>
                                    <p:set>
                                      <p:cBhvr>
                                        <p:cTn id="18" dur="500" fill="hold"/>
                                        <p:tgtEl>
                                          <p:spTgt spid="10"/>
                                        </p:tgtEl>
                                        <p:attrNameLst>
                                          <p:attrName>fill.on</p:attrName>
                                        </p:attrNameLst>
                                      </p:cBhvr>
                                      <p:to>
                                        <p:strVal val="true"/>
                                      </p:to>
                                    </p:set>
                                  </p:childTnLst>
                                </p:cTn>
                              </p:par>
                            </p:childTnLst>
                          </p:cTn>
                        </p:par>
                        <p:par>
                          <p:cTn id="19" fill="hold">
                            <p:stCondLst>
                              <p:cond delay="1500"/>
                            </p:stCondLst>
                            <p:childTnLst>
                              <p:par>
                                <p:cTn id="20" presetID="1" presetClass="emph" presetSubtype="2" fill="hold" nodeType="afterEffect">
                                  <p:stCondLst>
                                    <p:cond delay="0"/>
                                  </p:stCondLst>
                                  <p:childTnLst>
                                    <p:animClr clrSpc="rgb" dir="cw">
                                      <p:cBhvr>
                                        <p:cTn id="21" dur="500" fill="hold"/>
                                        <p:tgtEl>
                                          <p:spTgt spid="11"/>
                                        </p:tgtEl>
                                        <p:attrNameLst>
                                          <p:attrName>fillcolor</p:attrName>
                                        </p:attrNameLst>
                                      </p:cBhvr>
                                      <p:to>
                                        <a:srgbClr val="BF9000"/>
                                      </p:to>
                                    </p:animClr>
                                    <p:set>
                                      <p:cBhvr>
                                        <p:cTn id="22" dur="500" fill="hold"/>
                                        <p:tgtEl>
                                          <p:spTgt spid="11"/>
                                        </p:tgtEl>
                                        <p:attrNameLst>
                                          <p:attrName>fill.type</p:attrName>
                                        </p:attrNameLst>
                                      </p:cBhvr>
                                      <p:to>
                                        <p:strVal val="solid"/>
                                      </p:to>
                                    </p:set>
                                    <p:set>
                                      <p:cBhvr>
                                        <p:cTn id="23" dur="500" fill="hold"/>
                                        <p:tgtEl>
                                          <p:spTgt spid="11"/>
                                        </p:tgtEl>
                                        <p:attrNameLst>
                                          <p:attrName>fill.on</p:attrName>
                                        </p:attrNameLst>
                                      </p:cBhvr>
                                      <p:to>
                                        <p:strVal val="true"/>
                                      </p:to>
                                    </p:set>
                                  </p:childTnLst>
                                </p:cTn>
                              </p:par>
                            </p:childTnLst>
                          </p:cTn>
                        </p:par>
                        <p:par>
                          <p:cTn id="24" fill="hold">
                            <p:stCondLst>
                              <p:cond delay="2000"/>
                            </p:stCondLst>
                            <p:childTnLst>
                              <p:par>
                                <p:cTn id="25" presetID="1" presetClass="emph" presetSubtype="2" fill="hold" nodeType="afterEffect">
                                  <p:stCondLst>
                                    <p:cond delay="0"/>
                                  </p:stCondLst>
                                  <p:childTnLst>
                                    <p:animClr clrSpc="rgb" dir="cw">
                                      <p:cBhvr>
                                        <p:cTn id="26" dur="500" fill="hold"/>
                                        <p:tgtEl>
                                          <p:spTgt spid="12"/>
                                        </p:tgtEl>
                                        <p:attrNameLst>
                                          <p:attrName>fillcolor</p:attrName>
                                        </p:attrNameLst>
                                      </p:cBhvr>
                                      <p:to>
                                        <a:srgbClr val="BF9000"/>
                                      </p:to>
                                    </p:animClr>
                                    <p:set>
                                      <p:cBhvr>
                                        <p:cTn id="27" dur="500" fill="hold"/>
                                        <p:tgtEl>
                                          <p:spTgt spid="12"/>
                                        </p:tgtEl>
                                        <p:attrNameLst>
                                          <p:attrName>fill.type</p:attrName>
                                        </p:attrNameLst>
                                      </p:cBhvr>
                                      <p:to>
                                        <p:strVal val="solid"/>
                                      </p:to>
                                    </p:set>
                                    <p:set>
                                      <p:cBhvr>
                                        <p:cTn id="28" dur="500" fill="hold"/>
                                        <p:tgtEl>
                                          <p:spTgt spid="12"/>
                                        </p:tgtEl>
                                        <p:attrNameLst>
                                          <p:attrName>fill.on</p:attrName>
                                        </p:attrNameLst>
                                      </p:cBhvr>
                                      <p:to>
                                        <p:strVal val="true"/>
                                      </p:to>
                                    </p:set>
                                  </p:childTnLst>
                                </p:cTn>
                              </p:par>
                            </p:childTnLst>
                          </p:cTn>
                        </p:par>
                        <p:par>
                          <p:cTn id="29" fill="hold">
                            <p:stCondLst>
                              <p:cond delay="2500"/>
                            </p:stCondLst>
                            <p:childTnLst>
                              <p:par>
                                <p:cTn id="30" presetID="34" presetClass="emph" presetSubtype="0" fill="hold" grpId="0" nodeType="after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12"/>
                                        </p:tgtEl>
                                        <p:attrNameLst>
                                          <p:attrName>ppt_x</p:attrName>
                                          <p:attrName>ppt_y</p:attrName>
                                        </p:attrNameLst>
                                      </p:cBhvr>
                                    </p:animMotion>
                                    <p:animRot by="1500000">
                                      <p:cBhvr>
                                        <p:cTn id="32" dur="125" fill="hold">
                                          <p:stCondLst>
                                            <p:cond delay="0"/>
                                          </p:stCondLst>
                                        </p:cTn>
                                        <p:tgtEl>
                                          <p:spTgt spid="12"/>
                                        </p:tgtEl>
                                        <p:attrNameLst>
                                          <p:attrName>r</p:attrName>
                                        </p:attrNameLst>
                                      </p:cBhvr>
                                    </p:animRot>
                                    <p:animRot by="-1500000">
                                      <p:cBhvr>
                                        <p:cTn id="33" dur="125" fill="hold">
                                          <p:stCondLst>
                                            <p:cond delay="125"/>
                                          </p:stCondLst>
                                        </p:cTn>
                                        <p:tgtEl>
                                          <p:spTgt spid="12"/>
                                        </p:tgtEl>
                                        <p:attrNameLst>
                                          <p:attrName>r</p:attrName>
                                        </p:attrNameLst>
                                      </p:cBhvr>
                                    </p:animRot>
                                    <p:animRot by="-1500000">
                                      <p:cBhvr>
                                        <p:cTn id="34" dur="125" fill="hold">
                                          <p:stCondLst>
                                            <p:cond delay="250"/>
                                          </p:stCondLst>
                                        </p:cTn>
                                        <p:tgtEl>
                                          <p:spTgt spid="12"/>
                                        </p:tgtEl>
                                        <p:attrNameLst>
                                          <p:attrName>r</p:attrName>
                                        </p:attrNameLst>
                                      </p:cBhvr>
                                    </p:animRot>
                                    <p:animRot by="1500000">
                                      <p:cBhvr>
                                        <p:cTn id="35" dur="125" fill="hold">
                                          <p:stCondLst>
                                            <p:cond delay="375"/>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E34F3-E297-4CA3-8E16-EC2F0382A70F}"/>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EA13F97F-F777-4230-A980-1504D9B99938}"/>
              </a:ext>
            </a:extLst>
          </p:cNvPr>
          <p:cNvSpPr>
            <a:spLocks noGrp="1"/>
          </p:cNvSpPr>
          <p:nvPr>
            <p:ph type="body" sz="quarter" idx="12"/>
          </p:nvPr>
        </p:nvSpPr>
        <p:spPr>
          <a:xfrm>
            <a:off x="838200" y="2921330"/>
            <a:ext cx="10407732" cy="599704"/>
          </a:xfrm>
        </p:spPr>
        <p:txBody>
          <a:bodyPr>
            <a:normAutofit/>
          </a:bodyPr>
          <a:lstStyle/>
          <a:p>
            <a:r>
              <a:rPr lang="de-DE" sz="2400" dirty="0"/>
              <a:t>Welches Notationszeichen steht innerhalb eines Sprechtextes für eine Pause?</a:t>
            </a:r>
          </a:p>
        </p:txBody>
      </p:sp>
      <p:sp>
        <p:nvSpPr>
          <p:cNvPr id="4" name="Rechteck: abgerundete Ecken 3">
            <a:extLst>
              <a:ext uri="{FF2B5EF4-FFF2-40B4-BE49-F238E27FC236}">
                <a16:creationId xmlns:a16="http://schemas.microsoft.com/office/drawing/2014/main" id="{93AC939C-CDE0-4CC6-9909-A05197C1950F}"/>
              </a:ext>
            </a:extLst>
          </p:cNvPr>
          <p:cNvSpPr/>
          <p:nvPr/>
        </p:nvSpPr>
        <p:spPr>
          <a:xfrm>
            <a:off x="929244"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 eine „halbe Pause“</a:t>
            </a:r>
          </a:p>
        </p:txBody>
      </p:sp>
      <p:sp>
        <p:nvSpPr>
          <p:cNvPr id="5" name="Rechteck: abgerundete Ecken 4">
            <a:extLst>
              <a:ext uri="{FF2B5EF4-FFF2-40B4-BE49-F238E27FC236}">
                <a16:creationId xmlns:a16="http://schemas.microsoft.com/office/drawing/2014/main" id="{71F20CC6-50F4-4667-B7D3-C1817B3D3DD5}"/>
              </a:ext>
            </a:extLst>
          </p:cNvPr>
          <p:cNvSpPr/>
          <p:nvPr/>
        </p:nvSpPr>
        <p:spPr>
          <a:xfrm>
            <a:off x="929244" y="4914405"/>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 ein </a:t>
            </a:r>
            <a:r>
              <a:rPr lang="de-DE" dirty="0" err="1"/>
              <a:t>Komata</a:t>
            </a:r>
            <a:endParaRPr lang="de-DE" dirty="0"/>
          </a:p>
        </p:txBody>
      </p:sp>
      <p:sp>
        <p:nvSpPr>
          <p:cNvPr id="6" name="Rechteck: abgerundete Ecken 5">
            <a:extLst>
              <a:ext uri="{FF2B5EF4-FFF2-40B4-BE49-F238E27FC236}">
                <a16:creationId xmlns:a16="http://schemas.microsoft.com/office/drawing/2014/main" id="{80825E71-567F-4C59-A081-69FB6249502A}"/>
              </a:ext>
            </a:extLst>
          </p:cNvPr>
          <p:cNvSpPr/>
          <p:nvPr/>
        </p:nvSpPr>
        <p:spPr>
          <a:xfrm>
            <a:off x="6360226" y="3936670"/>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B) eine Synkope</a:t>
            </a:r>
          </a:p>
        </p:txBody>
      </p:sp>
      <p:sp>
        <p:nvSpPr>
          <p:cNvPr id="7" name="Rechteck: abgerundete Ecken 6">
            <a:extLst>
              <a:ext uri="{FF2B5EF4-FFF2-40B4-BE49-F238E27FC236}">
                <a16:creationId xmlns:a16="http://schemas.microsoft.com/office/drawing/2014/main" id="{31FDAEF6-3811-4C83-A6A6-717B560E33FB}"/>
              </a:ext>
            </a:extLst>
          </p:cNvPr>
          <p:cNvSpPr/>
          <p:nvPr/>
        </p:nvSpPr>
        <p:spPr>
          <a:xfrm>
            <a:off x="6360226" y="4914404"/>
            <a:ext cx="4885706" cy="75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t>D) eine Quinte</a:t>
            </a: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FF4A2DB4-FED8-4459-946A-B1BE1B6FBF61}"/>
              </a:ext>
            </a:extLst>
          </p:cNvPr>
          <p:cNvSpPr/>
          <p:nvPr/>
        </p:nvSpPr>
        <p:spPr>
          <a:xfrm>
            <a:off x="11245932" y="6170555"/>
            <a:ext cx="391544" cy="401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AE1F070-E73B-44F2-8086-A1293D98A228}"/>
              </a:ext>
            </a:extLst>
          </p:cNvPr>
          <p:cNvSpPr/>
          <p:nvPr/>
        </p:nvSpPr>
        <p:spPr>
          <a:xfrm>
            <a:off x="11124104" y="6006095"/>
            <a:ext cx="644684" cy="684155"/>
          </a:xfrm>
          <a:prstGeom prst="rect">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kationszeichen 9">
            <a:hlinkClick r:id="rId2" action="ppaction://hlinksldjump"/>
            <a:extLst>
              <a:ext uri="{FF2B5EF4-FFF2-40B4-BE49-F238E27FC236}">
                <a16:creationId xmlns:a16="http://schemas.microsoft.com/office/drawing/2014/main" id="{597E1FE1-12FF-44B8-9A3D-C0C84D025332}"/>
              </a:ext>
            </a:extLst>
          </p:cNvPr>
          <p:cNvSpPr/>
          <p:nvPr/>
        </p:nvSpPr>
        <p:spPr>
          <a:xfrm>
            <a:off x="11534043" y="135597"/>
            <a:ext cx="469490" cy="459056"/>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05397411"/>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4"/>
                                        </p:tgtEl>
                                        <p:attrNameLst>
                                          <p:attrName>fillcolor</p:attrName>
                                        </p:attrNameLst>
                                      </p:cBhvr>
                                      <p:to>
                                        <a:srgbClr val="C00000"/>
                                      </p:to>
                                    </p:animClr>
                                    <p:set>
                                      <p:cBhvr>
                                        <p:cTn id="12" dur="2000" fill="hold"/>
                                        <p:tgtEl>
                                          <p:spTgt spid="4"/>
                                        </p:tgtEl>
                                        <p:attrNameLst>
                                          <p:attrName>fill.type</p:attrName>
                                        </p:attrNameLst>
                                      </p:cBhvr>
                                      <p:to>
                                        <p:strVal val="solid"/>
                                      </p:to>
                                    </p:set>
                                    <p:set>
                                      <p:cBhvr>
                                        <p:cTn id="13"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par>
                          <p:cTn id="21" fill="hold">
                            <p:stCondLst>
                              <p:cond delay="2000"/>
                            </p:stCondLst>
                            <p:childTnLst>
                              <p:par>
                                <p:cTn id="22" presetID="1" presetClass="emph" presetSubtype="2" fill="hold" nodeType="afterEffect">
                                  <p:stCondLst>
                                    <p:cond delay="0"/>
                                  </p:stCondLst>
                                  <p:childTnLst>
                                    <p:animClr clrSpc="rgb" dir="cw">
                                      <p:cBhvr>
                                        <p:cTn id="23" dur="2000" fill="hold"/>
                                        <p:tgtEl>
                                          <p:spTgt spid="5"/>
                                        </p:tgtEl>
                                        <p:attrNameLst>
                                          <p:attrName>fillcolor</p:attrName>
                                        </p:attrNameLst>
                                      </p:cBhvr>
                                      <p:to>
                                        <a:srgbClr val="C00000"/>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6"/>
                                        </p:tgtEl>
                                        <p:attrNameLst>
                                          <p:attrName>fillcolor</p:attrName>
                                        </p:attrNameLst>
                                      </p:cBhvr>
                                      <p:to>
                                        <a:schemeClr val="accent2"/>
                                      </p:to>
                                    </p:animClr>
                                    <p:set>
                                      <p:cBhvr>
                                        <p:cTn id="31" dur="2000" fill="hold"/>
                                        <p:tgtEl>
                                          <p:spTgt spid="6"/>
                                        </p:tgtEl>
                                        <p:attrNameLst>
                                          <p:attrName>fill.type</p:attrName>
                                        </p:attrNameLst>
                                      </p:cBhvr>
                                      <p:to>
                                        <p:strVal val="solid"/>
                                      </p:to>
                                    </p:set>
                                    <p:set>
                                      <p:cBhvr>
                                        <p:cTn id="32" dur="2000" fill="hold"/>
                                        <p:tgtEl>
                                          <p:spTgt spid="6"/>
                                        </p:tgtEl>
                                        <p:attrNameLst>
                                          <p:attrName>fill.on</p:attrName>
                                        </p:attrNameLst>
                                      </p:cBhvr>
                                      <p:to>
                                        <p:strVal val="true"/>
                                      </p:to>
                                    </p:set>
                                  </p:childTnLst>
                                </p:cTn>
                              </p:par>
                            </p:childTnLst>
                          </p:cTn>
                        </p:par>
                        <p:par>
                          <p:cTn id="33" fill="hold">
                            <p:stCondLst>
                              <p:cond delay="2000"/>
                            </p:stCondLst>
                            <p:childTnLst>
                              <p:par>
                                <p:cTn id="34" presetID="1" presetClass="emph" presetSubtype="2" fill="hold" nodeType="afterEffect">
                                  <p:stCondLst>
                                    <p:cond delay="0"/>
                                  </p:stCondLst>
                                  <p:childTnLst>
                                    <p:animClr clrSpc="rgb" dir="cw">
                                      <p:cBhvr>
                                        <p:cTn id="35" dur="2000" fill="hold"/>
                                        <p:tgtEl>
                                          <p:spTgt spid="6"/>
                                        </p:tgtEl>
                                        <p:attrNameLst>
                                          <p:attrName>fillcolor</p:attrName>
                                        </p:attrNameLst>
                                      </p:cBhvr>
                                      <p:to>
                                        <a:srgbClr val="70AD47"/>
                                      </p:to>
                                    </p:animClr>
                                    <p:set>
                                      <p:cBhvr>
                                        <p:cTn id="36" dur="2000" fill="hold"/>
                                        <p:tgtEl>
                                          <p:spTgt spid="6"/>
                                        </p:tgtEl>
                                        <p:attrNameLst>
                                          <p:attrName>fill.type</p:attrName>
                                        </p:attrNameLst>
                                      </p:cBhvr>
                                      <p:to>
                                        <p:strVal val="solid"/>
                                      </p:to>
                                    </p:set>
                                    <p:set>
                                      <p:cBhvr>
                                        <p:cTn id="37" dur="2000" fill="hold"/>
                                        <p:tgtEl>
                                          <p:spTgt spid="6"/>
                                        </p:tgtEl>
                                        <p:attrNameLst>
                                          <p:attrName>fill.on</p:attrName>
                                        </p:attrNameLst>
                                      </p:cBhvr>
                                      <p:to>
                                        <p:strVal val="true"/>
                                      </p:to>
                                    </p:set>
                                  </p:childTnLst>
                                </p:cTn>
                              </p:par>
                            </p:childTnLst>
                          </p:cTn>
                        </p:par>
                        <p:par>
                          <p:cTn id="38" fill="hold">
                            <p:stCondLst>
                              <p:cond delay="4000"/>
                            </p:stCondLst>
                            <p:childTnLst>
                              <p:par>
                                <p:cTn id="39" presetID="10" presetClass="exit" presetSubtype="0" fill="hold" grpId="0" nodeType="after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7"/>
                                        </p:tgtEl>
                                        <p:attrNameLst>
                                          <p:attrName>fillcolor</p:attrName>
                                        </p:attrNameLst>
                                      </p:cBhvr>
                                      <p:to>
                                        <a:schemeClr val="accent2"/>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par>
                          <p:cTn id="49" fill="hold">
                            <p:stCondLst>
                              <p:cond delay="2000"/>
                            </p:stCondLst>
                            <p:childTnLst>
                              <p:par>
                                <p:cTn id="50" presetID="1" presetClass="emph" presetSubtype="2" fill="hold" nodeType="afterEffect">
                                  <p:stCondLst>
                                    <p:cond delay="0"/>
                                  </p:stCondLst>
                                  <p:childTnLst>
                                    <p:animClr clrSpc="rgb" dir="cw">
                                      <p:cBhvr>
                                        <p:cTn id="51" dur="2000" fill="hold"/>
                                        <p:tgtEl>
                                          <p:spTgt spid="7"/>
                                        </p:tgtEl>
                                        <p:attrNameLst>
                                          <p:attrName>fillcolor</p:attrName>
                                        </p:attrNameLst>
                                      </p:cBhvr>
                                      <p:to>
                                        <a:srgbClr val="C00000"/>
                                      </p:to>
                                    </p:animClr>
                                    <p:set>
                                      <p:cBhvr>
                                        <p:cTn id="52" dur="2000" fill="hold"/>
                                        <p:tgtEl>
                                          <p:spTgt spid="7"/>
                                        </p:tgtEl>
                                        <p:attrNameLst>
                                          <p:attrName>fill.type</p:attrName>
                                        </p:attrNameLst>
                                      </p:cBhvr>
                                      <p:to>
                                        <p:strVal val="solid"/>
                                      </p:to>
                                    </p:set>
                                    <p:set>
                                      <p:cBhvr>
                                        <p:cTn id="5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9"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946</Words>
  <Application>Microsoft Office PowerPoint</Application>
  <PresentationFormat>Breitbild</PresentationFormat>
  <Paragraphs>165</Paragraphs>
  <Slides>24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Leider haben Sie 0 iIP erreicht…</vt:lpstr>
      <vt:lpstr>Leider haben Sie 500 iIP erreicht…</vt:lpstr>
      <vt:lpstr>Sie haben 50.000 iIP erreicht…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Kiessling</dc:creator>
  <cp:lastModifiedBy>Peter Kiessling</cp:lastModifiedBy>
  <cp:revision>31</cp:revision>
  <dcterms:created xsi:type="dcterms:W3CDTF">2019-10-29T09:44:24Z</dcterms:created>
  <dcterms:modified xsi:type="dcterms:W3CDTF">2020-06-01T11:06:08Z</dcterms:modified>
</cp:coreProperties>
</file>