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64" r:id="rId4"/>
    <p:sldId id="263" r:id="rId5"/>
    <p:sldId id="265" r:id="rId6"/>
    <p:sldId id="266" r:id="rId7"/>
    <p:sldId id="267" r:id="rId8"/>
    <p:sldId id="269" r:id="rId9"/>
    <p:sldId id="268" r:id="rId10"/>
    <p:sldId id="270" r:id="rId11"/>
    <p:sldId id="271" r:id="rId12"/>
    <p:sldId id="278" r:id="rId13"/>
    <p:sldId id="277" r:id="rId14"/>
    <p:sldId id="276" r:id="rId15"/>
    <p:sldId id="272" r:id="rId16"/>
    <p:sldId id="273" r:id="rId17"/>
    <p:sldId id="274" r:id="rId18"/>
    <p:sldId id="275" r:id="rId19"/>
    <p:sldId id="258" r:id="rId20"/>
    <p:sldId id="260" r:id="rId21"/>
    <p:sldId id="259" r:id="rId22"/>
    <p:sldId id="261"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58F78C-F9FF-49E7-976A-68CA952DCEC5}">
          <p14:sldIdLst>
            <p14:sldId id="256"/>
            <p14:sldId id="257"/>
          </p14:sldIdLst>
        </p14:section>
        <p14:section name="Stevens Zeug" id="{36E9B634-ED93-464A-836B-F17EB6002CE4}">
          <p14:sldIdLst>
            <p14:sldId id="264"/>
            <p14:sldId id="263"/>
            <p14:sldId id="265"/>
            <p14:sldId id="266"/>
            <p14:sldId id="267"/>
            <p14:sldId id="269"/>
            <p14:sldId id="268"/>
            <p14:sldId id="270"/>
            <p14:sldId id="271"/>
            <p14:sldId id="278"/>
            <p14:sldId id="277"/>
            <p14:sldId id="276"/>
            <p14:sldId id="272"/>
            <p14:sldId id="273"/>
            <p14:sldId id="274"/>
            <p14:sldId id="275"/>
          </p14:sldIdLst>
        </p14:section>
        <p14:section name="Mikas Zeug" id="{11F1D12B-ADC9-4074-AD92-9076C296DD6F}">
          <p14:sldIdLst>
            <p14:sldId id="258"/>
            <p14:sldId id="260"/>
            <p14:sldId id="259"/>
          </p14:sldIdLst>
        </p14:section>
        <p14:section name="Marcels Zeug" id="{1C38038F-1B4B-476A-83C8-62562560BFF5}">
          <p14:sldIdLst>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8F563-BE04-4F84-B1A8-3F79BBFD22D2}" v="237" dt="2019-01-08T10:40:15.090"/>
    <p1510:client id="{C36A0AFB-DC67-40F2-9B05-2BF02DE0B665}" v="3278" dt="2019-01-08T18:38:11.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55" autoAdjust="0"/>
  </p:normalViewPr>
  <p:slideViewPr>
    <p:cSldViewPr snapToGrid="0">
      <p:cViewPr>
        <p:scale>
          <a:sx n="100" d="100"/>
          <a:sy n="100" d="100"/>
        </p:scale>
        <p:origin x="22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34230769230769231"/>
          <c:h val="0.92111159800683962"/>
        </c:manualLayout>
      </c:layout>
      <c:bubbleChart>
        <c:varyColors val="0"/>
        <c:ser>
          <c:idx val="0"/>
          <c:order val="0"/>
          <c:tx>
            <c:strRef>
              <c:f>Sheet1!$B$1</c:f>
              <c:strCache>
                <c:ptCount val="1"/>
                <c:pt idx="0">
                  <c:v>Y-Values</c:v>
                </c:pt>
              </c:strCache>
            </c:strRef>
          </c:tx>
          <c:spPr>
            <a:solidFill>
              <a:schemeClr val="accent4">
                <a:lumMod val="75000"/>
              </a:schemeClr>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53F3-49A9-A385-9A777860846A}"/>
              </c:ext>
            </c:extLst>
          </c:dPt>
          <c:dPt>
            <c:idx val="1"/>
            <c:invertIfNegative val="0"/>
            <c:bubble3D val="0"/>
            <c:spPr>
              <a:solidFill>
                <a:schemeClr val="accent5">
                  <a:lumMod val="50000"/>
                </a:schemeClr>
              </a:solidFill>
              <a:ln>
                <a:noFill/>
              </a:ln>
              <a:effectLst/>
            </c:spPr>
            <c:extLst>
              <c:ext xmlns:c16="http://schemas.microsoft.com/office/drawing/2014/chart" uri="{C3380CC4-5D6E-409C-BE32-E72D297353CC}">
                <c16:uniqueId val="{00000002-53F3-49A9-A385-9A777860846A}"/>
              </c:ext>
            </c:extLst>
          </c:dPt>
          <c:xVal>
            <c:numRef>
              <c:f>Sheet1!$A$2:$A$3</c:f>
              <c:numCache>
                <c:formatCode>General</c:formatCode>
                <c:ptCount val="2"/>
                <c:pt idx="0">
                  <c:v>0</c:v>
                </c:pt>
                <c:pt idx="1">
                  <c:v>0</c:v>
                </c:pt>
              </c:numCache>
            </c:numRef>
          </c:xVal>
          <c:yVal>
            <c:numRef>
              <c:f>Sheet1!$B$2:$B$3</c:f>
              <c:numCache>
                <c:formatCode>General</c:formatCode>
                <c:ptCount val="2"/>
                <c:pt idx="0">
                  <c:v>4</c:v>
                </c:pt>
                <c:pt idx="1">
                  <c:v>1</c:v>
                </c:pt>
              </c:numCache>
            </c:numRef>
          </c:yVal>
          <c:bubbleSize>
            <c:numRef>
              <c:f>Sheet1!$C$2:$C$3</c:f>
              <c:numCache>
                <c:formatCode>General</c:formatCode>
                <c:ptCount val="2"/>
                <c:pt idx="0">
                  <c:v>43.5</c:v>
                </c:pt>
                <c:pt idx="1">
                  <c:v>20.5</c:v>
                </c:pt>
              </c:numCache>
            </c:numRef>
          </c:bubbleSize>
          <c:bubble3D val="0"/>
          <c:extLst>
            <c:ext xmlns:c16="http://schemas.microsoft.com/office/drawing/2014/chart" uri="{C3380CC4-5D6E-409C-BE32-E72D297353CC}">
              <c16:uniqueId val="{00000000-53F3-49A9-A385-9A777860846A}"/>
            </c:ext>
          </c:extLst>
        </c:ser>
        <c:dLbls>
          <c:showLegendKey val="0"/>
          <c:showVal val="0"/>
          <c:showCatName val="0"/>
          <c:showSerName val="0"/>
          <c:showPercent val="0"/>
          <c:showBubbleSize val="0"/>
        </c:dLbls>
        <c:bubbleScale val="300"/>
        <c:showNegBubbles val="0"/>
        <c:sizeRepresents val="w"/>
        <c:axId val="380935616"/>
        <c:axId val="380941848"/>
      </c:bubbleChart>
      <c:valAx>
        <c:axId val="380935616"/>
        <c:scaling>
          <c:orientation val="minMax"/>
        </c:scaling>
        <c:delete val="1"/>
        <c:axPos val="b"/>
        <c:numFmt formatCode="General" sourceLinked="1"/>
        <c:majorTickMark val="none"/>
        <c:minorTickMark val="none"/>
        <c:tickLblPos val="nextTo"/>
        <c:crossAx val="380941848"/>
        <c:crosses val="autoZero"/>
        <c:crossBetween val="midCat"/>
      </c:valAx>
      <c:valAx>
        <c:axId val="380941848"/>
        <c:scaling>
          <c:orientation val="minMax"/>
        </c:scaling>
        <c:delete val="1"/>
        <c:axPos val="l"/>
        <c:numFmt formatCode="General" sourceLinked="1"/>
        <c:majorTickMark val="none"/>
        <c:minorTickMark val="none"/>
        <c:tickLblPos val="nextTo"/>
        <c:crossAx val="3809356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EF4AB-0E85-4DA1-A89B-7F8CEC2F0DEB}"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74B6B5E0-57FB-432E-A679-4F8862236246}">
      <dgm:prSet phldrT="[Text]"/>
      <dgm:spPr/>
      <dgm:t>
        <a:bodyPr/>
        <a:lstStyle/>
        <a:p>
          <a:r>
            <a:rPr lang="de-DE" dirty="0"/>
            <a:t>Interessien</a:t>
          </a:r>
          <a:endParaRPr lang="en-US" dirty="0"/>
        </a:p>
      </dgm:t>
    </dgm:pt>
    <dgm:pt modelId="{D9B908D1-3473-4ED9-853D-3939E34CCED4}" type="parTrans" cxnId="{D317812D-BB03-45A1-B882-E09AA80FDCDE}">
      <dgm:prSet/>
      <dgm:spPr/>
      <dgm:t>
        <a:bodyPr/>
        <a:lstStyle/>
        <a:p>
          <a:endParaRPr lang="en-US"/>
        </a:p>
      </dgm:t>
    </dgm:pt>
    <dgm:pt modelId="{8CD5AAAA-90FC-4666-9C36-7DDECE466DD8}" type="sibTrans" cxnId="{D317812D-BB03-45A1-B882-E09AA80FDCDE}">
      <dgm:prSet/>
      <dgm:spPr/>
      <dgm:t>
        <a:bodyPr/>
        <a:lstStyle/>
        <a:p>
          <a:endParaRPr lang="en-US"/>
        </a:p>
      </dgm:t>
    </dgm:pt>
    <dgm:pt modelId="{ADB72980-5B13-4AFF-BC4F-85BE8CF1EC1A}">
      <dgm:prSet phldrT="[Text]"/>
      <dgm:spPr/>
      <dgm:t>
        <a:bodyPr/>
        <a:lstStyle/>
        <a:p>
          <a:r>
            <a:rPr lang="de-DE" dirty="0"/>
            <a:t>Informieren</a:t>
          </a:r>
          <a:endParaRPr lang="en-US" dirty="0"/>
        </a:p>
      </dgm:t>
    </dgm:pt>
    <dgm:pt modelId="{9C57B1B5-5AA3-4569-BB21-97145C73F2C9}" type="parTrans" cxnId="{A9E00A7D-29AF-4E80-B625-B1D78CB17A15}">
      <dgm:prSet/>
      <dgm:spPr/>
      <dgm:t>
        <a:bodyPr/>
        <a:lstStyle/>
        <a:p>
          <a:endParaRPr lang="en-US"/>
        </a:p>
      </dgm:t>
    </dgm:pt>
    <dgm:pt modelId="{CCC06AF2-60B1-4240-8BFA-CAFBB484EC39}" type="sibTrans" cxnId="{A9E00A7D-29AF-4E80-B625-B1D78CB17A15}">
      <dgm:prSet/>
      <dgm:spPr/>
      <dgm:t>
        <a:bodyPr/>
        <a:lstStyle/>
        <a:p>
          <a:endParaRPr lang="en-US"/>
        </a:p>
      </dgm:t>
    </dgm:pt>
    <dgm:pt modelId="{EE2DC307-426E-4F11-BCC6-3F21B2FD3D1C}">
      <dgm:prSet phldrT="[Text]"/>
      <dgm:spPr/>
      <dgm:t>
        <a:bodyPr/>
        <a:lstStyle/>
        <a:p>
          <a:r>
            <a:rPr lang="de-DE" dirty="0"/>
            <a:t>Langfristig Binden</a:t>
          </a:r>
          <a:endParaRPr lang="en-US" dirty="0"/>
        </a:p>
      </dgm:t>
    </dgm:pt>
    <dgm:pt modelId="{1F7D865A-75F5-4B51-8FDF-FDF2CCC36049}" type="parTrans" cxnId="{BCA91AC5-655F-48F4-8C8E-B90A93FC1D3D}">
      <dgm:prSet/>
      <dgm:spPr/>
      <dgm:t>
        <a:bodyPr/>
        <a:lstStyle/>
        <a:p>
          <a:endParaRPr lang="en-US"/>
        </a:p>
      </dgm:t>
    </dgm:pt>
    <dgm:pt modelId="{D83E21F2-A3FF-4FC9-AE86-8B30561018D6}" type="sibTrans" cxnId="{BCA91AC5-655F-48F4-8C8E-B90A93FC1D3D}">
      <dgm:prSet/>
      <dgm:spPr/>
      <dgm:t>
        <a:bodyPr/>
        <a:lstStyle/>
        <a:p>
          <a:endParaRPr lang="en-US"/>
        </a:p>
      </dgm:t>
    </dgm:pt>
    <dgm:pt modelId="{3B81B09F-85FC-441E-97A3-9B514000F79B}">
      <dgm:prSet phldrT="[Text]"/>
      <dgm:spPr/>
      <dgm:t>
        <a:bodyPr/>
        <a:lstStyle/>
        <a:p>
          <a:r>
            <a:rPr lang="de-DE" dirty="0"/>
            <a:t>Aussortieren</a:t>
          </a:r>
          <a:endParaRPr lang="en-US" dirty="0"/>
        </a:p>
      </dgm:t>
    </dgm:pt>
    <dgm:pt modelId="{54F0F143-41A3-4DE1-8E0A-5F48086D8645}" type="parTrans" cxnId="{2F22F253-090C-4E5D-8BD6-7D97BD63B478}">
      <dgm:prSet/>
      <dgm:spPr/>
      <dgm:t>
        <a:bodyPr/>
        <a:lstStyle/>
        <a:p>
          <a:endParaRPr lang="en-US"/>
        </a:p>
      </dgm:t>
    </dgm:pt>
    <dgm:pt modelId="{0956BB39-5DF0-49F1-9F00-2B351CC31E80}" type="sibTrans" cxnId="{2F22F253-090C-4E5D-8BD6-7D97BD63B478}">
      <dgm:prSet/>
      <dgm:spPr/>
      <dgm:t>
        <a:bodyPr/>
        <a:lstStyle/>
        <a:p>
          <a:endParaRPr lang="en-US"/>
        </a:p>
      </dgm:t>
    </dgm:pt>
    <dgm:pt modelId="{873C84E2-D65C-44B7-96AC-E913B71080DF}" type="pres">
      <dgm:prSet presAssocID="{3E4EF4AB-0E85-4DA1-A89B-7F8CEC2F0DEB}" presName="Name0" presStyleCnt="0">
        <dgm:presLayoutVars>
          <dgm:dir/>
          <dgm:resizeHandles val="exact"/>
        </dgm:presLayoutVars>
      </dgm:prSet>
      <dgm:spPr/>
    </dgm:pt>
    <dgm:pt modelId="{D1AA131B-AE9B-466B-B9EA-3910FB55FEBB}" type="pres">
      <dgm:prSet presAssocID="{74B6B5E0-57FB-432E-A679-4F8862236246}" presName="parTxOnly" presStyleLbl="node1" presStyleIdx="0" presStyleCnt="4">
        <dgm:presLayoutVars>
          <dgm:bulletEnabled val="1"/>
        </dgm:presLayoutVars>
      </dgm:prSet>
      <dgm:spPr/>
    </dgm:pt>
    <dgm:pt modelId="{7B9DA536-D2C9-4251-971D-F8EF1033B341}" type="pres">
      <dgm:prSet presAssocID="{8CD5AAAA-90FC-4666-9C36-7DDECE466DD8}" presName="parSpace" presStyleCnt="0"/>
      <dgm:spPr/>
    </dgm:pt>
    <dgm:pt modelId="{07289A82-B5DB-4016-AA56-7CF9B4DA7E58}" type="pres">
      <dgm:prSet presAssocID="{ADB72980-5B13-4AFF-BC4F-85BE8CF1EC1A}" presName="parTxOnly" presStyleLbl="node1" presStyleIdx="1" presStyleCnt="4">
        <dgm:presLayoutVars>
          <dgm:bulletEnabled val="1"/>
        </dgm:presLayoutVars>
      </dgm:prSet>
      <dgm:spPr/>
    </dgm:pt>
    <dgm:pt modelId="{F3126555-9863-4F94-A7D8-085C57FD632E}" type="pres">
      <dgm:prSet presAssocID="{CCC06AF2-60B1-4240-8BFA-CAFBB484EC39}" presName="parSpace" presStyleCnt="0"/>
      <dgm:spPr/>
    </dgm:pt>
    <dgm:pt modelId="{16C5F645-AB53-4120-AA81-EC940F4C916E}" type="pres">
      <dgm:prSet presAssocID="{3B81B09F-85FC-441E-97A3-9B514000F79B}" presName="parTxOnly" presStyleLbl="node1" presStyleIdx="2" presStyleCnt="4">
        <dgm:presLayoutVars>
          <dgm:bulletEnabled val="1"/>
        </dgm:presLayoutVars>
      </dgm:prSet>
      <dgm:spPr/>
    </dgm:pt>
    <dgm:pt modelId="{CA69F013-DBF1-49C4-BEDA-61ACDA735DB6}" type="pres">
      <dgm:prSet presAssocID="{0956BB39-5DF0-49F1-9F00-2B351CC31E80}" presName="parSpace" presStyleCnt="0"/>
      <dgm:spPr/>
    </dgm:pt>
    <dgm:pt modelId="{CFC02569-D389-4070-959D-EC4DF07FDAB4}" type="pres">
      <dgm:prSet presAssocID="{EE2DC307-426E-4F11-BCC6-3F21B2FD3D1C}" presName="parTxOnly" presStyleLbl="node1" presStyleIdx="3" presStyleCnt="4">
        <dgm:presLayoutVars>
          <dgm:bulletEnabled val="1"/>
        </dgm:presLayoutVars>
      </dgm:prSet>
      <dgm:spPr/>
    </dgm:pt>
  </dgm:ptLst>
  <dgm:cxnLst>
    <dgm:cxn modelId="{BD427613-A2E6-4C4C-96CD-2D3D56DBAFB4}" type="presOf" srcId="{EE2DC307-426E-4F11-BCC6-3F21B2FD3D1C}" destId="{CFC02569-D389-4070-959D-EC4DF07FDAB4}" srcOrd="0" destOrd="0" presId="urn:microsoft.com/office/officeart/2005/8/layout/hChevron3"/>
    <dgm:cxn modelId="{F1B32124-5AC4-49A4-AB38-59D21079E1D1}" type="presOf" srcId="{3E4EF4AB-0E85-4DA1-A89B-7F8CEC2F0DEB}" destId="{873C84E2-D65C-44B7-96AC-E913B71080DF}" srcOrd="0" destOrd="0" presId="urn:microsoft.com/office/officeart/2005/8/layout/hChevron3"/>
    <dgm:cxn modelId="{D317812D-BB03-45A1-B882-E09AA80FDCDE}" srcId="{3E4EF4AB-0E85-4DA1-A89B-7F8CEC2F0DEB}" destId="{74B6B5E0-57FB-432E-A679-4F8862236246}" srcOrd="0" destOrd="0" parTransId="{D9B908D1-3473-4ED9-853D-3939E34CCED4}" sibTransId="{8CD5AAAA-90FC-4666-9C36-7DDECE466DD8}"/>
    <dgm:cxn modelId="{2F798445-1D28-4A33-8D9E-E8193ADD0137}" type="presOf" srcId="{3B81B09F-85FC-441E-97A3-9B514000F79B}" destId="{16C5F645-AB53-4120-AA81-EC940F4C916E}" srcOrd="0" destOrd="0" presId="urn:microsoft.com/office/officeart/2005/8/layout/hChevron3"/>
    <dgm:cxn modelId="{84B1AA72-4976-4082-99DF-F10CA90D6D61}" type="presOf" srcId="{ADB72980-5B13-4AFF-BC4F-85BE8CF1EC1A}" destId="{07289A82-B5DB-4016-AA56-7CF9B4DA7E58}" srcOrd="0" destOrd="0" presId="urn:microsoft.com/office/officeart/2005/8/layout/hChevron3"/>
    <dgm:cxn modelId="{2F22F253-090C-4E5D-8BD6-7D97BD63B478}" srcId="{3E4EF4AB-0E85-4DA1-A89B-7F8CEC2F0DEB}" destId="{3B81B09F-85FC-441E-97A3-9B514000F79B}" srcOrd="2" destOrd="0" parTransId="{54F0F143-41A3-4DE1-8E0A-5F48086D8645}" sibTransId="{0956BB39-5DF0-49F1-9F00-2B351CC31E80}"/>
    <dgm:cxn modelId="{A9E00A7D-29AF-4E80-B625-B1D78CB17A15}" srcId="{3E4EF4AB-0E85-4DA1-A89B-7F8CEC2F0DEB}" destId="{ADB72980-5B13-4AFF-BC4F-85BE8CF1EC1A}" srcOrd="1" destOrd="0" parTransId="{9C57B1B5-5AA3-4569-BB21-97145C73F2C9}" sibTransId="{CCC06AF2-60B1-4240-8BFA-CAFBB484EC39}"/>
    <dgm:cxn modelId="{3A013A89-FCE8-4874-98FF-BC467201BA35}" type="presOf" srcId="{74B6B5E0-57FB-432E-A679-4F8862236246}" destId="{D1AA131B-AE9B-466B-B9EA-3910FB55FEBB}" srcOrd="0" destOrd="0" presId="urn:microsoft.com/office/officeart/2005/8/layout/hChevron3"/>
    <dgm:cxn modelId="{BCA91AC5-655F-48F4-8C8E-B90A93FC1D3D}" srcId="{3E4EF4AB-0E85-4DA1-A89B-7F8CEC2F0DEB}" destId="{EE2DC307-426E-4F11-BCC6-3F21B2FD3D1C}" srcOrd="3" destOrd="0" parTransId="{1F7D865A-75F5-4B51-8FDF-FDF2CCC36049}" sibTransId="{D83E21F2-A3FF-4FC9-AE86-8B30561018D6}"/>
    <dgm:cxn modelId="{CA8385F1-BB23-4219-B8FB-2E38E52E0119}" type="presParOf" srcId="{873C84E2-D65C-44B7-96AC-E913B71080DF}" destId="{D1AA131B-AE9B-466B-B9EA-3910FB55FEBB}" srcOrd="0" destOrd="0" presId="urn:microsoft.com/office/officeart/2005/8/layout/hChevron3"/>
    <dgm:cxn modelId="{05D67867-A454-4E18-99EB-47B22375DAC0}" type="presParOf" srcId="{873C84E2-D65C-44B7-96AC-E913B71080DF}" destId="{7B9DA536-D2C9-4251-971D-F8EF1033B341}" srcOrd="1" destOrd="0" presId="urn:microsoft.com/office/officeart/2005/8/layout/hChevron3"/>
    <dgm:cxn modelId="{A4A6C86A-C0CD-456C-B0BC-F1B4DF25BA9A}" type="presParOf" srcId="{873C84E2-D65C-44B7-96AC-E913B71080DF}" destId="{07289A82-B5DB-4016-AA56-7CF9B4DA7E58}" srcOrd="2" destOrd="0" presId="urn:microsoft.com/office/officeart/2005/8/layout/hChevron3"/>
    <dgm:cxn modelId="{102F0B08-4007-4C50-B9AF-B3446DFD2944}" type="presParOf" srcId="{873C84E2-D65C-44B7-96AC-E913B71080DF}" destId="{F3126555-9863-4F94-A7D8-085C57FD632E}" srcOrd="3" destOrd="0" presId="urn:microsoft.com/office/officeart/2005/8/layout/hChevron3"/>
    <dgm:cxn modelId="{6CF72208-1442-44F4-9A7A-D2FB5C9D6F02}" type="presParOf" srcId="{873C84E2-D65C-44B7-96AC-E913B71080DF}" destId="{16C5F645-AB53-4120-AA81-EC940F4C916E}" srcOrd="4" destOrd="0" presId="urn:microsoft.com/office/officeart/2005/8/layout/hChevron3"/>
    <dgm:cxn modelId="{24348407-D58B-4B62-9F52-881E3B26F8DB}" type="presParOf" srcId="{873C84E2-D65C-44B7-96AC-E913B71080DF}" destId="{CA69F013-DBF1-49C4-BEDA-61ACDA735DB6}" srcOrd="5" destOrd="0" presId="urn:microsoft.com/office/officeart/2005/8/layout/hChevron3"/>
    <dgm:cxn modelId="{D320884A-0E19-449C-A7E0-2A2F7F62A3AF}" type="presParOf" srcId="{873C84E2-D65C-44B7-96AC-E913B71080DF}" destId="{CFC02569-D389-4070-959D-EC4DF07FDAB4}"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1E361-8899-4D18-8470-FDF24457E7DF}" type="doc">
      <dgm:prSet loTypeId="urn:microsoft.com/office/officeart/2016/7/layout/LinearBlockProcessNumbered" loCatId="process" qsTypeId="urn:microsoft.com/office/officeart/2005/8/quickstyle/simple2" qsCatId="simple" csTypeId="urn:microsoft.com/office/officeart/2005/8/colors/accent0_3" csCatId="mainScheme"/>
      <dgm:spPr/>
      <dgm:t>
        <a:bodyPr/>
        <a:lstStyle/>
        <a:p>
          <a:endParaRPr lang="en-US"/>
        </a:p>
      </dgm:t>
    </dgm:pt>
    <dgm:pt modelId="{659A20B3-E868-494A-8EF0-079536842AE0}">
      <dgm:prSet/>
      <dgm:spPr/>
      <dgm:t>
        <a:bodyPr/>
        <a:lstStyle/>
        <a:p>
          <a:r>
            <a:rPr lang="de-DE" dirty="0"/>
            <a:t>Updates unmöglich</a:t>
          </a:r>
          <a:endParaRPr lang="en-US" dirty="0"/>
        </a:p>
      </dgm:t>
    </dgm:pt>
    <dgm:pt modelId="{A496B333-51D3-4D7E-A697-8BAE11F4B43D}" type="parTrans" cxnId="{BB2AE5BA-06A8-4919-8E77-9A7B4E0A2E81}">
      <dgm:prSet/>
      <dgm:spPr/>
      <dgm:t>
        <a:bodyPr/>
        <a:lstStyle/>
        <a:p>
          <a:endParaRPr lang="en-US"/>
        </a:p>
      </dgm:t>
    </dgm:pt>
    <dgm:pt modelId="{4D79075B-3989-42B9-96D8-FC109394F757}" type="sibTrans" cxnId="{BB2AE5BA-06A8-4919-8E77-9A7B4E0A2E81}">
      <dgm:prSet phldrT="01" phldr="0"/>
      <dgm:spPr/>
      <dgm:t>
        <a:bodyPr/>
        <a:lstStyle/>
        <a:p>
          <a:r>
            <a:rPr lang="en-US" dirty="0"/>
            <a:t>01</a:t>
          </a:r>
        </a:p>
      </dgm:t>
    </dgm:pt>
    <dgm:pt modelId="{6BA0B50B-D1A9-462D-BEC3-BDB144CB95D5}">
      <dgm:prSet/>
      <dgm:spPr/>
      <dgm:t>
        <a:bodyPr/>
        <a:lstStyle/>
        <a:p>
          <a:r>
            <a:rPr lang="de-DE" dirty="0"/>
            <a:t>Druckkosten</a:t>
          </a:r>
          <a:endParaRPr lang="en-US" dirty="0"/>
        </a:p>
      </dgm:t>
    </dgm:pt>
    <dgm:pt modelId="{15B6782C-C77F-4532-8B98-A1BCEB77A41C}" type="parTrans" cxnId="{FDEB287F-8086-4752-9A17-B6E04A14F260}">
      <dgm:prSet/>
      <dgm:spPr/>
      <dgm:t>
        <a:bodyPr/>
        <a:lstStyle/>
        <a:p>
          <a:endParaRPr lang="en-US"/>
        </a:p>
      </dgm:t>
    </dgm:pt>
    <dgm:pt modelId="{996619FC-9889-4D60-B5F6-FDA0F795735A}" type="sibTrans" cxnId="{FDEB287F-8086-4752-9A17-B6E04A14F260}">
      <dgm:prSet phldrT="02" phldr="0"/>
      <dgm:spPr/>
      <dgm:t>
        <a:bodyPr/>
        <a:lstStyle/>
        <a:p>
          <a:r>
            <a:rPr lang="en-US" dirty="0"/>
            <a:t>02</a:t>
          </a:r>
        </a:p>
      </dgm:t>
    </dgm:pt>
    <dgm:pt modelId="{FEEE0DD8-BE1E-4E9D-9C23-899F0EF6824C}">
      <dgm:prSet/>
      <dgm:spPr/>
      <dgm:t>
        <a:bodyPr/>
        <a:lstStyle/>
        <a:p>
          <a:r>
            <a:rPr lang="de-DE" dirty="0"/>
            <a:t>Logistik</a:t>
          </a:r>
          <a:endParaRPr lang="en-US" dirty="0"/>
        </a:p>
      </dgm:t>
    </dgm:pt>
    <dgm:pt modelId="{2681D6B3-8242-44DC-8663-ED7EBFBBF8C0}" type="parTrans" cxnId="{5ECE66D7-AC7B-4CA4-B61B-81164D84FDB1}">
      <dgm:prSet/>
      <dgm:spPr/>
      <dgm:t>
        <a:bodyPr/>
        <a:lstStyle/>
        <a:p>
          <a:endParaRPr lang="en-US"/>
        </a:p>
      </dgm:t>
    </dgm:pt>
    <dgm:pt modelId="{54FF9BEB-BDD4-4DFB-86FF-EA2D2D64BA02}" type="sibTrans" cxnId="{5ECE66D7-AC7B-4CA4-B61B-81164D84FDB1}">
      <dgm:prSet phldrT="03" phldr="0"/>
      <dgm:spPr/>
      <dgm:t>
        <a:bodyPr/>
        <a:lstStyle/>
        <a:p>
          <a:r>
            <a:rPr lang="en-US" dirty="0"/>
            <a:t>03</a:t>
          </a:r>
        </a:p>
      </dgm:t>
    </dgm:pt>
    <dgm:pt modelId="{E735BF75-2239-44C2-A6BE-D71E15A97B63}">
      <dgm:prSet/>
      <dgm:spPr/>
      <dgm:t>
        <a:bodyPr/>
        <a:lstStyle/>
        <a:p>
          <a:r>
            <a:rPr lang="de-DE" dirty="0"/>
            <a:t>Umweltschaden</a:t>
          </a:r>
          <a:endParaRPr lang="en-US" dirty="0"/>
        </a:p>
      </dgm:t>
    </dgm:pt>
    <dgm:pt modelId="{41994F65-1344-4522-BB6C-15F35F00E4FD}" type="parTrans" cxnId="{03AD8C11-529E-444B-9CCB-8E5673FD0C3D}">
      <dgm:prSet/>
      <dgm:spPr/>
      <dgm:t>
        <a:bodyPr/>
        <a:lstStyle/>
        <a:p>
          <a:endParaRPr lang="en-US"/>
        </a:p>
      </dgm:t>
    </dgm:pt>
    <dgm:pt modelId="{E7C54D4D-8101-49A2-8A57-1E009BF99DD6}" type="sibTrans" cxnId="{03AD8C11-529E-444B-9CCB-8E5673FD0C3D}">
      <dgm:prSet phldrT="04" phldr="0"/>
      <dgm:spPr/>
      <dgm:t>
        <a:bodyPr/>
        <a:lstStyle/>
        <a:p>
          <a:r>
            <a:rPr lang="en-US" dirty="0"/>
            <a:t>04</a:t>
          </a:r>
        </a:p>
      </dgm:t>
    </dgm:pt>
    <dgm:pt modelId="{3C75F3FC-84A4-4185-A1D3-FD3FD1044DDF}">
      <dgm:prSet/>
      <dgm:spPr/>
      <dgm:t>
        <a:bodyPr/>
        <a:lstStyle/>
        <a:p>
          <a:r>
            <a:rPr lang="de-DE" dirty="0"/>
            <a:t>Bequemlichkeit</a:t>
          </a:r>
          <a:endParaRPr lang="en-US" dirty="0"/>
        </a:p>
      </dgm:t>
    </dgm:pt>
    <dgm:pt modelId="{F54A0C47-0D4C-43EC-AEEF-2A6BEF10A33A}" type="parTrans" cxnId="{5809C980-0A10-497F-9E7E-B2DD6894C9F3}">
      <dgm:prSet/>
      <dgm:spPr/>
      <dgm:t>
        <a:bodyPr/>
        <a:lstStyle/>
        <a:p>
          <a:endParaRPr lang="en-US"/>
        </a:p>
      </dgm:t>
    </dgm:pt>
    <dgm:pt modelId="{DA1218A4-67B1-484C-9CE2-1FB5DE747275}" type="sibTrans" cxnId="{5809C980-0A10-497F-9E7E-B2DD6894C9F3}">
      <dgm:prSet phldrT="05" phldr="0"/>
      <dgm:spPr/>
      <dgm:t>
        <a:bodyPr/>
        <a:lstStyle/>
        <a:p>
          <a:r>
            <a:rPr lang="en-US" dirty="0"/>
            <a:t>05</a:t>
          </a:r>
        </a:p>
      </dgm:t>
    </dgm:pt>
    <dgm:pt modelId="{6E787063-5E8D-4887-9929-C3384148528C}" type="pres">
      <dgm:prSet presAssocID="{82E1E361-8899-4D18-8470-FDF24457E7DF}" presName="Name0" presStyleCnt="0">
        <dgm:presLayoutVars>
          <dgm:animLvl val="lvl"/>
          <dgm:resizeHandles val="exact"/>
        </dgm:presLayoutVars>
      </dgm:prSet>
      <dgm:spPr/>
    </dgm:pt>
    <dgm:pt modelId="{D9F899E5-92CF-4452-8879-C2A79E899ABF}" type="pres">
      <dgm:prSet presAssocID="{659A20B3-E868-494A-8EF0-079536842AE0}" presName="compositeNode" presStyleCnt="0">
        <dgm:presLayoutVars>
          <dgm:bulletEnabled val="1"/>
        </dgm:presLayoutVars>
      </dgm:prSet>
      <dgm:spPr/>
    </dgm:pt>
    <dgm:pt modelId="{ED389FE5-49D5-4911-8B8C-4541874BF417}" type="pres">
      <dgm:prSet presAssocID="{659A20B3-E868-494A-8EF0-079536842AE0}" presName="bgRect" presStyleLbl="alignNode1" presStyleIdx="0" presStyleCnt="5"/>
      <dgm:spPr/>
    </dgm:pt>
    <dgm:pt modelId="{1A86EF41-0AD1-4E16-AFCE-BC449D895932}" type="pres">
      <dgm:prSet presAssocID="{4D79075B-3989-42B9-96D8-FC109394F757}" presName="sibTransNodeRect" presStyleLbl="alignNode1" presStyleIdx="0" presStyleCnt="5">
        <dgm:presLayoutVars>
          <dgm:chMax val="0"/>
          <dgm:bulletEnabled val="1"/>
        </dgm:presLayoutVars>
      </dgm:prSet>
      <dgm:spPr/>
    </dgm:pt>
    <dgm:pt modelId="{3CE750A2-1987-44A0-A6C4-6FDE74EE2A1A}" type="pres">
      <dgm:prSet presAssocID="{659A20B3-E868-494A-8EF0-079536842AE0}" presName="nodeRect" presStyleLbl="alignNode1" presStyleIdx="0" presStyleCnt="5">
        <dgm:presLayoutVars>
          <dgm:bulletEnabled val="1"/>
        </dgm:presLayoutVars>
      </dgm:prSet>
      <dgm:spPr/>
    </dgm:pt>
    <dgm:pt modelId="{77D283CE-0EFC-4251-94FF-E6DF570AADCA}" type="pres">
      <dgm:prSet presAssocID="{4D79075B-3989-42B9-96D8-FC109394F757}" presName="sibTrans" presStyleCnt="0"/>
      <dgm:spPr/>
    </dgm:pt>
    <dgm:pt modelId="{78418058-31DB-48AF-8569-B3070CCA0453}" type="pres">
      <dgm:prSet presAssocID="{6BA0B50B-D1A9-462D-BEC3-BDB144CB95D5}" presName="compositeNode" presStyleCnt="0">
        <dgm:presLayoutVars>
          <dgm:bulletEnabled val="1"/>
        </dgm:presLayoutVars>
      </dgm:prSet>
      <dgm:spPr/>
    </dgm:pt>
    <dgm:pt modelId="{BC3D93AD-EA1B-4D9F-8AB9-26D6487CFCE4}" type="pres">
      <dgm:prSet presAssocID="{6BA0B50B-D1A9-462D-BEC3-BDB144CB95D5}" presName="bgRect" presStyleLbl="alignNode1" presStyleIdx="1" presStyleCnt="5"/>
      <dgm:spPr/>
    </dgm:pt>
    <dgm:pt modelId="{0240A9BA-8B51-41A8-9FB8-8C8F2E3847D2}" type="pres">
      <dgm:prSet presAssocID="{996619FC-9889-4D60-B5F6-FDA0F795735A}" presName="sibTransNodeRect" presStyleLbl="alignNode1" presStyleIdx="1" presStyleCnt="5">
        <dgm:presLayoutVars>
          <dgm:chMax val="0"/>
          <dgm:bulletEnabled val="1"/>
        </dgm:presLayoutVars>
      </dgm:prSet>
      <dgm:spPr/>
    </dgm:pt>
    <dgm:pt modelId="{16C9B486-309A-47EB-A5E1-CEC40B91F435}" type="pres">
      <dgm:prSet presAssocID="{6BA0B50B-D1A9-462D-BEC3-BDB144CB95D5}" presName="nodeRect" presStyleLbl="alignNode1" presStyleIdx="1" presStyleCnt="5">
        <dgm:presLayoutVars>
          <dgm:bulletEnabled val="1"/>
        </dgm:presLayoutVars>
      </dgm:prSet>
      <dgm:spPr/>
    </dgm:pt>
    <dgm:pt modelId="{F5C062B9-D350-4F40-86AA-B2D927659502}" type="pres">
      <dgm:prSet presAssocID="{996619FC-9889-4D60-B5F6-FDA0F795735A}" presName="sibTrans" presStyleCnt="0"/>
      <dgm:spPr/>
    </dgm:pt>
    <dgm:pt modelId="{6C70DF75-E723-4371-87DA-3F8AEF401D94}" type="pres">
      <dgm:prSet presAssocID="{FEEE0DD8-BE1E-4E9D-9C23-899F0EF6824C}" presName="compositeNode" presStyleCnt="0">
        <dgm:presLayoutVars>
          <dgm:bulletEnabled val="1"/>
        </dgm:presLayoutVars>
      </dgm:prSet>
      <dgm:spPr/>
    </dgm:pt>
    <dgm:pt modelId="{0D7076A8-F631-429E-9A27-80D673125CFD}" type="pres">
      <dgm:prSet presAssocID="{FEEE0DD8-BE1E-4E9D-9C23-899F0EF6824C}" presName="bgRect" presStyleLbl="alignNode1" presStyleIdx="2" presStyleCnt="5"/>
      <dgm:spPr/>
    </dgm:pt>
    <dgm:pt modelId="{FDAB7477-3591-4A39-830F-1EB8DD5C776B}" type="pres">
      <dgm:prSet presAssocID="{54FF9BEB-BDD4-4DFB-86FF-EA2D2D64BA02}" presName="sibTransNodeRect" presStyleLbl="alignNode1" presStyleIdx="2" presStyleCnt="5">
        <dgm:presLayoutVars>
          <dgm:chMax val="0"/>
          <dgm:bulletEnabled val="1"/>
        </dgm:presLayoutVars>
      </dgm:prSet>
      <dgm:spPr/>
    </dgm:pt>
    <dgm:pt modelId="{95F5595A-3DB0-4789-B61C-4F1779BB12FA}" type="pres">
      <dgm:prSet presAssocID="{FEEE0DD8-BE1E-4E9D-9C23-899F0EF6824C}" presName="nodeRect" presStyleLbl="alignNode1" presStyleIdx="2" presStyleCnt="5">
        <dgm:presLayoutVars>
          <dgm:bulletEnabled val="1"/>
        </dgm:presLayoutVars>
      </dgm:prSet>
      <dgm:spPr/>
    </dgm:pt>
    <dgm:pt modelId="{2D9F1B81-5E6C-4437-9ED6-3C5A7D5663FF}" type="pres">
      <dgm:prSet presAssocID="{54FF9BEB-BDD4-4DFB-86FF-EA2D2D64BA02}" presName="sibTrans" presStyleCnt="0"/>
      <dgm:spPr/>
    </dgm:pt>
    <dgm:pt modelId="{8B016156-9A2F-4E4A-B58C-A39252610387}" type="pres">
      <dgm:prSet presAssocID="{E735BF75-2239-44C2-A6BE-D71E15A97B63}" presName="compositeNode" presStyleCnt="0">
        <dgm:presLayoutVars>
          <dgm:bulletEnabled val="1"/>
        </dgm:presLayoutVars>
      </dgm:prSet>
      <dgm:spPr/>
    </dgm:pt>
    <dgm:pt modelId="{3D12CBA0-0E50-4ECB-8830-FDDCFBE57404}" type="pres">
      <dgm:prSet presAssocID="{E735BF75-2239-44C2-A6BE-D71E15A97B63}" presName="bgRect" presStyleLbl="alignNode1" presStyleIdx="3" presStyleCnt="5"/>
      <dgm:spPr/>
    </dgm:pt>
    <dgm:pt modelId="{2AE90D97-6303-458B-B335-1E062FE7539F}" type="pres">
      <dgm:prSet presAssocID="{E7C54D4D-8101-49A2-8A57-1E009BF99DD6}" presName="sibTransNodeRect" presStyleLbl="alignNode1" presStyleIdx="3" presStyleCnt="5">
        <dgm:presLayoutVars>
          <dgm:chMax val="0"/>
          <dgm:bulletEnabled val="1"/>
        </dgm:presLayoutVars>
      </dgm:prSet>
      <dgm:spPr/>
    </dgm:pt>
    <dgm:pt modelId="{26CB3216-9F13-4ABE-9595-1D6C81E9E28E}" type="pres">
      <dgm:prSet presAssocID="{E735BF75-2239-44C2-A6BE-D71E15A97B63}" presName="nodeRect" presStyleLbl="alignNode1" presStyleIdx="3" presStyleCnt="5">
        <dgm:presLayoutVars>
          <dgm:bulletEnabled val="1"/>
        </dgm:presLayoutVars>
      </dgm:prSet>
      <dgm:spPr/>
    </dgm:pt>
    <dgm:pt modelId="{2D23012F-58F4-494D-BBE3-6D0C63A02345}" type="pres">
      <dgm:prSet presAssocID="{E7C54D4D-8101-49A2-8A57-1E009BF99DD6}" presName="sibTrans" presStyleCnt="0"/>
      <dgm:spPr/>
    </dgm:pt>
    <dgm:pt modelId="{3D3A4C8A-8DCB-400F-9A27-2615E1DCD021}" type="pres">
      <dgm:prSet presAssocID="{3C75F3FC-84A4-4185-A1D3-FD3FD1044DDF}" presName="compositeNode" presStyleCnt="0">
        <dgm:presLayoutVars>
          <dgm:bulletEnabled val="1"/>
        </dgm:presLayoutVars>
      </dgm:prSet>
      <dgm:spPr/>
    </dgm:pt>
    <dgm:pt modelId="{714F33AE-4DE3-4CEB-8320-E48F974A8DFC}" type="pres">
      <dgm:prSet presAssocID="{3C75F3FC-84A4-4185-A1D3-FD3FD1044DDF}" presName="bgRect" presStyleLbl="alignNode1" presStyleIdx="4" presStyleCnt="5"/>
      <dgm:spPr/>
    </dgm:pt>
    <dgm:pt modelId="{C7A83DA3-5B81-4376-9667-20D90E77117E}" type="pres">
      <dgm:prSet presAssocID="{DA1218A4-67B1-484C-9CE2-1FB5DE747275}" presName="sibTransNodeRect" presStyleLbl="alignNode1" presStyleIdx="4" presStyleCnt="5">
        <dgm:presLayoutVars>
          <dgm:chMax val="0"/>
          <dgm:bulletEnabled val="1"/>
        </dgm:presLayoutVars>
      </dgm:prSet>
      <dgm:spPr/>
    </dgm:pt>
    <dgm:pt modelId="{6613CD91-E342-441C-A032-6707248E2450}" type="pres">
      <dgm:prSet presAssocID="{3C75F3FC-84A4-4185-A1D3-FD3FD1044DDF}" presName="nodeRect" presStyleLbl="alignNode1" presStyleIdx="4" presStyleCnt="5">
        <dgm:presLayoutVars>
          <dgm:bulletEnabled val="1"/>
        </dgm:presLayoutVars>
      </dgm:prSet>
      <dgm:spPr/>
    </dgm:pt>
  </dgm:ptLst>
  <dgm:cxnLst>
    <dgm:cxn modelId="{2EC28804-84A2-4E3A-A417-ACA68C5ECE84}" type="presOf" srcId="{82E1E361-8899-4D18-8470-FDF24457E7DF}" destId="{6E787063-5E8D-4887-9929-C3384148528C}" srcOrd="0" destOrd="0" presId="urn:microsoft.com/office/officeart/2016/7/layout/LinearBlockProcessNumbered"/>
    <dgm:cxn modelId="{A9F9B80B-0318-4209-8387-6E564F4F88E2}" type="presOf" srcId="{6BA0B50B-D1A9-462D-BEC3-BDB144CB95D5}" destId="{16C9B486-309A-47EB-A5E1-CEC40B91F435}" srcOrd="1" destOrd="0" presId="urn:microsoft.com/office/officeart/2016/7/layout/LinearBlockProcessNumbered"/>
    <dgm:cxn modelId="{03AD8C11-529E-444B-9CCB-8E5673FD0C3D}" srcId="{82E1E361-8899-4D18-8470-FDF24457E7DF}" destId="{E735BF75-2239-44C2-A6BE-D71E15A97B63}" srcOrd="3" destOrd="0" parTransId="{41994F65-1344-4522-BB6C-15F35F00E4FD}" sibTransId="{E7C54D4D-8101-49A2-8A57-1E009BF99DD6}"/>
    <dgm:cxn modelId="{AD43C412-9413-41D8-9139-74EFDF559D27}" type="presOf" srcId="{54FF9BEB-BDD4-4DFB-86FF-EA2D2D64BA02}" destId="{FDAB7477-3591-4A39-830F-1EB8DD5C776B}" srcOrd="0" destOrd="0" presId="urn:microsoft.com/office/officeart/2016/7/layout/LinearBlockProcessNumbered"/>
    <dgm:cxn modelId="{4EECCA44-EA77-4CE9-A36A-F36D4628BAC0}" type="presOf" srcId="{DA1218A4-67B1-484C-9CE2-1FB5DE747275}" destId="{C7A83DA3-5B81-4376-9667-20D90E77117E}" srcOrd="0" destOrd="0" presId="urn:microsoft.com/office/officeart/2016/7/layout/LinearBlockProcessNumbered"/>
    <dgm:cxn modelId="{9A2E9767-A786-4B1E-BAD1-765A891DB6D8}" type="presOf" srcId="{E735BF75-2239-44C2-A6BE-D71E15A97B63}" destId="{26CB3216-9F13-4ABE-9595-1D6C81E9E28E}" srcOrd="1" destOrd="0" presId="urn:microsoft.com/office/officeart/2016/7/layout/LinearBlockProcessNumbered"/>
    <dgm:cxn modelId="{3D8AC347-5E3E-42B6-9904-2CBD57751B99}" type="presOf" srcId="{3C75F3FC-84A4-4185-A1D3-FD3FD1044DDF}" destId="{6613CD91-E342-441C-A032-6707248E2450}" srcOrd="1" destOrd="0" presId="urn:microsoft.com/office/officeart/2016/7/layout/LinearBlockProcessNumbered"/>
    <dgm:cxn modelId="{775DE574-0585-4232-A523-F6CF4F64E4C7}" type="presOf" srcId="{659A20B3-E868-494A-8EF0-079536842AE0}" destId="{3CE750A2-1987-44A0-A6C4-6FDE74EE2A1A}" srcOrd="1" destOrd="0" presId="urn:microsoft.com/office/officeart/2016/7/layout/LinearBlockProcessNumbered"/>
    <dgm:cxn modelId="{B3A29956-CF4B-43E1-BF41-446554B432BA}" type="presOf" srcId="{6BA0B50B-D1A9-462D-BEC3-BDB144CB95D5}" destId="{BC3D93AD-EA1B-4D9F-8AB9-26D6487CFCE4}" srcOrd="0" destOrd="0" presId="urn:microsoft.com/office/officeart/2016/7/layout/LinearBlockProcessNumbered"/>
    <dgm:cxn modelId="{49EA297E-D9CB-4EC7-822C-5EBD70305D7F}" type="presOf" srcId="{4D79075B-3989-42B9-96D8-FC109394F757}" destId="{1A86EF41-0AD1-4E16-AFCE-BC449D895932}" srcOrd="0" destOrd="0" presId="urn:microsoft.com/office/officeart/2016/7/layout/LinearBlockProcessNumbered"/>
    <dgm:cxn modelId="{FDEB287F-8086-4752-9A17-B6E04A14F260}" srcId="{82E1E361-8899-4D18-8470-FDF24457E7DF}" destId="{6BA0B50B-D1A9-462D-BEC3-BDB144CB95D5}" srcOrd="1" destOrd="0" parTransId="{15B6782C-C77F-4532-8B98-A1BCEB77A41C}" sibTransId="{996619FC-9889-4D60-B5F6-FDA0F795735A}"/>
    <dgm:cxn modelId="{5809C980-0A10-497F-9E7E-B2DD6894C9F3}" srcId="{82E1E361-8899-4D18-8470-FDF24457E7DF}" destId="{3C75F3FC-84A4-4185-A1D3-FD3FD1044DDF}" srcOrd="4" destOrd="0" parTransId="{F54A0C47-0D4C-43EC-AEEF-2A6BEF10A33A}" sibTransId="{DA1218A4-67B1-484C-9CE2-1FB5DE747275}"/>
    <dgm:cxn modelId="{220F4181-4288-4496-AF7C-BCD446D8A860}" type="presOf" srcId="{FEEE0DD8-BE1E-4E9D-9C23-899F0EF6824C}" destId="{0D7076A8-F631-429E-9A27-80D673125CFD}" srcOrd="0" destOrd="0" presId="urn:microsoft.com/office/officeart/2016/7/layout/LinearBlockProcessNumbered"/>
    <dgm:cxn modelId="{9A1E25A1-5B72-4559-98C3-ED6541CDA4DB}" type="presOf" srcId="{3C75F3FC-84A4-4185-A1D3-FD3FD1044DDF}" destId="{714F33AE-4DE3-4CEB-8320-E48F974A8DFC}" srcOrd="0" destOrd="0" presId="urn:microsoft.com/office/officeart/2016/7/layout/LinearBlockProcessNumbered"/>
    <dgm:cxn modelId="{3E39A6A1-E346-4775-99D9-7CB3009ED34F}" type="presOf" srcId="{E7C54D4D-8101-49A2-8A57-1E009BF99DD6}" destId="{2AE90D97-6303-458B-B335-1E062FE7539F}" srcOrd="0" destOrd="0" presId="urn:microsoft.com/office/officeart/2016/7/layout/LinearBlockProcessNumbered"/>
    <dgm:cxn modelId="{A0AC90B8-0886-4823-82CA-51FF63807AD7}" type="presOf" srcId="{E735BF75-2239-44C2-A6BE-D71E15A97B63}" destId="{3D12CBA0-0E50-4ECB-8830-FDDCFBE57404}" srcOrd="0" destOrd="0" presId="urn:microsoft.com/office/officeart/2016/7/layout/LinearBlockProcessNumbered"/>
    <dgm:cxn modelId="{BB2AE5BA-06A8-4919-8E77-9A7B4E0A2E81}" srcId="{82E1E361-8899-4D18-8470-FDF24457E7DF}" destId="{659A20B3-E868-494A-8EF0-079536842AE0}" srcOrd="0" destOrd="0" parTransId="{A496B333-51D3-4D7E-A697-8BAE11F4B43D}" sibTransId="{4D79075B-3989-42B9-96D8-FC109394F757}"/>
    <dgm:cxn modelId="{2778ECC6-FAB5-4D8B-9383-84D643E519FF}" type="presOf" srcId="{659A20B3-E868-494A-8EF0-079536842AE0}" destId="{ED389FE5-49D5-4911-8B8C-4541874BF417}" srcOrd="0" destOrd="0" presId="urn:microsoft.com/office/officeart/2016/7/layout/LinearBlockProcessNumbered"/>
    <dgm:cxn modelId="{248E0ED2-248E-4153-9C57-230A5C9A1647}" type="presOf" srcId="{996619FC-9889-4D60-B5F6-FDA0F795735A}" destId="{0240A9BA-8B51-41A8-9FB8-8C8F2E3847D2}" srcOrd="0" destOrd="0" presId="urn:microsoft.com/office/officeart/2016/7/layout/LinearBlockProcessNumbered"/>
    <dgm:cxn modelId="{5ECE66D7-AC7B-4CA4-B61B-81164D84FDB1}" srcId="{82E1E361-8899-4D18-8470-FDF24457E7DF}" destId="{FEEE0DD8-BE1E-4E9D-9C23-899F0EF6824C}" srcOrd="2" destOrd="0" parTransId="{2681D6B3-8242-44DC-8663-ED7EBFBBF8C0}" sibTransId="{54FF9BEB-BDD4-4DFB-86FF-EA2D2D64BA02}"/>
    <dgm:cxn modelId="{A20B87EA-E76B-411F-BCC7-BF059D473C4D}" type="presOf" srcId="{FEEE0DD8-BE1E-4E9D-9C23-899F0EF6824C}" destId="{95F5595A-3DB0-4789-B61C-4F1779BB12FA}" srcOrd="1" destOrd="0" presId="urn:microsoft.com/office/officeart/2016/7/layout/LinearBlockProcessNumbered"/>
    <dgm:cxn modelId="{61CF3031-E57C-482A-BC2F-F3830689B202}" type="presParOf" srcId="{6E787063-5E8D-4887-9929-C3384148528C}" destId="{D9F899E5-92CF-4452-8879-C2A79E899ABF}" srcOrd="0" destOrd="0" presId="urn:microsoft.com/office/officeart/2016/7/layout/LinearBlockProcessNumbered"/>
    <dgm:cxn modelId="{8A18D7BA-008C-4DB1-A9AB-0786B154AC49}" type="presParOf" srcId="{D9F899E5-92CF-4452-8879-C2A79E899ABF}" destId="{ED389FE5-49D5-4911-8B8C-4541874BF417}" srcOrd="0" destOrd="0" presId="urn:microsoft.com/office/officeart/2016/7/layout/LinearBlockProcessNumbered"/>
    <dgm:cxn modelId="{6B95DC2C-9C8E-4221-8800-7845C0D39F56}" type="presParOf" srcId="{D9F899E5-92CF-4452-8879-C2A79E899ABF}" destId="{1A86EF41-0AD1-4E16-AFCE-BC449D895932}" srcOrd="1" destOrd="0" presId="urn:microsoft.com/office/officeart/2016/7/layout/LinearBlockProcessNumbered"/>
    <dgm:cxn modelId="{3EF79C00-B940-4ECC-AD19-D4F6B61E8681}" type="presParOf" srcId="{D9F899E5-92CF-4452-8879-C2A79E899ABF}" destId="{3CE750A2-1987-44A0-A6C4-6FDE74EE2A1A}" srcOrd="2" destOrd="0" presId="urn:microsoft.com/office/officeart/2016/7/layout/LinearBlockProcessNumbered"/>
    <dgm:cxn modelId="{8A0966F5-66ED-401F-AF31-00239EF4671D}" type="presParOf" srcId="{6E787063-5E8D-4887-9929-C3384148528C}" destId="{77D283CE-0EFC-4251-94FF-E6DF570AADCA}" srcOrd="1" destOrd="0" presId="urn:microsoft.com/office/officeart/2016/7/layout/LinearBlockProcessNumbered"/>
    <dgm:cxn modelId="{AEACD84A-1654-4F99-8E6F-667A903074C7}" type="presParOf" srcId="{6E787063-5E8D-4887-9929-C3384148528C}" destId="{78418058-31DB-48AF-8569-B3070CCA0453}" srcOrd="2" destOrd="0" presId="urn:microsoft.com/office/officeart/2016/7/layout/LinearBlockProcessNumbered"/>
    <dgm:cxn modelId="{DA18F98A-EBC5-47E2-A2EE-8C93AF19BBF1}" type="presParOf" srcId="{78418058-31DB-48AF-8569-B3070CCA0453}" destId="{BC3D93AD-EA1B-4D9F-8AB9-26D6487CFCE4}" srcOrd="0" destOrd="0" presId="urn:microsoft.com/office/officeart/2016/7/layout/LinearBlockProcessNumbered"/>
    <dgm:cxn modelId="{DD8B930A-EE72-46D2-93C3-82AE410A3A28}" type="presParOf" srcId="{78418058-31DB-48AF-8569-B3070CCA0453}" destId="{0240A9BA-8B51-41A8-9FB8-8C8F2E3847D2}" srcOrd="1" destOrd="0" presId="urn:microsoft.com/office/officeart/2016/7/layout/LinearBlockProcessNumbered"/>
    <dgm:cxn modelId="{EA72EEAA-5D9B-4FA5-9FF0-8A19564E0529}" type="presParOf" srcId="{78418058-31DB-48AF-8569-B3070CCA0453}" destId="{16C9B486-309A-47EB-A5E1-CEC40B91F435}" srcOrd="2" destOrd="0" presId="urn:microsoft.com/office/officeart/2016/7/layout/LinearBlockProcessNumbered"/>
    <dgm:cxn modelId="{E8CE64C5-E9D1-4958-8F01-52E77EF942F0}" type="presParOf" srcId="{6E787063-5E8D-4887-9929-C3384148528C}" destId="{F5C062B9-D350-4F40-86AA-B2D927659502}" srcOrd="3" destOrd="0" presId="urn:microsoft.com/office/officeart/2016/7/layout/LinearBlockProcessNumbered"/>
    <dgm:cxn modelId="{37FA84FF-3346-4F57-A87E-A292801CCCD4}" type="presParOf" srcId="{6E787063-5E8D-4887-9929-C3384148528C}" destId="{6C70DF75-E723-4371-87DA-3F8AEF401D94}" srcOrd="4" destOrd="0" presId="urn:microsoft.com/office/officeart/2016/7/layout/LinearBlockProcessNumbered"/>
    <dgm:cxn modelId="{F1F74FA6-746C-4671-879F-F143490806BE}" type="presParOf" srcId="{6C70DF75-E723-4371-87DA-3F8AEF401D94}" destId="{0D7076A8-F631-429E-9A27-80D673125CFD}" srcOrd="0" destOrd="0" presId="urn:microsoft.com/office/officeart/2016/7/layout/LinearBlockProcessNumbered"/>
    <dgm:cxn modelId="{3672B3F4-D775-4E67-B668-09066905A76E}" type="presParOf" srcId="{6C70DF75-E723-4371-87DA-3F8AEF401D94}" destId="{FDAB7477-3591-4A39-830F-1EB8DD5C776B}" srcOrd="1" destOrd="0" presId="urn:microsoft.com/office/officeart/2016/7/layout/LinearBlockProcessNumbered"/>
    <dgm:cxn modelId="{82A3D327-0314-4C4B-89A9-907280E57A7B}" type="presParOf" srcId="{6C70DF75-E723-4371-87DA-3F8AEF401D94}" destId="{95F5595A-3DB0-4789-B61C-4F1779BB12FA}" srcOrd="2" destOrd="0" presId="urn:microsoft.com/office/officeart/2016/7/layout/LinearBlockProcessNumbered"/>
    <dgm:cxn modelId="{65B845C8-1653-484B-B3D8-C4996B6DBCC4}" type="presParOf" srcId="{6E787063-5E8D-4887-9929-C3384148528C}" destId="{2D9F1B81-5E6C-4437-9ED6-3C5A7D5663FF}" srcOrd="5" destOrd="0" presId="urn:microsoft.com/office/officeart/2016/7/layout/LinearBlockProcessNumbered"/>
    <dgm:cxn modelId="{E7A814BF-419E-4279-951B-C6D2807A1D42}" type="presParOf" srcId="{6E787063-5E8D-4887-9929-C3384148528C}" destId="{8B016156-9A2F-4E4A-B58C-A39252610387}" srcOrd="6" destOrd="0" presId="urn:microsoft.com/office/officeart/2016/7/layout/LinearBlockProcessNumbered"/>
    <dgm:cxn modelId="{34DC3D4F-012D-49AD-9BAD-C025EF91BF35}" type="presParOf" srcId="{8B016156-9A2F-4E4A-B58C-A39252610387}" destId="{3D12CBA0-0E50-4ECB-8830-FDDCFBE57404}" srcOrd="0" destOrd="0" presId="urn:microsoft.com/office/officeart/2016/7/layout/LinearBlockProcessNumbered"/>
    <dgm:cxn modelId="{5AA1D70D-4E8A-4A0A-8E8B-752C8BACD1C2}" type="presParOf" srcId="{8B016156-9A2F-4E4A-B58C-A39252610387}" destId="{2AE90D97-6303-458B-B335-1E062FE7539F}" srcOrd="1" destOrd="0" presId="urn:microsoft.com/office/officeart/2016/7/layout/LinearBlockProcessNumbered"/>
    <dgm:cxn modelId="{4C7B6021-2B16-4EF9-AF5D-A59100001DAD}" type="presParOf" srcId="{8B016156-9A2F-4E4A-B58C-A39252610387}" destId="{26CB3216-9F13-4ABE-9595-1D6C81E9E28E}" srcOrd="2" destOrd="0" presId="urn:microsoft.com/office/officeart/2016/7/layout/LinearBlockProcessNumbered"/>
    <dgm:cxn modelId="{162A3B9E-FD47-40AE-996E-C01312AAB295}" type="presParOf" srcId="{6E787063-5E8D-4887-9929-C3384148528C}" destId="{2D23012F-58F4-494D-BBE3-6D0C63A02345}" srcOrd="7" destOrd="0" presId="urn:microsoft.com/office/officeart/2016/7/layout/LinearBlockProcessNumbered"/>
    <dgm:cxn modelId="{4E5B4797-10D3-4728-A73E-5CF2123DA36D}" type="presParOf" srcId="{6E787063-5E8D-4887-9929-C3384148528C}" destId="{3D3A4C8A-8DCB-400F-9A27-2615E1DCD021}" srcOrd="8" destOrd="0" presId="urn:microsoft.com/office/officeart/2016/7/layout/LinearBlockProcessNumbered"/>
    <dgm:cxn modelId="{FCF7DF27-A9F9-45CA-BB84-405AE0313F35}" type="presParOf" srcId="{3D3A4C8A-8DCB-400F-9A27-2615E1DCD021}" destId="{714F33AE-4DE3-4CEB-8320-E48F974A8DFC}" srcOrd="0" destOrd="0" presId="urn:microsoft.com/office/officeart/2016/7/layout/LinearBlockProcessNumbered"/>
    <dgm:cxn modelId="{67BB101C-F2A7-4B3A-90B3-378ABEF9CC49}" type="presParOf" srcId="{3D3A4C8A-8DCB-400F-9A27-2615E1DCD021}" destId="{C7A83DA3-5B81-4376-9667-20D90E77117E}" srcOrd="1" destOrd="0" presId="urn:microsoft.com/office/officeart/2016/7/layout/LinearBlockProcessNumbered"/>
    <dgm:cxn modelId="{E7839E7C-F0D8-4066-B79A-86E5D50A1729}" type="presParOf" srcId="{3D3A4C8A-8DCB-400F-9A27-2615E1DCD021}" destId="{6613CD91-E342-441C-A032-6707248E245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530BD-959F-4905-89B3-BF9FEEFE79A0}" type="doc">
      <dgm:prSet loTypeId="urn:microsoft.com/office/officeart/2016/7/layout/LinearBlockProcessNumbered" loCatId="process" qsTypeId="urn:microsoft.com/office/officeart/2005/8/quickstyle/simple4" qsCatId="simple" csTypeId="urn:microsoft.com/office/officeart/2005/8/colors/accent6_2" csCatId="accent6" phldr="1"/>
      <dgm:spPr/>
      <dgm:t>
        <a:bodyPr/>
        <a:lstStyle/>
        <a:p>
          <a:endParaRPr lang="en-US"/>
        </a:p>
      </dgm:t>
    </dgm:pt>
    <dgm:pt modelId="{AF4D94F4-9A74-471E-8033-F11874B2E260}">
      <dgm:prSet/>
      <dgm:spPr/>
      <dgm:t>
        <a:bodyPr/>
        <a:lstStyle/>
        <a:p>
          <a:r>
            <a:rPr lang="de-DE" dirty="0"/>
            <a:t>Geschwindigkeit</a:t>
          </a:r>
          <a:endParaRPr lang="en-US" dirty="0"/>
        </a:p>
      </dgm:t>
    </dgm:pt>
    <dgm:pt modelId="{51BC3E67-EBB3-48E3-AE87-A18A5B1B9B47}" type="parTrans" cxnId="{5E427C54-D8CE-4D4A-A1CA-9848689F871D}">
      <dgm:prSet/>
      <dgm:spPr/>
      <dgm:t>
        <a:bodyPr/>
        <a:lstStyle/>
        <a:p>
          <a:endParaRPr lang="en-US"/>
        </a:p>
      </dgm:t>
    </dgm:pt>
    <dgm:pt modelId="{92EF2C9C-9DB8-49FD-9968-32AD0DF5AE38}" type="sibTrans" cxnId="{5E427C54-D8CE-4D4A-A1CA-9848689F871D}">
      <dgm:prSet phldrT="01" phldr="0"/>
      <dgm:spPr/>
      <dgm:t>
        <a:bodyPr/>
        <a:lstStyle/>
        <a:p>
          <a:r>
            <a:rPr lang="en-US"/>
            <a:t>01</a:t>
          </a:r>
          <a:endParaRPr lang="en-US" dirty="0"/>
        </a:p>
      </dgm:t>
    </dgm:pt>
    <dgm:pt modelId="{A82089CB-DF35-49CD-A199-3B04A3B0E184}">
      <dgm:prSet/>
      <dgm:spPr/>
      <dgm:t>
        <a:bodyPr/>
        <a:lstStyle/>
        <a:p>
          <a:r>
            <a:rPr lang="de-DE" dirty="0"/>
            <a:t>Layout</a:t>
          </a:r>
          <a:endParaRPr lang="en-US" dirty="0"/>
        </a:p>
      </dgm:t>
    </dgm:pt>
    <dgm:pt modelId="{7D3FD269-CBA7-45AB-9851-ED56B0E67DFC}" type="parTrans" cxnId="{7FBAE63A-3523-4F67-87C2-C291551682A6}">
      <dgm:prSet/>
      <dgm:spPr/>
      <dgm:t>
        <a:bodyPr/>
        <a:lstStyle/>
        <a:p>
          <a:endParaRPr lang="en-US"/>
        </a:p>
      </dgm:t>
    </dgm:pt>
    <dgm:pt modelId="{4C404487-F1DA-4EE8-A755-0FB04DE9823C}" type="sibTrans" cxnId="{7FBAE63A-3523-4F67-87C2-C291551682A6}">
      <dgm:prSet phldrT="02" phldr="0"/>
      <dgm:spPr/>
      <dgm:t>
        <a:bodyPr/>
        <a:lstStyle/>
        <a:p>
          <a:r>
            <a:rPr lang="en-US"/>
            <a:t>02</a:t>
          </a:r>
          <a:endParaRPr lang="en-US" dirty="0"/>
        </a:p>
      </dgm:t>
    </dgm:pt>
    <dgm:pt modelId="{AF4BC7CC-CA58-44DF-AC94-5A77535E5240}">
      <dgm:prSet/>
      <dgm:spPr/>
      <dgm:t>
        <a:bodyPr/>
        <a:lstStyle/>
        <a:p>
          <a:r>
            <a:rPr lang="de-DE" dirty="0"/>
            <a:t>Benutzerfreundlichkeit</a:t>
          </a:r>
          <a:endParaRPr lang="en-US" dirty="0"/>
        </a:p>
      </dgm:t>
    </dgm:pt>
    <dgm:pt modelId="{89D4C632-4ACC-4524-A6BD-38B03AC5E7BF}" type="parTrans" cxnId="{8D5C7638-3C2F-4709-AB15-6E5D952D6BC8}">
      <dgm:prSet/>
      <dgm:spPr/>
      <dgm:t>
        <a:bodyPr/>
        <a:lstStyle/>
        <a:p>
          <a:endParaRPr lang="en-US"/>
        </a:p>
      </dgm:t>
    </dgm:pt>
    <dgm:pt modelId="{D00A21BF-1E72-4631-93BE-395835E496AD}" type="sibTrans" cxnId="{8D5C7638-3C2F-4709-AB15-6E5D952D6BC8}">
      <dgm:prSet phldrT="03" phldr="0"/>
      <dgm:spPr/>
      <dgm:t>
        <a:bodyPr/>
        <a:lstStyle/>
        <a:p>
          <a:r>
            <a:rPr lang="en-US"/>
            <a:t>03</a:t>
          </a:r>
          <a:endParaRPr lang="en-US" dirty="0"/>
        </a:p>
      </dgm:t>
    </dgm:pt>
    <dgm:pt modelId="{CB356BA0-472B-4FC7-84D7-6E29698A38F2}">
      <dgm:prSet/>
      <dgm:spPr/>
      <dgm:t>
        <a:bodyPr/>
        <a:lstStyle/>
        <a:p>
          <a:r>
            <a:rPr lang="de-DE" dirty="0"/>
            <a:t>„Hochwertiges Gefühl“</a:t>
          </a:r>
          <a:endParaRPr lang="en-US" dirty="0"/>
        </a:p>
      </dgm:t>
    </dgm:pt>
    <dgm:pt modelId="{5881A90B-AABD-4DDA-BCA5-FCE60EEDB737}" type="parTrans" cxnId="{C5834BC3-9AA5-490E-9029-2A19404F7EF9}">
      <dgm:prSet/>
      <dgm:spPr/>
      <dgm:t>
        <a:bodyPr/>
        <a:lstStyle/>
        <a:p>
          <a:endParaRPr lang="en-US"/>
        </a:p>
      </dgm:t>
    </dgm:pt>
    <dgm:pt modelId="{D4EB09E2-9F3D-4047-AE5E-8E7C92EF6300}" type="sibTrans" cxnId="{C5834BC3-9AA5-490E-9029-2A19404F7EF9}">
      <dgm:prSet phldrT="04" phldr="0"/>
      <dgm:spPr/>
      <dgm:t>
        <a:bodyPr/>
        <a:lstStyle/>
        <a:p>
          <a:r>
            <a:rPr lang="en-US"/>
            <a:t>04</a:t>
          </a:r>
          <a:endParaRPr lang="en-US" dirty="0"/>
        </a:p>
      </dgm:t>
    </dgm:pt>
    <dgm:pt modelId="{335B9681-68E2-4C19-9DC3-2115CA0E7A8A}" type="pres">
      <dgm:prSet presAssocID="{6CB530BD-959F-4905-89B3-BF9FEEFE79A0}" presName="Name0" presStyleCnt="0">
        <dgm:presLayoutVars>
          <dgm:animLvl val="lvl"/>
          <dgm:resizeHandles val="exact"/>
        </dgm:presLayoutVars>
      </dgm:prSet>
      <dgm:spPr/>
    </dgm:pt>
    <dgm:pt modelId="{A1658F78-B1B9-4425-99A9-94580638B35E}" type="pres">
      <dgm:prSet presAssocID="{AF4D94F4-9A74-471E-8033-F11874B2E260}" presName="compositeNode" presStyleCnt="0">
        <dgm:presLayoutVars>
          <dgm:bulletEnabled val="1"/>
        </dgm:presLayoutVars>
      </dgm:prSet>
      <dgm:spPr/>
    </dgm:pt>
    <dgm:pt modelId="{03FF35BB-DF9D-4050-B052-AD9596019626}" type="pres">
      <dgm:prSet presAssocID="{AF4D94F4-9A74-471E-8033-F11874B2E260}" presName="bgRect" presStyleLbl="alignNode1" presStyleIdx="0" presStyleCnt="4"/>
      <dgm:spPr/>
    </dgm:pt>
    <dgm:pt modelId="{10067016-4285-4042-97F4-2B7BE0AD32DD}" type="pres">
      <dgm:prSet presAssocID="{92EF2C9C-9DB8-49FD-9968-32AD0DF5AE38}" presName="sibTransNodeRect" presStyleLbl="alignNode1" presStyleIdx="0" presStyleCnt="4">
        <dgm:presLayoutVars>
          <dgm:chMax val="0"/>
          <dgm:bulletEnabled val="1"/>
        </dgm:presLayoutVars>
      </dgm:prSet>
      <dgm:spPr/>
    </dgm:pt>
    <dgm:pt modelId="{8FF30685-2354-43CE-8CE5-C41FDC26EBE6}" type="pres">
      <dgm:prSet presAssocID="{AF4D94F4-9A74-471E-8033-F11874B2E260}" presName="nodeRect" presStyleLbl="alignNode1" presStyleIdx="0" presStyleCnt="4">
        <dgm:presLayoutVars>
          <dgm:bulletEnabled val="1"/>
        </dgm:presLayoutVars>
      </dgm:prSet>
      <dgm:spPr/>
    </dgm:pt>
    <dgm:pt modelId="{1D138F95-9C35-4C35-BD9B-6563E9D67605}" type="pres">
      <dgm:prSet presAssocID="{92EF2C9C-9DB8-49FD-9968-32AD0DF5AE38}" presName="sibTrans" presStyleCnt="0"/>
      <dgm:spPr/>
    </dgm:pt>
    <dgm:pt modelId="{6727192E-E29E-4689-838B-68E19AAFC9D3}" type="pres">
      <dgm:prSet presAssocID="{A82089CB-DF35-49CD-A199-3B04A3B0E184}" presName="compositeNode" presStyleCnt="0">
        <dgm:presLayoutVars>
          <dgm:bulletEnabled val="1"/>
        </dgm:presLayoutVars>
      </dgm:prSet>
      <dgm:spPr/>
    </dgm:pt>
    <dgm:pt modelId="{79493120-ADAE-4BAF-B59F-B135735F418C}" type="pres">
      <dgm:prSet presAssocID="{A82089CB-DF35-49CD-A199-3B04A3B0E184}" presName="bgRect" presStyleLbl="alignNode1" presStyleIdx="1" presStyleCnt="4"/>
      <dgm:spPr/>
    </dgm:pt>
    <dgm:pt modelId="{431D194F-29CF-4FF9-B845-BAE7D3A2BD5B}" type="pres">
      <dgm:prSet presAssocID="{4C404487-F1DA-4EE8-A755-0FB04DE9823C}" presName="sibTransNodeRect" presStyleLbl="alignNode1" presStyleIdx="1" presStyleCnt="4">
        <dgm:presLayoutVars>
          <dgm:chMax val="0"/>
          <dgm:bulletEnabled val="1"/>
        </dgm:presLayoutVars>
      </dgm:prSet>
      <dgm:spPr/>
    </dgm:pt>
    <dgm:pt modelId="{DD41141A-A5C5-4219-BE7B-5D5EBE4A871D}" type="pres">
      <dgm:prSet presAssocID="{A82089CB-DF35-49CD-A199-3B04A3B0E184}" presName="nodeRect" presStyleLbl="alignNode1" presStyleIdx="1" presStyleCnt="4">
        <dgm:presLayoutVars>
          <dgm:bulletEnabled val="1"/>
        </dgm:presLayoutVars>
      </dgm:prSet>
      <dgm:spPr/>
    </dgm:pt>
    <dgm:pt modelId="{26AB9D52-BBED-4A04-ACA6-F2D08C82377A}" type="pres">
      <dgm:prSet presAssocID="{4C404487-F1DA-4EE8-A755-0FB04DE9823C}" presName="sibTrans" presStyleCnt="0"/>
      <dgm:spPr/>
    </dgm:pt>
    <dgm:pt modelId="{CF05D931-642D-4528-9D29-C1D74EE308A2}" type="pres">
      <dgm:prSet presAssocID="{AF4BC7CC-CA58-44DF-AC94-5A77535E5240}" presName="compositeNode" presStyleCnt="0">
        <dgm:presLayoutVars>
          <dgm:bulletEnabled val="1"/>
        </dgm:presLayoutVars>
      </dgm:prSet>
      <dgm:spPr/>
    </dgm:pt>
    <dgm:pt modelId="{6FB85B15-1A58-4A0E-9C70-2C3FCF68E8CE}" type="pres">
      <dgm:prSet presAssocID="{AF4BC7CC-CA58-44DF-AC94-5A77535E5240}" presName="bgRect" presStyleLbl="alignNode1" presStyleIdx="2" presStyleCnt="4"/>
      <dgm:spPr/>
    </dgm:pt>
    <dgm:pt modelId="{CE776051-6F38-4F6F-8876-DAC5727FFB57}" type="pres">
      <dgm:prSet presAssocID="{D00A21BF-1E72-4631-93BE-395835E496AD}" presName="sibTransNodeRect" presStyleLbl="alignNode1" presStyleIdx="2" presStyleCnt="4">
        <dgm:presLayoutVars>
          <dgm:chMax val="0"/>
          <dgm:bulletEnabled val="1"/>
        </dgm:presLayoutVars>
      </dgm:prSet>
      <dgm:spPr/>
    </dgm:pt>
    <dgm:pt modelId="{093000F1-FC4D-4C86-99FE-3600F42FDE69}" type="pres">
      <dgm:prSet presAssocID="{AF4BC7CC-CA58-44DF-AC94-5A77535E5240}" presName="nodeRect" presStyleLbl="alignNode1" presStyleIdx="2" presStyleCnt="4">
        <dgm:presLayoutVars>
          <dgm:bulletEnabled val="1"/>
        </dgm:presLayoutVars>
      </dgm:prSet>
      <dgm:spPr/>
    </dgm:pt>
    <dgm:pt modelId="{B62F6C1B-D071-4C42-A4A0-4E7F1E50146C}" type="pres">
      <dgm:prSet presAssocID="{D00A21BF-1E72-4631-93BE-395835E496AD}" presName="sibTrans" presStyleCnt="0"/>
      <dgm:spPr/>
    </dgm:pt>
    <dgm:pt modelId="{35408738-C3A9-47A3-B1A8-F1C576D1C830}" type="pres">
      <dgm:prSet presAssocID="{CB356BA0-472B-4FC7-84D7-6E29698A38F2}" presName="compositeNode" presStyleCnt="0">
        <dgm:presLayoutVars>
          <dgm:bulletEnabled val="1"/>
        </dgm:presLayoutVars>
      </dgm:prSet>
      <dgm:spPr/>
    </dgm:pt>
    <dgm:pt modelId="{FCCA6ECA-CC39-4A7F-BDF7-524F2FE94456}" type="pres">
      <dgm:prSet presAssocID="{CB356BA0-472B-4FC7-84D7-6E29698A38F2}" presName="bgRect" presStyleLbl="alignNode1" presStyleIdx="3" presStyleCnt="4"/>
      <dgm:spPr/>
    </dgm:pt>
    <dgm:pt modelId="{1AD6BCBB-A7E1-4327-8D47-C52B263050B8}" type="pres">
      <dgm:prSet presAssocID="{D4EB09E2-9F3D-4047-AE5E-8E7C92EF6300}" presName="sibTransNodeRect" presStyleLbl="alignNode1" presStyleIdx="3" presStyleCnt="4">
        <dgm:presLayoutVars>
          <dgm:chMax val="0"/>
          <dgm:bulletEnabled val="1"/>
        </dgm:presLayoutVars>
      </dgm:prSet>
      <dgm:spPr/>
    </dgm:pt>
    <dgm:pt modelId="{896B78CE-4F02-4E67-AE62-C388B8DEB0B8}" type="pres">
      <dgm:prSet presAssocID="{CB356BA0-472B-4FC7-84D7-6E29698A38F2}" presName="nodeRect" presStyleLbl="alignNode1" presStyleIdx="3" presStyleCnt="4">
        <dgm:presLayoutVars>
          <dgm:bulletEnabled val="1"/>
        </dgm:presLayoutVars>
      </dgm:prSet>
      <dgm:spPr/>
    </dgm:pt>
  </dgm:ptLst>
  <dgm:cxnLst>
    <dgm:cxn modelId="{AE784B23-3A97-43B1-BEF5-812AEA1BEEE4}" type="presOf" srcId="{4C404487-F1DA-4EE8-A755-0FB04DE9823C}" destId="{431D194F-29CF-4FF9-B845-BAE7D3A2BD5B}" srcOrd="0" destOrd="0" presId="urn:microsoft.com/office/officeart/2016/7/layout/LinearBlockProcessNumbered"/>
    <dgm:cxn modelId="{8D5C7638-3C2F-4709-AB15-6E5D952D6BC8}" srcId="{6CB530BD-959F-4905-89B3-BF9FEEFE79A0}" destId="{AF4BC7CC-CA58-44DF-AC94-5A77535E5240}" srcOrd="2" destOrd="0" parTransId="{89D4C632-4ACC-4524-A6BD-38B03AC5E7BF}" sibTransId="{D00A21BF-1E72-4631-93BE-395835E496AD}"/>
    <dgm:cxn modelId="{7FBAE63A-3523-4F67-87C2-C291551682A6}" srcId="{6CB530BD-959F-4905-89B3-BF9FEEFE79A0}" destId="{A82089CB-DF35-49CD-A199-3B04A3B0E184}" srcOrd="1" destOrd="0" parTransId="{7D3FD269-CBA7-45AB-9851-ED56B0E67DFC}" sibTransId="{4C404487-F1DA-4EE8-A755-0FB04DE9823C}"/>
    <dgm:cxn modelId="{7319DA48-C264-4F9E-94A9-AC21495913C0}" type="presOf" srcId="{AF4D94F4-9A74-471E-8033-F11874B2E260}" destId="{03FF35BB-DF9D-4050-B052-AD9596019626}" srcOrd="0" destOrd="0" presId="urn:microsoft.com/office/officeart/2016/7/layout/LinearBlockProcessNumbered"/>
    <dgm:cxn modelId="{1FCDC669-F426-4CE3-99DC-0F758D592F22}" type="presOf" srcId="{AF4BC7CC-CA58-44DF-AC94-5A77535E5240}" destId="{093000F1-FC4D-4C86-99FE-3600F42FDE69}" srcOrd="1" destOrd="0" presId="urn:microsoft.com/office/officeart/2016/7/layout/LinearBlockProcessNumbered"/>
    <dgm:cxn modelId="{5E427C54-D8CE-4D4A-A1CA-9848689F871D}" srcId="{6CB530BD-959F-4905-89B3-BF9FEEFE79A0}" destId="{AF4D94F4-9A74-471E-8033-F11874B2E260}" srcOrd="0" destOrd="0" parTransId="{51BC3E67-EBB3-48E3-AE87-A18A5B1B9B47}" sibTransId="{92EF2C9C-9DB8-49FD-9968-32AD0DF5AE38}"/>
    <dgm:cxn modelId="{68D67155-D1C2-4A58-9AD0-9EEF724E7279}" type="presOf" srcId="{CB356BA0-472B-4FC7-84D7-6E29698A38F2}" destId="{896B78CE-4F02-4E67-AE62-C388B8DEB0B8}" srcOrd="1" destOrd="0" presId="urn:microsoft.com/office/officeart/2016/7/layout/LinearBlockProcessNumbered"/>
    <dgm:cxn modelId="{641B0177-87AC-4D69-9947-5D68B0A77BF1}" type="presOf" srcId="{AF4D94F4-9A74-471E-8033-F11874B2E260}" destId="{8FF30685-2354-43CE-8CE5-C41FDC26EBE6}" srcOrd="1" destOrd="0" presId="urn:microsoft.com/office/officeart/2016/7/layout/LinearBlockProcessNumbered"/>
    <dgm:cxn modelId="{D2E64557-95EA-4959-ACB8-FC60485C47A3}" type="presOf" srcId="{D4EB09E2-9F3D-4047-AE5E-8E7C92EF6300}" destId="{1AD6BCBB-A7E1-4327-8D47-C52B263050B8}" srcOrd="0" destOrd="0" presId="urn:microsoft.com/office/officeart/2016/7/layout/LinearBlockProcessNumbered"/>
    <dgm:cxn modelId="{DAB0227E-BCB7-4E6F-84F7-3BDE6BF0CEF9}" type="presOf" srcId="{A82089CB-DF35-49CD-A199-3B04A3B0E184}" destId="{79493120-ADAE-4BAF-B59F-B135735F418C}" srcOrd="0" destOrd="0" presId="urn:microsoft.com/office/officeart/2016/7/layout/LinearBlockProcessNumbered"/>
    <dgm:cxn modelId="{2DDF66B6-06F8-4E86-931D-176521444A4E}" type="presOf" srcId="{D00A21BF-1E72-4631-93BE-395835E496AD}" destId="{CE776051-6F38-4F6F-8876-DAC5727FFB57}" srcOrd="0" destOrd="0" presId="urn:microsoft.com/office/officeart/2016/7/layout/LinearBlockProcessNumbered"/>
    <dgm:cxn modelId="{C5834BC3-9AA5-490E-9029-2A19404F7EF9}" srcId="{6CB530BD-959F-4905-89B3-BF9FEEFE79A0}" destId="{CB356BA0-472B-4FC7-84D7-6E29698A38F2}" srcOrd="3" destOrd="0" parTransId="{5881A90B-AABD-4DDA-BCA5-FCE60EEDB737}" sibTransId="{D4EB09E2-9F3D-4047-AE5E-8E7C92EF6300}"/>
    <dgm:cxn modelId="{DF57ABC4-2EDF-4FBB-8105-DC3FF628A933}" type="presOf" srcId="{CB356BA0-472B-4FC7-84D7-6E29698A38F2}" destId="{FCCA6ECA-CC39-4A7F-BDF7-524F2FE94456}" srcOrd="0" destOrd="0" presId="urn:microsoft.com/office/officeart/2016/7/layout/LinearBlockProcessNumbered"/>
    <dgm:cxn modelId="{F27BF2E2-DBD0-441D-9D36-7FE507B7FFF4}" type="presOf" srcId="{AF4BC7CC-CA58-44DF-AC94-5A77535E5240}" destId="{6FB85B15-1A58-4A0E-9C70-2C3FCF68E8CE}" srcOrd="0" destOrd="0" presId="urn:microsoft.com/office/officeart/2016/7/layout/LinearBlockProcessNumbered"/>
    <dgm:cxn modelId="{158D81E7-F1EF-4E53-BECB-16E639D8E398}" type="presOf" srcId="{A82089CB-DF35-49CD-A199-3B04A3B0E184}" destId="{DD41141A-A5C5-4219-BE7B-5D5EBE4A871D}" srcOrd="1" destOrd="0" presId="urn:microsoft.com/office/officeart/2016/7/layout/LinearBlockProcessNumbered"/>
    <dgm:cxn modelId="{4A3353F3-2DE9-4B61-A059-906CCD685A51}" type="presOf" srcId="{6CB530BD-959F-4905-89B3-BF9FEEFE79A0}" destId="{335B9681-68E2-4C19-9DC3-2115CA0E7A8A}" srcOrd="0" destOrd="0" presId="urn:microsoft.com/office/officeart/2016/7/layout/LinearBlockProcessNumbered"/>
    <dgm:cxn modelId="{68AFB5F9-0961-43E7-86E8-958A0802FFB0}" type="presOf" srcId="{92EF2C9C-9DB8-49FD-9968-32AD0DF5AE38}" destId="{10067016-4285-4042-97F4-2B7BE0AD32DD}" srcOrd="0" destOrd="0" presId="urn:microsoft.com/office/officeart/2016/7/layout/LinearBlockProcessNumbered"/>
    <dgm:cxn modelId="{AEB63AB2-66D8-4B58-BFD6-B7A2C9F497D6}" type="presParOf" srcId="{335B9681-68E2-4C19-9DC3-2115CA0E7A8A}" destId="{A1658F78-B1B9-4425-99A9-94580638B35E}" srcOrd="0" destOrd="0" presId="urn:microsoft.com/office/officeart/2016/7/layout/LinearBlockProcessNumbered"/>
    <dgm:cxn modelId="{7C61348D-0397-48C8-A4FC-762CA0015996}" type="presParOf" srcId="{A1658F78-B1B9-4425-99A9-94580638B35E}" destId="{03FF35BB-DF9D-4050-B052-AD9596019626}" srcOrd="0" destOrd="0" presId="urn:microsoft.com/office/officeart/2016/7/layout/LinearBlockProcessNumbered"/>
    <dgm:cxn modelId="{09B968CA-E6E9-4BC2-B403-FDEEEFF365F9}" type="presParOf" srcId="{A1658F78-B1B9-4425-99A9-94580638B35E}" destId="{10067016-4285-4042-97F4-2B7BE0AD32DD}" srcOrd="1" destOrd="0" presId="urn:microsoft.com/office/officeart/2016/7/layout/LinearBlockProcessNumbered"/>
    <dgm:cxn modelId="{32C25923-FC63-470D-864D-C9129C9A708C}" type="presParOf" srcId="{A1658F78-B1B9-4425-99A9-94580638B35E}" destId="{8FF30685-2354-43CE-8CE5-C41FDC26EBE6}" srcOrd="2" destOrd="0" presId="urn:microsoft.com/office/officeart/2016/7/layout/LinearBlockProcessNumbered"/>
    <dgm:cxn modelId="{D1D657F5-AAE9-41FB-8C8B-CE638665B16D}" type="presParOf" srcId="{335B9681-68E2-4C19-9DC3-2115CA0E7A8A}" destId="{1D138F95-9C35-4C35-BD9B-6563E9D67605}" srcOrd="1" destOrd="0" presId="urn:microsoft.com/office/officeart/2016/7/layout/LinearBlockProcessNumbered"/>
    <dgm:cxn modelId="{3E3F7538-2372-4470-BE98-83CC25980195}" type="presParOf" srcId="{335B9681-68E2-4C19-9DC3-2115CA0E7A8A}" destId="{6727192E-E29E-4689-838B-68E19AAFC9D3}" srcOrd="2" destOrd="0" presId="urn:microsoft.com/office/officeart/2016/7/layout/LinearBlockProcessNumbered"/>
    <dgm:cxn modelId="{F67C4FD5-6393-44F8-A9C6-2E61B82BA886}" type="presParOf" srcId="{6727192E-E29E-4689-838B-68E19AAFC9D3}" destId="{79493120-ADAE-4BAF-B59F-B135735F418C}" srcOrd="0" destOrd="0" presId="urn:microsoft.com/office/officeart/2016/7/layout/LinearBlockProcessNumbered"/>
    <dgm:cxn modelId="{CDF9AF36-39A6-4667-B4B4-B0702E9E0D2C}" type="presParOf" srcId="{6727192E-E29E-4689-838B-68E19AAFC9D3}" destId="{431D194F-29CF-4FF9-B845-BAE7D3A2BD5B}" srcOrd="1" destOrd="0" presId="urn:microsoft.com/office/officeart/2016/7/layout/LinearBlockProcessNumbered"/>
    <dgm:cxn modelId="{1780F192-94C8-4C58-B8A3-63ECA63D5060}" type="presParOf" srcId="{6727192E-E29E-4689-838B-68E19AAFC9D3}" destId="{DD41141A-A5C5-4219-BE7B-5D5EBE4A871D}" srcOrd="2" destOrd="0" presId="urn:microsoft.com/office/officeart/2016/7/layout/LinearBlockProcessNumbered"/>
    <dgm:cxn modelId="{33FBE2B6-5179-4DDE-8763-65A47F6DCC08}" type="presParOf" srcId="{335B9681-68E2-4C19-9DC3-2115CA0E7A8A}" destId="{26AB9D52-BBED-4A04-ACA6-F2D08C82377A}" srcOrd="3" destOrd="0" presId="urn:microsoft.com/office/officeart/2016/7/layout/LinearBlockProcessNumbered"/>
    <dgm:cxn modelId="{64F9874E-A579-40E0-B8A1-1A2B5A4A6C25}" type="presParOf" srcId="{335B9681-68E2-4C19-9DC3-2115CA0E7A8A}" destId="{CF05D931-642D-4528-9D29-C1D74EE308A2}" srcOrd="4" destOrd="0" presId="urn:microsoft.com/office/officeart/2016/7/layout/LinearBlockProcessNumbered"/>
    <dgm:cxn modelId="{A87BBA88-8F35-4384-90F9-F901E175B4E6}" type="presParOf" srcId="{CF05D931-642D-4528-9D29-C1D74EE308A2}" destId="{6FB85B15-1A58-4A0E-9C70-2C3FCF68E8CE}" srcOrd="0" destOrd="0" presId="urn:microsoft.com/office/officeart/2016/7/layout/LinearBlockProcessNumbered"/>
    <dgm:cxn modelId="{FB609AC4-C720-4DB0-9F35-2400B06FE32A}" type="presParOf" srcId="{CF05D931-642D-4528-9D29-C1D74EE308A2}" destId="{CE776051-6F38-4F6F-8876-DAC5727FFB57}" srcOrd="1" destOrd="0" presId="urn:microsoft.com/office/officeart/2016/7/layout/LinearBlockProcessNumbered"/>
    <dgm:cxn modelId="{AE401E69-6FBF-4548-BA0B-DB31EC9B4311}" type="presParOf" srcId="{CF05D931-642D-4528-9D29-C1D74EE308A2}" destId="{093000F1-FC4D-4C86-99FE-3600F42FDE69}" srcOrd="2" destOrd="0" presId="urn:microsoft.com/office/officeart/2016/7/layout/LinearBlockProcessNumbered"/>
    <dgm:cxn modelId="{2FC73447-2314-4C8E-81A5-A520D7DCB9AD}" type="presParOf" srcId="{335B9681-68E2-4C19-9DC3-2115CA0E7A8A}" destId="{B62F6C1B-D071-4C42-A4A0-4E7F1E50146C}" srcOrd="5" destOrd="0" presId="urn:microsoft.com/office/officeart/2016/7/layout/LinearBlockProcessNumbered"/>
    <dgm:cxn modelId="{17C0A087-C94C-4986-96C6-97179E6BB9A7}" type="presParOf" srcId="{335B9681-68E2-4C19-9DC3-2115CA0E7A8A}" destId="{35408738-C3A9-47A3-B1A8-F1C576D1C830}" srcOrd="6" destOrd="0" presId="urn:microsoft.com/office/officeart/2016/7/layout/LinearBlockProcessNumbered"/>
    <dgm:cxn modelId="{680EAEE6-D743-46E3-8234-FDDDF294EC8D}" type="presParOf" srcId="{35408738-C3A9-47A3-B1A8-F1C576D1C830}" destId="{FCCA6ECA-CC39-4A7F-BDF7-524F2FE94456}" srcOrd="0" destOrd="0" presId="urn:microsoft.com/office/officeart/2016/7/layout/LinearBlockProcessNumbered"/>
    <dgm:cxn modelId="{C65F3BD7-9FE3-4F65-8DA1-68BAB1C654FC}" type="presParOf" srcId="{35408738-C3A9-47A3-B1A8-F1C576D1C830}" destId="{1AD6BCBB-A7E1-4327-8D47-C52B263050B8}" srcOrd="1" destOrd="0" presId="urn:microsoft.com/office/officeart/2016/7/layout/LinearBlockProcessNumbered"/>
    <dgm:cxn modelId="{455B398E-FD9D-44F0-B40B-6EB12ACBE2E4}" type="presParOf" srcId="{35408738-C3A9-47A3-B1A8-F1C576D1C830}" destId="{896B78CE-4F02-4E67-AE62-C388B8DEB0B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23725-C4F6-46E1-A02A-26466AF1D078}" type="doc">
      <dgm:prSet loTypeId="urn:microsoft.com/office/officeart/2016/7/layout/LinearBlockProcessNumbered" loCatId="process" qsTypeId="urn:microsoft.com/office/officeart/2005/8/quickstyle/simple3" qsCatId="simple" csTypeId="urn:microsoft.com/office/officeart/2005/8/colors/accent5_2" csCatId="accent5"/>
      <dgm:spPr/>
      <dgm:t>
        <a:bodyPr/>
        <a:lstStyle/>
        <a:p>
          <a:endParaRPr lang="en-US"/>
        </a:p>
      </dgm:t>
    </dgm:pt>
    <dgm:pt modelId="{4A286A67-9B63-483A-A6B3-910D7BA5C264}">
      <dgm:prSet/>
      <dgm:spPr/>
      <dgm:t>
        <a:bodyPr/>
        <a:lstStyle/>
        <a:p>
          <a:r>
            <a:rPr lang="de-DE" dirty="0"/>
            <a:t>Zeitplaner in chronologischer Reihenfolge</a:t>
          </a:r>
          <a:endParaRPr lang="en-US" dirty="0"/>
        </a:p>
      </dgm:t>
    </dgm:pt>
    <dgm:pt modelId="{D2C4E7C1-5973-4D96-AC57-39A65895F9AF}" type="parTrans" cxnId="{06C4F3EB-6159-4F41-BDEF-202D0E879004}">
      <dgm:prSet/>
      <dgm:spPr/>
      <dgm:t>
        <a:bodyPr/>
        <a:lstStyle/>
        <a:p>
          <a:endParaRPr lang="en-US"/>
        </a:p>
      </dgm:t>
    </dgm:pt>
    <dgm:pt modelId="{31556776-A0A3-491A-A981-03CFA215E2EC}" type="sibTrans" cxnId="{06C4F3EB-6159-4F41-BDEF-202D0E879004}">
      <dgm:prSet phldrT="01" phldr="0"/>
      <dgm:spPr/>
      <dgm:t>
        <a:bodyPr/>
        <a:lstStyle/>
        <a:p>
          <a:r>
            <a:rPr lang="en-US"/>
            <a:t>01</a:t>
          </a:r>
        </a:p>
      </dgm:t>
    </dgm:pt>
    <dgm:pt modelId="{4173C624-5FE7-40C0-9E31-BA776B049141}">
      <dgm:prSet/>
      <dgm:spPr/>
      <dgm:t>
        <a:bodyPr/>
        <a:lstStyle/>
        <a:p>
          <a:r>
            <a:rPr lang="de-DE" dirty="0"/>
            <a:t>Liste mit Ausstellern, Vorträgen und Specials</a:t>
          </a:r>
          <a:endParaRPr lang="en-US" dirty="0"/>
        </a:p>
      </dgm:t>
    </dgm:pt>
    <dgm:pt modelId="{F15B55D6-C9C7-44F1-925B-414258292A74}" type="parTrans" cxnId="{58BA622D-66AF-47AE-BA4B-59E20EB61C85}">
      <dgm:prSet/>
      <dgm:spPr/>
      <dgm:t>
        <a:bodyPr/>
        <a:lstStyle/>
        <a:p>
          <a:endParaRPr lang="en-US"/>
        </a:p>
      </dgm:t>
    </dgm:pt>
    <dgm:pt modelId="{03089E4E-9021-4F8E-A680-B4BA1732DA5A}" type="sibTrans" cxnId="{58BA622D-66AF-47AE-BA4B-59E20EB61C85}">
      <dgm:prSet phldrT="02" phldr="0"/>
      <dgm:spPr/>
      <dgm:t>
        <a:bodyPr/>
        <a:lstStyle/>
        <a:p>
          <a:r>
            <a:rPr lang="en-US"/>
            <a:t>02</a:t>
          </a:r>
        </a:p>
      </dgm:t>
    </dgm:pt>
    <dgm:pt modelId="{7F741FAF-E677-4008-BE9D-764381ADA21D}">
      <dgm:prSet/>
      <dgm:spPr/>
      <dgm:t>
        <a:bodyPr/>
        <a:lstStyle/>
        <a:p>
          <a:r>
            <a:rPr lang="de-DE" dirty="0"/>
            <a:t>Detailansichten</a:t>
          </a:r>
          <a:endParaRPr lang="en-US" dirty="0"/>
        </a:p>
      </dgm:t>
    </dgm:pt>
    <dgm:pt modelId="{A3790E93-662E-4D99-AA9D-5EAA07FC4660}" type="parTrans" cxnId="{6752A568-F8D6-42CF-B79C-A4948C5A5024}">
      <dgm:prSet/>
      <dgm:spPr/>
      <dgm:t>
        <a:bodyPr/>
        <a:lstStyle/>
        <a:p>
          <a:endParaRPr lang="en-US"/>
        </a:p>
      </dgm:t>
    </dgm:pt>
    <dgm:pt modelId="{32D84E0F-FCD4-4CAA-81E8-DD9CE3990D2E}" type="sibTrans" cxnId="{6752A568-F8D6-42CF-B79C-A4948C5A5024}">
      <dgm:prSet phldrT="03" phldr="0"/>
      <dgm:spPr/>
      <dgm:t>
        <a:bodyPr/>
        <a:lstStyle/>
        <a:p>
          <a:r>
            <a:rPr lang="en-US"/>
            <a:t>03</a:t>
          </a:r>
        </a:p>
      </dgm:t>
    </dgm:pt>
    <dgm:pt modelId="{EEC9E064-2371-4C8B-A0F4-9B99936CB9D3}" type="pres">
      <dgm:prSet presAssocID="{D5E23725-C4F6-46E1-A02A-26466AF1D078}" presName="Name0" presStyleCnt="0">
        <dgm:presLayoutVars>
          <dgm:animLvl val="lvl"/>
          <dgm:resizeHandles val="exact"/>
        </dgm:presLayoutVars>
      </dgm:prSet>
      <dgm:spPr/>
    </dgm:pt>
    <dgm:pt modelId="{FAE84222-78F5-45E9-8E5B-592D60543C20}" type="pres">
      <dgm:prSet presAssocID="{4A286A67-9B63-483A-A6B3-910D7BA5C264}" presName="compositeNode" presStyleCnt="0">
        <dgm:presLayoutVars>
          <dgm:bulletEnabled val="1"/>
        </dgm:presLayoutVars>
      </dgm:prSet>
      <dgm:spPr/>
    </dgm:pt>
    <dgm:pt modelId="{B16DB3ED-03B1-4F7C-8708-C72A476B8847}" type="pres">
      <dgm:prSet presAssocID="{4A286A67-9B63-483A-A6B3-910D7BA5C264}" presName="bgRect" presStyleLbl="alignNode1" presStyleIdx="0" presStyleCnt="3"/>
      <dgm:spPr/>
    </dgm:pt>
    <dgm:pt modelId="{FEBDED67-70D7-4CD5-B89F-B3067A31588E}" type="pres">
      <dgm:prSet presAssocID="{31556776-A0A3-491A-A981-03CFA215E2EC}" presName="sibTransNodeRect" presStyleLbl="alignNode1" presStyleIdx="0" presStyleCnt="3">
        <dgm:presLayoutVars>
          <dgm:chMax val="0"/>
          <dgm:bulletEnabled val="1"/>
        </dgm:presLayoutVars>
      </dgm:prSet>
      <dgm:spPr/>
    </dgm:pt>
    <dgm:pt modelId="{B0EF3C75-3ECA-44B3-BFDA-3CF9666380F6}" type="pres">
      <dgm:prSet presAssocID="{4A286A67-9B63-483A-A6B3-910D7BA5C264}" presName="nodeRect" presStyleLbl="alignNode1" presStyleIdx="0" presStyleCnt="3">
        <dgm:presLayoutVars>
          <dgm:bulletEnabled val="1"/>
        </dgm:presLayoutVars>
      </dgm:prSet>
      <dgm:spPr/>
    </dgm:pt>
    <dgm:pt modelId="{0566BD1B-D0C4-4BDE-849B-EF7281CB414A}" type="pres">
      <dgm:prSet presAssocID="{31556776-A0A3-491A-A981-03CFA215E2EC}" presName="sibTrans" presStyleCnt="0"/>
      <dgm:spPr/>
    </dgm:pt>
    <dgm:pt modelId="{80808041-2959-4DC3-BDCA-8B863670C80C}" type="pres">
      <dgm:prSet presAssocID="{4173C624-5FE7-40C0-9E31-BA776B049141}" presName="compositeNode" presStyleCnt="0">
        <dgm:presLayoutVars>
          <dgm:bulletEnabled val="1"/>
        </dgm:presLayoutVars>
      </dgm:prSet>
      <dgm:spPr/>
    </dgm:pt>
    <dgm:pt modelId="{F91D8B2F-D05E-4145-826F-EC06AF01FD33}" type="pres">
      <dgm:prSet presAssocID="{4173C624-5FE7-40C0-9E31-BA776B049141}" presName="bgRect" presStyleLbl="alignNode1" presStyleIdx="1" presStyleCnt="3"/>
      <dgm:spPr/>
    </dgm:pt>
    <dgm:pt modelId="{3BDE93BE-00E8-4EF2-BEBB-7EC80E1AB482}" type="pres">
      <dgm:prSet presAssocID="{03089E4E-9021-4F8E-A680-B4BA1732DA5A}" presName="sibTransNodeRect" presStyleLbl="alignNode1" presStyleIdx="1" presStyleCnt="3">
        <dgm:presLayoutVars>
          <dgm:chMax val="0"/>
          <dgm:bulletEnabled val="1"/>
        </dgm:presLayoutVars>
      </dgm:prSet>
      <dgm:spPr/>
    </dgm:pt>
    <dgm:pt modelId="{A88BFA6B-A15D-4E1A-B4D4-EF915D46B57A}" type="pres">
      <dgm:prSet presAssocID="{4173C624-5FE7-40C0-9E31-BA776B049141}" presName="nodeRect" presStyleLbl="alignNode1" presStyleIdx="1" presStyleCnt="3">
        <dgm:presLayoutVars>
          <dgm:bulletEnabled val="1"/>
        </dgm:presLayoutVars>
      </dgm:prSet>
      <dgm:spPr/>
    </dgm:pt>
    <dgm:pt modelId="{6C7C3B2C-CFE5-4F42-A0AF-871F8D7DAAAA}" type="pres">
      <dgm:prSet presAssocID="{03089E4E-9021-4F8E-A680-B4BA1732DA5A}" presName="sibTrans" presStyleCnt="0"/>
      <dgm:spPr/>
    </dgm:pt>
    <dgm:pt modelId="{8B637284-97A4-42AC-8FCF-0B1C673371D4}" type="pres">
      <dgm:prSet presAssocID="{7F741FAF-E677-4008-BE9D-764381ADA21D}" presName="compositeNode" presStyleCnt="0">
        <dgm:presLayoutVars>
          <dgm:bulletEnabled val="1"/>
        </dgm:presLayoutVars>
      </dgm:prSet>
      <dgm:spPr/>
    </dgm:pt>
    <dgm:pt modelId="{876D3B0F-CFB3-4BE0-9E13-CD67548152E6}" type="pres">
      <dgm:prSet presAssocID="{7F741FAF-E677-4008-BE9D-764381ADA21D}" presName="bgRect" presStyleLbl="alignNode1" presStyleIdx="2" presStyleCnt="3"/>
      <dgm:spPr/>
    </dgm:pt>
    <dgm:pt modelId="{E0BF3777-5654-40F7-867F-7D59850B6BD3}" type="pres">
      <dgm:prSet presAssocID="{32D84E0F-FCD4-4CAA-81E8-DD9CE3990D2E}" presName="sibTransNodeRect" presStyleLbl="alignNode1" presStyleIdx="2" presStyleCnt="3">
        <dgm:presLayoutVars>
          <dgm:chMax val="0"/>
          <dgm:bulletEnabled val="1"/>
        </dgm:presLayoutVars>
      </dgm:prSet>
      <dgm:spPr/>
    </dgm:pt>
    <dgm:pt modelId="{E75C2D11-217F-4072-865D-8F4B77A39007}" type="pres">
      <dgm:prSet presAssocID="{7F741FAF-E677-4008-BE9D-764381ADA21D}" presName="nodeRect" presStyleLbl="alignNode1" presStyleIdx="2" presStyleCnt="3">
        <dgm:presLayoutVars>
          <dgm:bulletEnabled val="1"/>
        </dgm:presLayoutVars>
      </dgm:prSet>
      <dgm:spPr/>
    </dgm:pt>
  </dgm:ptLst>
  <dgm:cxnLst>
    <dgm:cxn modelId="{7D81471E-303C-4189-A6A3-F4E68C55B49C}" type="presOf" srcId="{7F741FAF-E677-4008-BE9D-764381ADA21D}" destId="{876D3B0F-CFB3-4BE0-9E13-CD67548152E6}" srcOrd="0" destOrd="0" presId="urn:microsoft.com/office/officeart/2016/7/layout/LinearBlockProcessNumbered"/>
    <dgm:cxn modelId="{CB3D0326-57DB-47FA-8B19-8ECFE152CF60}" type="presOf" srcId="{4A286A67-9B63-483A-A6B3-910D7BA5C264}" destId="{B0EF3C75-3ECA-44B3-BFDA-3CF9666380F6}" srcOrd="1" destOrd="0" presId="urn:microsoft.com/office/officeart/2016/7/layout/LinearBlockProcessNumbered"/>
    <dgm:cxn modelId="{58BA622D-66AF-47AE-BA4B-59E20EB61C85}" srcId="{D5E23725-C4F6-46E1-A02A-26466AF1D078}" destId="{4173C624-5FE7-40C0-9E31-BA776B049141}" srcOrd="1" destOrd="0" parTransId="{F15B55D6-C9C7-44F1-925B-414258292A74}" sibTransId="{03089E4E-9021-4F8E-A680-B4BA1732DA5A}"/>
    <dgm:cxn modelId="{1E3CE83A-B9C8-4C9E-9C23-22BD807584F4}" type="presOf" srcId="{4173C624-5FE7-40C0-9E31-BA776B049141}" destId="{A88BFA6B-A15D-4E1A-B4D4-EF915D46B57A}" srcOrd="1" destOrd="0" presId="urn:microsoft.com/office/officeart/2016/7/layout/LinearBlockProcessNumbered"/>
    <dgm:cxn modelId="{6752A568-F8D6-42CF-B79C-A4948C5A5024}" srcId="{D5E23725-C4F6-46E1-A02A-26466AF1D078}" destId="{7F741FAF-E677-4008-BE9D-764381ADA21D}" srcOrd="2" destOrd="0" parTransId="{A3790E93-662E-4D99-AA9D-5EAA07FC4660}" sibTransId="{32D84E0F-FCD4-4CAA-81E8-DD9CE3990D2E}"/>
    <dgm:cxn modelId="{DE12CF4E-EED7-4B58-916C-F79BD03C1254}" type="presOf" srcId="{4173C624-5FE7-40C0-9E31-BA776B049141}" destId="{F91D8B2F-D05E-4145-826F-EC06AF01FD33}" srcOrd="0" destOrd="0" presId="urn:microsoft.com/office/officeart/2016/7/layout/LinearBlockProcessNumbered"/>
    <dgm:cxn modelId="{E2D90C54-9C01-4879-B882-19FBC7805A78}" type="presOf" srcId="{31556776-A0A3-491A-A981-03CFA215E2EC}" destId="{FEBDED67-70D7-4CD5-B89F-B3067A31588E}" srcOrd="0" destOrd="0" presId="urn:microsoft.com/office/officeart/2016/7/layout/LinearBlockProcessNumbered"/>
    <dgm:cxn modelId="{BF91F574-F3AE-4E40-B7F8-FAA54E98688D}" type="presOf" srcId="{7F741FAF-E677-4008-BE9D-764381ADA21D}" destId="{E75C2D11-217F-4072-865D-8F4B77A39007}" srcOrd="1" destOrd="0" presId="urn:microsoft.com/office/officeart/2016/7/layout/LinearBlockProcessNumbered"/>
    <dgm:cxn modelId="{7387C579-C0A9-4D07-8CE2-B736A3A557BA}" type="presOf" srcId="{03089E4E-9021-4F8E-A680-B4BA1732DA5A}" destId="{3BDE93BE-00E8-4EF2-BEBB-7EC80E1AB482}" srcOrd="0" destOrd="0" presId="urn:microsoft.com/office/officeart/2016/7/layout/LinearBlockProcessNumbered"/>
    <dgm:cxn modelId="{266DED97-9157-4BCA-AE10-0E54B39772AC}" type="presOf" srcId="{D5E23725-C4F6-46E1-A02A-26466AF1D078}" destId="{EEC9E064-2371-4C8B-A0F4-9B99936CB9D3}" srcOrd="0" destOrd="0" presId="urn:microsoft.com/office/officeart/2016/7/layout/LinearBlockProcessNumbered"/>
    <dgm:cxn modelId="{7FF6C3A9-4A95-4D53-AA49-4F24B7E9B281}" type="presOf" srcId="{32D84E0F-FCD4-4CAA-81E8-DD9CE3990D2E}" destId="{E0BF3777-5654-40F7-867F-7D59850B6BD3}" srcOrd="0" destOrd="0" presId="urn:microsoft.com/office/officeart/2016/7/layout/LinearBlockProcessNumbered"/>
    <dgm:cxn modelId="{FAFEE1EA-C487-40C2-A730-3F7A5BBC9A2E}" type="presOf" srcId="{4A286A67-9B63-483A-A6B3-910D7BA5C264}" destId="{B16DB3ED-03B1-4F7C-8708-C72A476B8847}" srcOrd="0" destOrd="0" presId="urn:microsoft.com/office/officeart/2016/7/layout/LinearBlockProcessNumbered"/>
    <dgm:cxn modelId="{06C4F3EB-6159-4F41-BDEF-202D0E879004}" srcId="{D5E23725-C4F6-46E1-A02A-26466AF1D078}" destId="{4A286A67-9B63-483A-A6B3-910D7BA5C264}" srcOrd="0" destOrd="0" parTransId="{D2C4E7C1-5973-4D96-AC57-39A65895F9AF}" sibTransId="{31556776-A0A3-491A-A981-03CFA215E2EC}"/>
    <dgm:cxn modelId="{956FDEDF-87D0-4C7B-8BB5-84681BA7F52E}" type="presParOf" srcId="{EEC9E064-2371-4C8B-A0F4-9B99936CB9D3}" destId="{FAE84222-78F5-45E9-8E5B-592D60543C20}" srcOrd="0" destOrd="0" presId="urn:microsoft.com/office/officeart/2016/7/layout/LinearBlockProcessNumbered"/>
    <dgm:cxn modelId="{FD9F3CD9-970F-44EA-97B7-78870C28304C}" type="presParOf" srcId="{FAE84222-78F5-45E9-8E5B-592D60543C20}" destId="{B16DB3ED-03B1-4F7C-8708-C72A476B8847}" srcOrd="0" destOrd="0" presId="urn:microsoft.com/office/officeart/2016/7/layout/LinearBlockProcessNumbered"/>
    <dgm:cxn modelId="{3E3171DA-67B4-4A0C-93C6-724F3D1F99F2}" type="presParOf" srcId="{FAE84222-78F5-45E9-8E5B-592D60543C20}" destId="{FEBDED67-70D7-4CD5-B89F-B3067A31588E}" srcOrd="1" destOrd="0" presId="urn:microsoft.com/office/officeart/2016/7/layout/LinearBlockProcessNumbered"/>
    <dgm:cxn modelId="{C82D7463-01A8-4230-9BC2-57BA4E89F873}" type="presParOf" srcId="{FAE84222-78F5-45E9-8E5B-592D60543C20}" destId="{B0EF3C75-3ECA-44B3-BFDA-3CF9666380F6}" srcOrd="2" destOrd="0" presId="urn:microsoft.com/office/officeart/2016/7/layout/LinearBlockProcessNumbered"/>
    <dgm:cxn modelId="{01BBE028-6CB2-476D-AFB3-C916E0EFB18E}" type="presParOf" srcId="{EEC9E064-2371-4C8B-A0F4-9B99936CB9D3}" destId="{0566BD1B-D0C4-4BDE-849B-EF7281CB414A}" srcOrd="1" destOrd="0" presId="urn:microsoft.com/office/officeart/2016/7/layout/LinearBlockProcessNumbered"/>
    <dgm:cxn modelId="{77CF8900-2D9C-4E33-82F1-FBA9B84B559B}" type="presParOf" srcId="{EEC9E064-2371-4C8B-A0F4-9B99936CB9D3}" destId="{80808041-2959-4DC3-BDCA-8B863670C80C}" srcOrd="2" destOrd="0" presId="urn:microsoft.com/office/officeart/2016/7/layout/LinearBlockProcessNumbered"/>
    <dgm:cxn modelId="{1CC1CB1C-C690-46C8-8CBF-351772CC4C9A}" type="presParOf" srcId="{80808041-2959-4DC3-BDCA-8B863670C80C}" destId="{F91D8B2F-D05E-4145-826F-EC06AF01FD33}" srcOrd="0" destOrd="0" presId="urn:microsoft.com/office/officeart/2016/7/layout/LinearBlockProcessNumbered"/>
    <dgm:cxn modelId="{346016D8-EB9D-4502-A516-44513D8FB5F4}" type="presParOf" srcId="{80808041-2959-4DC3-BDCA-8B863670C80C}" destId="{3BDE93BE-00E8-4EF2-BEBB-7EC80E1AB482}" srcOrd="1" destOrd="0" presId="urn:microsoft.com/office/officeart/2016/7/layout/LinearBlockProcessNumbered"/>
    <dgm:cxn modelId="{2BB308F4-3EAE-4AE7-9963-E35A521BFB24}" type="presParOf" srcId="{80808041-2959-4DC3-BDCA-8B863670C80C}" destId="{A88BFA6B-A15D-4E1A-B4D4-EF915D46B57A}" srcOrd="2" destOrd="0" presId="urn:microsoft.com/office/officeart/2016/7/layout/LinearBlockProcessNumbered"/>
    <dgm:cxn modelId="{2D0A20EC-4BA4-4F99-ADF5-664E8311975B}" type="presParOf" srcId="{EEC9E064-2371-4C8B-A0F4-9B99936CB9D3}" destId="{6C7C3B2C-CFE5-4F42-A0AF-871F8D7DAAAA}" srcOrd="3" destOrd="0" presId="urn:microsoft.com/office/officeart/2016/7/layout/LinearBlockProcessNumbered"/>
    <dgm:cxn modelId="{B52B940A-E942-4AA7-9718-9DCE034F6125}" type="presParOf" srcId="{EEC9E064-2371-4C8B-A0F4-9B99936CB9D3}" destId="{8B637284-97A4-42AC-8FCF-0B1C673371D4}" srcOrd="4" destOrd="0" presId="urn:microsoft.com/office/officeart/2016/7/layout/LinearBlockProcessNumbered"/>
    <dgm:cxn modelId="{7F10855C-9F68-44DC-A137-7FDCEE410235}" type="presParOf" srcId="{8B637284-97A4-42AC-8FCF-0B1C673371D4}" destId="{876D3B0F-CFB3-4BE0-9E13-CD67548152E6}" srcOrd="0" destOrd="0" presId="urn:microsoft.com/office/officeart/2016/7/layout/LinearBlockProcessNumbered"/>
    <dgm:cxn modelId="{DB780EF1-7205-428A-BE64-B2393B1FD0B8}" type="presParOf" srcId="{8B637284-97A4-42AC-8FCF-0B1C673371D4}" destId="{E0BF3777-5654-40F7-867F-7D59850B6BD3}" srcOrd="1" destOrd="0" presId="urn:microsoft.com/office/officeart/2016/7/layout/LinearBlockProcessNumbered"/>
    <dgm:cxn modelId="{0EE607B2-DECF-406A-A6CA-88C44A285864}" type="presParOf" srcId="{8B637284-97A4-42AC-8FCF-0B1C673371D4}" destId="{E75C2D11-217F-4072-865D-8F4B77A3900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255F21-9D2D-4E06-9B7F-50B7B024DEA2}" type="doc">
      <dgm:prSet loTypeId="urn:microsoft.com/office/officeart/2016/7/layout/BasicLinearProcessNumbered" loCatId="process" qsTypeId="urn:microsoft.com/office/officeart/2005/8/quickstyle/simple5" qsCatId="simple" csTypeId="urn:microsoft.com/office/officeart/2005/8/colors/colorful2" csCatId="colorful"/>
      <dgm:spPr/>
      <dgm:t>
        <a:bodyPr/>
        <a:lstStyle/>
        <a:p>
          <a:endParaRPr lang="en-US"/>
        </a:p>
      </dgm:t>
    </dgm:pt>
    <dgm:pt modelId="{D600F6C1-1B73-448F-B055-8CA2E440DC47}">
      <dgm:prSet/>
      <dgm:spPr/>
      <dgm:t>
        <a:bodyPr/>
        <a:lstStyle/>
        <a:p>
          <a:pPr algn="ctr"/>
          <a:r>
            <a:rPr lang="de-DE" dirty="0"/>
            <a:t>Logisch</a:t>
          </a:r>
          <a:endParaRPr lang="en-US" dirty="0"/>
        </a:p>
      </dgm:t>
    </dgm:pt>
    <dgm:pt modelId="{36A6E560-EF12-4380-AC08-7986019A1373}" type="parTrans" cxnId="{CA36610E-93E9-4E7A-BEE7-748C39CA01B4}">
      <dgm:prSet/>
      <dgm:spPr/>
      <dgm:t>
        <a:bodyPr/>
        <a:lstStyle/>
        <a:p>
          <a:endParaRPr lang="en-US"/>
        </a:p>
      </dgm:t>
    </dgm:pt>
    <dgm:pt modelId="{3A6695A5-017D-4621-B72C-1AADDE88F3E0}" type="sibTrans" cxnId="{CA36610E-93E9-4E7A-BEE7-748C39CA01B4}">
      <dgm:prSet phldrT="1" phldr="0"/>
      <dgm:spPr/>
      <dgm:t>
        <a:bodyPr/>
        <a:lstStyle/>
        <a:p>
          <a:r>
            <a:rPr lang="en-US"/>
            <a:t>1</a:t>
          </a:r>
        </a:p>
      </dgm:t>
    </dgm:pt>
    <dgm:pt modelId="{E9B4C397-2E0D-4CD4-BE8B-0F247F36DEC3}">
      <dgm:prSet/>
      <dgm:spPr/>
      <dgm:t>
        <a:bodyPr/>
        <a:lstStyle/>
        <a:p>
          <a:pPr algn="ctr"/>
          <a:r>
            <a:rPr lang="de-DE" dirty="0"/>
            <a:t>Intuitiv / Selbsterklärend</a:t>
          </a:r>
          <a:endParaRPr lang="en-US" dirty="0"/>
        </a:p>
      </dgm:t>
    </dgm:pt>
    <dgm:pt modelId="{664D8E8A-887E-43E3-9323-93CC353A956B}" type="parTrans" cxnId="{96C0C537-7755-489B-A332-FE98AC318D29}">
      <dgm:prSet/>
      <dgm:spPr/>
      <dgm:t>
        <a:bodyPr/>
        <a:lstStyle/>
        <a:p>
          <a:endParaRPr lang="en-US"/>
        </a:p>
      </dgm:t>
    </dgm:pt>
    <dgm:pt modelId="{F6EAA95B-8AF2-4786-858F-15C40D032724}" type="sibTrans" cxnId="{96C0C537-7755-489B-A332-FE98AC318D29}">
      <dgm:prSet phldrT="2" phldr="0"/>
      <dgm:spPr/>
      <dgm:t>
        <a:bodyPr/>
        <a:lstStyle/>
        <a:p>
          <a:r>
            <a:rPr lang="en-US"/>
            <a:t>2</a:t>
          </a:r>
        </a:p>
      </dgm:t>
    </dgm:pt>
    <dgm:pt modelId="{56FFFDA0-E58D-41C4-B54A-88F757AC7D54}">
      <dgm:prSet/>
      <dgm:spPr/>
      <dgm:t>
        <a:bodyPr/>
        <a:lstStyle/>
        <a:p>
          <a:pPr algn="ctr"/>
          <a:r>
            <a:rPr lang="de-DE" dirty="0"/>
            <a:t>Subtil</a:t>
          </a:r>
          <a:endParaRPr lang="en-US" dirty="0"/>
        </a:p>
      </dgm:t>
    </dgm:pt>
    <dgm:pt modelId="{DC148BA6-D286-4AC2-A095-D957091A64FE}" type="parTrans" cxnId="{35B28EC4-8E5D-4B69-BFCF-6BC2F9FCC3E1}">
      <dgm:prSet/>
      <dgm:spPr/>
      <dgm:t>
        <a:bodyPr/>
        <a:lstStyle/>
        <a:p>
          <a:endParaRPr lang="en-US"/>
        </a:p>
      </dgm:t>
    </dgm:pt>
    <dgm:pt modelId="{F1CCBC7D-5DD8-4D83-AC95-1FC4A5BAFA6F}" type="sibTrans" cxnId="{35B28EC4-8E5D-4B69-BFCF-6BC2F9FCC3E1}">
      <dgm:prSet phldrT="3" phldr="0"/>
      <dgm:spPr/>
      <dgm:t>
        <a:bodyPr/>
        <a:lstStyle/>
        <a:p>
          <a:r>
            <a:rPr lang="en-US"/>
            <a:t>3</a:t>
          </a:r>
        </a:p>
      </dgm:t>
    </dgm:pt>
    <dgm:pt modelId="{AFB4DD92-93B0-463A-9486-5B20F4D530DC}">
      <dgm:prSet/>
      <dgm:spPr/>
      <dgm:t>
        <a:bodyPr/>
        <a:lstStyle/>
        <a:p>
          <a:pPr algn="ctr"/>
          <a:r>
            <a:rPr lang="de-DE" dirty="0"/>
            <a:t>Homogen</a:t>
          </a:r>
          <a:endParaRPr lang="en-US" dirty="0"/>
        </a:p>
      </dgm:t>
    </dgm:pt>
    <dgm:pt modelId="{55CFC093-3AAF-4720-9294-7A12E4F778DC}" type="parTrans" cxnId="{AF97AAF7-1B55-4BE9-A2AF-F213D3E0816A}">
      <dgm:prSet/>
      <dgm:spPr/>
      <dgm:t>
        <a:bodyPr/>
        <a:lstStyle/>
        <a:p>
          <a:endParaRPr lang="en-US"/>
        </a:p>
      </dgm:t>
    </dgm:pt>
    <dgm:pt modelId="{53A1C9BD-B68B-434B-8E8C-486FD008F15E}" type="sibTrans" cxnId="{AF97AAF7-1B55-4BE9-A2AF-F213D3E0816A}">
      <dgm:prSet phldrT="4" phldr="0"/>
      <dgm:spPr/>
      <dgm:t>
        <a:bodyPr/>
        <a:lstStyle/>
        <a:p>
          <a:r>
            <a:rPr lang="en-US"/>
            <a:t>4</a:t>
          </a:r>
        </a:p>
      </dgm:t>
    </dgm:pt>
    <dgm:pt modelId="{8BAD9137-EF68-425D-9833-4D8E38DF6327}" type="pres">
      <dgm:prSet presAssocID="{B9255F21-9D2D-4E06-9B7F-50B7B024DEA2}" presName="Name0" presStyleCnt="0">
        <dgm:presLayoutVars>
          <dgm:animLvl val="lvl"/>
          <dgm:resizeHandles val="exact"/>
        </dgm:presLayoutVars>
      </dgm:prSet>
      <dgm:spPr/>
    </dgm:pt>
    <dgm:pt modelId="{4856CB9C-AECB-4BC0-ADE2-C35628814A4D}" type="pres">
      <dgm:prSet presAssocID="{D600F6C1-1B73-448F-B055-8CA2E440DC47}" presName="compositeNode" presStyleCnt="0">
        <dgm:presLayoutVars>
          <dgm:bulletEnabled val="1"/>
        </dgm:presLayoutVars>
      </dgm:prSet>
      <dgm:spPr/>
    </dgm:pt>
    <dgm:pt modelId="{B61C47FA-C4FA-49AB-9572-0C9C2EC521D9}" type="pres">
      <dgm:prSet presAssocID="{D600F6C1-1B73-448F-B055-8CA2E440DC47}" presName="bgRect" presStyleLbl="bgAccFollowNode1" presStyleIdx="0" presStyleCnt="4"/>
      <dgm:spPr/>
    </dgm:pt>
    <dgm:pt modelId="{574FDA08-A330-4415-8CA1-9376B863B44B}" type="pres">
      <dgm:prSet presAssocID="{3A6695A5-017D-4621-B72C-1AADDE88F3E0}" presName="sibTransNodeCircle" presStyleLbl="alignNode1" presStyleIdx="0" presStyleCnt="8">
        <dgm:presLayoutVars>
          <dgm:chMax val="0"/>
          <dgm:bulletEnabled/>
        </dgm:presLayoutVars>
      </dgm:prSet>
      <dgm:spPr/>
    </dgm:pt>
    <dgm:pt modelId="{43867E01-67B7-4576-88E6-A400C6F39E01}" type="pres">
      <dgm:prSet presAssocID="{D600F6C1-1B73-448F-B055-8CA2E440DC47}" presName="bottomLine" presStyleLbl="alignNode1" presStyleIdx="1" presStyleCnt="8">
        <dgm:presLayoutVars/>
      </dgm:prSet>
      <dgm:spPr/>
    </dgm:pt>
    <dgm:pt modelId="{B62FDC52-90F0-437E-92BE-F7C6A16F40F0}" type="pres">
      <dgm:prSet presAssocID="{D600F6C1-1B73-448F-B055-8CA2E440DC47}" presName="nodeText" presStyleLbl="bgAccFollowNode1" presStyleIdx="0" presStyleCnt="4">
        <dgm:presLayoutVars>
          <dgm:bulletEnabled val="1"/>
        </dgm:presLayoutVars>
      </dgm:prSet>
      <dgm:spPr/>
    </dgm:pt>
    <dgm:pt modelId="{8EADDF31-5E69-491C-A600-1C439C7D943D}" type="pres">
      <dgm:prSet presAssocID="{3A6695A5-017D-4621-B72C-1AADDE88F3E0}" presName="sibTrans" presStyleCnt="0"/>
      <dgm:spPr/>
    </dgm:pt>
    <dgm:pt modelId="{EB092FF2-08EC-43CF-BCBB-4C11BA6FDA02}" type="pres">
      <dgm:prSet presAssocID="{E9B4C397-2E0D-4CD4-BE8B-0F247F36DEC3}" presName="compositeNode" presStyleCnt="0">
        <dgm:presLayoutVars>
          <dgm:bulletEnabled val="1"/>
        </dgm:presLayoutVars>
      </dgm:prSet>
      <dgm:spPr/>
    </dgm:pt>
    <dgm:pt modelId="{01D4CB12-FE15-4C61-AC5B-28F276DF39BB}" type="pres">
      <dgm:prSet presAssocID="{E9B4C397-2E0D-4CD4-BE8B-0F247F36DEC3}" presName="bgRect" presStyleLbl="bgAccFollowNode1" presStyleIdx="1" presStyleCnt="4"/>
      <dgm:spPr/>
    </dgm:pt>
    <dgm:pt modelId="{EB8CC91B-315D-4B7E-8D36-CF3FD286A1E7}" type="pres">
      <dgm:prSet presAssocID="{F6EAA95B-8AF2-4786-858F-15C40D032724}" presName="sibTransNodeCircle" presStyleLbl="alignNode1" presStyleIdx="2" presStyleCnt="8">
        <dgm:presLayoutVars>
          <dgm:chMax val="0"/>
          <dgm:bulletEnabled/>
        </dgm:presLayoutVars>
      </dgm:prSet>
      <dgm:spPr/>
    </dgm:pt>
    <dgm:pt modelId="{6A364FBA-BB55-45AA-8362-4CA7AD2B6A2B}" type="pres">
      <dgm:prSet presAssocID="{E9B4C397-2E0D-4CD4-BE8B-0F247F36DEC3}" presName="bottomLine" presStyleLbl="alignNode1" presStyleIdx="3" presStyleCnt="8">
        <dgm:presLayoutVars/>
      </dgm:prSet>
      <dgm:spPr/>
    </dgm:pt>
    <dgm:pt modelId="{E152222F-96F8-440F-817C-F5C000FEBF76}" type="pres">
      <dgm:prSet presAssocID="{E9B4C397-2E0D-4CD4-BE8B-0F247F36DEC3}" presName="nodeText" presStyleLbl="bgAccFollowNode1" presStyleIdx="1" presStyleCnt="4">
        <dgm:presLayoutVars>
          <dgm:bulletEnabled val="1"/>
        </dgm:presLayoutVars>
      </dgm:prSet>
      <dgm:spPr/>
    </dgm:pt>
    <dgm:pt modelId="{6E3AF02A-38A2-485E-AAEA-74F648F81F15}" type="pres">
      <dgm:prSet presAssocID="{F6EAA95B-8AF2-4786-858F-15C40D032724}" presName="sibTrans" presStyleCnt="0"/>
      <dgm:spPr/>
    </dgm:pt>
    <dgm:pt modelId="{8A70A20F-7032-4C65-BFFC-1DFF71858F68}" type="pres">
      <dgm:prSet presAssocID="{56FFFDA0-E58D-41C4-B54A-88F757AC7D54}" presName="compositeNode" presStyleCnt="0">
        <dgm:presLayoutVars>
          <dgm:bulletEnabled val="1"/>
        </dgm:presLayoutVars>
      </dgm:prSet>
      <dgm:spPr/>
    </dgm:pt>
    <dgm:pt modelId="{48686278-D65F-47AC-A715-F79C6BB394F8}" type="pres">
      <dgm:prSet presAssocID="{56FFFDA0-E58D-41C4-B54A-88F757AC7D54}" presName="bgRect" presStyleLbl="bgAccFollowNode1" presStyleIdx="2" presStyleCnt="4"/>
      <dgm:spPr/>
    </dgm:pt>
    <dgm:pt modelId="{2BB26ACB-B72A-4A2E-9664-DC97BFB47F4D}" type="pres">
      <dgm:prSet presAssocID="{F1CCBC7D-5DD8-4D83-AC95-1FC4A5BAFA6F}" presName="sibTransNodeCircle" presStyleLbl="alignNode1" presStyleIdx="4" presStyleCnt="8">
        <dgm:presLayoutVars>
          <dgm:chMax val="0"/>
          <dgm:bulletEnabled/>
        </dgm:presLayoutVars>
      </dgm:prSet>
      <dgm:spPr/>
    </dgm:pt>
    <dgm:pt modelId="{58FD0EB3-7FAD-45AE-B58B-61814BD5A842}" type="pres">
      <dgm:prSet presAssocID="{56FFFDA0-E58D-41C4-B54A-88F757AC7D54}" presName="bottomLine" presStyleLbl="alignNode1" presStyleIdx="5" presStyleCnt="8">
        <dgm:presLayoutVars/>
      </dgm:prSet>
      <dgm:spPr/>
    </dgm:pt>
    <dgm:pt modelId="{602B5211-9580-430E-BCC8-FAD0E348E220}" type="pres">
      <dgm:prSet presAssocID="{56FFFDA0-E58D-41C4-B54A-88F757AC7D54}" presName="nodeText" presStyleLbl="bgAccFollowNode1" presStyleIdx="2" presStyleCnt="4">
        <dgm:presLayoutVars>
          <dgm:bulletEnabled val="1"/>
        </dgm:presLayoutVars>
      </dgm:prSet>
      <dgm:spPr/>
    </dgm:pt>
    <dgm:pt modelId="{44FEBA64-EB9F-431B-9A8A-40506473BE56}" type="pres">
      <dgm:prSet presAssocID="{F1CCBC7D-5DD8-4D83-AC95-1FC4A5BAFA6F}" presName="sibTrans" presStyleCnt="0"/>
      <dgm:spPr/>
    </dgm:pt>
    <dgm:pt modelId="{96FC3341-5DAD-497A-8568-23F1AD26707D}" type="pres">
      <dgm:prSet presAssocID="{AFB4DD92-93B0-463A-9486-5B20F4D530DC}" presName="compositeNode" presStyleCnt="0">
        <dgm:presLayoutVars>
          <dgm:bulletEnabled val="1"/>
        </dgm:presLayoutVars>
      </dgm:prSet>
      <dgm:spPr/>
    </dgm:pt>
    <dgm:pt modelId="{6A1ACA24-0653-48EC-8288-BC19CF046A02}" type="pres">
      <dgm:prSet presAssocID="{AFB4DD92-93B0-463A-9486-5B20F4D530DC}" presName="bgRect" presStyleLbl="bgAccFollowNode1" presStyleIdx="3" presStyleCnt="4"/>
      <dgm:spPr/>
    </dgm:pt>
    <dgm:pt modelId="{5A07D1CF-681A-4651-AE65-262007FD7D57}" type="pres">
      <dgm:prSet presAssocID="{53A1C9BD-B68B-434B-8E8C-486FD008F15E}" presName="sibTransNodeCircle" presStyleLbl="alignNode1" presStyleIdx="6" presStyleCnt="8">
        <dgm:presLayoutVars>
          <dgm:chMax val="0"/>
          <dgm:bulletEnabled/>
        </dgm:presLayoutVars>
      </dgm:prSet>
      <dgm:spPr/>
    </dgm:pt>
    <dgm:pt modelId="{2F6098F5-2566-4EB6-AD69-70FFF380EEC3}" type="pres">
      <dgm:prSet presAssocID="{AFB4DD92-93B0-463A-9486-5B20F4D530DC}" presName="bottomLine" presStyleLbl="alignNode1" presStyleIdx="7" presStyleCnt="8">
        <dgm:presLayoutVars/>
      </dgm:prSet>
      <dgm:spPr/>
    </dgm:pt>
    <dgm:pt modelId="{CCB8E61C-2CE5-4BE3-B0CA-8A594557D0A0}" type="pres">
      <dgm:prSet presAssocID="{AFB4DD92-93B0-463A-9486-5B20F4D530DC}" presName="nodeText" presStyleLbl="bgAccFollowNode1" presStyleIdx="3" presStyleCnt="4">
        <dgm:presLayoutVars>
          <dgm:bulletEnabled val="1"/>
        </dgm:presLayoutVars>
      </dgm:prSet>
      <dgm:spPr/>
    </dgm:pt>
  </dgm:ptLst>
  <dgm:cxnLst>
    <dgm:cxn modelId="{F9F1B808-5B9C-43BD-8AEB-7D321EDB8654}" type="presOf" srcId="{D600F6C1-1B73-448F-B055-8CA2E440DC47}" destId="{B62FDC52-90F0-437E-92BE-F7C6A16F40F0}" srcOrd="1" destOrd="0" presId="urn:microsoft.com/office/officeart/2016/7/layout/BasicLinearProcessNumbered"/>
    <dgm:cxn modelId="{CA36610E-93E9-4E7A-BEE7-748C39CA01B4}" srcId="{B9255F21-9D2D-4E06-9B7F-50B7B024DEA2}" destId="{D600F6C1-1B73-448F-B055-8CA2E440DC47}" srcOrd="0" destOrd="0" parTransId="{36A6E560-EF12-4380-AC08-7986019A1373}" sibTransId="{3A6695A5-017D-4621-B72C-1AADDE88F3E0}"/>
    <dgm:cxn modelId="{CBCCFA2E-9928-40F7-A0FE-3EEE8F06A626}" type="presOf" srcId="{E9B4C397-2E0D-4CD4-BE8B-0F247F36DEC3}" destId="{E152222F-96F8-440F-817C-F5C000FEBF76}" srcOrd="1" destOrd="0" presId="urn:microsoft.com/office/officeart/2016/7/layout/BasicLinearProcessNumbered"/>
    <dgm:cxn modelId="{AE14322F-D3B6-41E0-868B-F087BC4371AA}" type="presOf" srcId="{E9B4C397-2E0D-4CD4-BE8B-0F247F36DEC3}" destId="{01D4CB12-FE15-4C61-AC5B-28F276DF39BB}" srcOrd="0" destOrd="0" presId="urn:microsoft.com/office/officeart/2016/7/layout/BasicLinearProcessNumbered"/>
    <dgm:cxn modelId="{5D4B5C30-5C97-4EC6-A016-E5B209613494}" type="presOf" srcId="{F6EAA95B-8AF2-4786-858F-15C40D032724}" destId="{EB8CC91B-315D-4B7E-8D36-CF3FD286A1E7}" srcOrd="0" destOrd="0" presId="urn:microsoft.com/office/officeart/2016/7/layout/BasicLinearProcessNumbered"/>
    <dgm:cxn modelId="{96C0C537-7755-489B-A332-FE98AC318D29}" srcId="{B9255F21-9D2D-4E06-9B7F-50B7B024DEA2}" destId="{E9B4C397-2E0D-4CD4-BE8B-0F247F36DEC3}" srcOrd="1" destOrd="0" parTransId="{664D8E8A-887E-43E3-9323-93CC353A956B}" sibTransId="{F6EAA95B-8AF2-4786-858F-15C40D032724}"/>
    <dgm:cxn modelId="{08A2F53E-7492-4821-B349-86D574495AD2}" type="presOf" srcId="{B9255F21-9D2D-4E06-9B7F-50B7B024DEA2}" destId="{8BAD9137-EF68-425D-9833-4D8E38DF6327}" srcOrd="0" destOrd="0" presId="urn:microsoft.com/office/officeart/2016/7/layout/BasicLinearProcessNumbered"/>
    <dgm:cxn modelId="{307D2861-3FBC-43C9-8036-428F86149328}" type="presOf" srcId="{3A6695A5-017D-4621-B72C-1AADDE88F3E0}" destId="{574FDA08-A330-4415-8CA1-9376B863B44B}" srcOrd="0" destOrd="0" presId="urn:microsoft.com/office/officeart/2016/7/layout/BasicLinearProcessNumbered"/>
    <dgm:cxn modelId="{94C4EB48-8952-45D4-9D67-6AC6CD37F31E}" type="presOf" srcId="{AFB4DD92-93B0-463A-9486-5B20F4D530DC}" destId="{6A1ACA24-0653-48EC-8288-BC19CF046A02}" srcOrd="0" destOrd="0" presId="urn:microsoft.com/office/officeart/2016/7/layout/BasicLinearProcessNumbered"/>
    <dgm:cxn modelId="{1C82154A-C7B0-4FBA-85DE-1E3F895BEBF0}" type="presOf" srcId="{F1CCBC7D-5DD8-4D83-AC95-1FC4A5BAFA6F}" destId="{2BB26ACB-B72A-4A2E-9664-DC97BFB47F4D}" srcOrd="0" destOrd="0" presId="urn:microsoft.com/office/officeart/2016/7/layout/BasicLinearProcessNumbered"/>
    <dgm:cxn modelId="{EF885373-18E6-439E-90FE-57B3FA8F60F6}" type="presOf" srcId="{56FFFDA0-E58D-41C4-B54A-88F757AC7D54}" destId="{48686278-D65F-47AC-A715-F79C6BB394F8}" srcOrd="0" destOrd="0" presId="urn:microsoft.com/office/officeart/2016/7/layout/BasicLinearProcessNumbered"/>
    <dgm:cxn modelId="{39F0CCA6-FD5D-4595-B5D2-BBBADDFA4C54}" type="presOf" srcId="{AFB4DD92-93B0-463A-9486-5B20F4D530DC}" destId="{CCB8E61C-2CE5-4BE3-B0CA-8A594557D0A0}" srcOrd="1" destOrd="0" presId="urn:microsoft.com/office/officeart/2016/7/layout/BasicLinearProcessNumbered"/>
    <dgm:cxn modelId="{B75FDFB4-93F3-494E-9D76-FE9A4F5018A2}" type="presOf" srcId="{56FFFDA0-E58D-41C4-B54A-88F757AC7D54}" destId="{602B5211-9580-430E-BCC8-FAD0E348E220}" srcOrd="1" destOrd="0" presId="urn:microsoft.com/office/officeart/2016/7/layout/BasicLinearProcessNumbered"/>
    <dgm:cxn modelId="{35B28EC4-8E5D-4B69-BFCF-6BC2F9FCC3E1}" srcId="{B9255F21-9D2D-4E06-9B7F-50B7B024DEA2}" destId="{56FFFDA0-E58D-41C4-B54A-88F757AC7D54}" srcOrd="2" destOrd="0" parTransId="{DC148BA6-D286-4AC2-A095-D957091A64FE}" sibTransId="{F1CCBC7D-5DD8-4D83-AC95-1FC4A5BAFA6F}"/>
    <dgm:cxn modelId="{2BED18D5-046A-4D37-A9E7-F0C1EBC3E853}" type="presOf" srcId="{D600F6C1-1B73-448F-B055-8CA2E440DC47}" destId="{B61C47FA-C4FA-49AB-9572-0C9C2EC521D9}" srcOrd="0" destOrd="0" presId="urn:microsoft.com/office/officeart/2016/7/layout/BasicLinearProcessNumbered"/>
    <dgm:cxn modelId="{BD005BE1-D413-4578-BB21-41359A7D71DC}" type="presOf" srcId="{53A1C9BD-B68B-434B-8E8C-486FD008F15E}" destId="{5A07D1CF-681A-4651-AE65-262007FD7D57}" srcOrd="0" destOrd="0" presId="urn:microsoft.com/office/officeart/2016/7/layout/BasicLinearProcessNumbered"/>
    <dgm:cxn modelId="{AF97AAF7-1B55-4BE9-A2AF-F213D3E0816A}" srcId="{B9255F21-9D2D-4E06-9B7F-50B7B024DEA2}" destId="{AFB4DD92-93B0-463A-9486-5B20F4D530DC}" srcOrd="3" destOrd="0" parTransId="{55CFC093-3AAF-4720-9294-7A12E4F778DC}" sibTransId="{53A1C9BD-B68B-434B-8E8C-486FD008F15E}"/>
    <dgm:cxn modelId="{151D46B9-BAA6-4814-A1EF-339652CCE30B}" type="presParOf" srcId="{8BAD9137-EF68-425D-9833-4D8E38DF6327}" destId="{4856CB9C-AECB-4BC0-ADE2-C35628814A4D}" srcOrd="0" destOrd="0" presId="urn:microsoft.com/office/officeart/2016/7/layout/BasicLinearProcessNumbered"/>
    <dgm:cxn modelId="{80A9EA21-C712-4CEC-8F58-B9F9FD915A60}" type="presParOf" srcId="{4856CB9C-AECB-4BC0-ADE2-C35628814A4D}" destId="{B61C47FA-C4FA-49AB-9572-0C9C2EC521D9}" srcOrd="0" destOrd="0" presId="urn:microsoft.com/office/officeart/2016/7/layout/BasicLinearProcessNumbered"/>
    <dgm:cxn modelId="{541CECDA-F587-45E9-BDAB-BDF973AA8F1E}" type="presParOf" srcId="{4856CB9C-AECB-4BC0-ADE2-C35628814A4D}" destId="{574FDA08-A330-4415-8CA1-9376B863B44B}" srcOrd="1" destOrd="0" presId="urn:microsoft.com/office/officeart/2016/7/layout/BasicLinearProcessNumbered"/>
    <dgm:cxn modelId="{4999C667-B662-4D32-B0F6-CD28698B583F}" type="presParOf" srcId="{4856CB9C-AECB-4BC0-ADE2-C35628814A4D}" destId="{43867E01-67B7-4576-88E6-A400C6F39E01}" srcOrd="2" destOrd="0" presId="urn:microsoft.com/office/officeart/2016/7/layout/BasicLinearProcessNumbered"/>
    <dgm:cxn modelId="{33D16005-838D-4BAE-AC3B-977754AC0BD0}" type="presParOf" srcId="{4856CB9C-AECB-4BC0-ADE2-C35628814A4D}" destId="{B62FDC52-90F0-437E-92BE-F7C6A16F40F0}" srcOrd="3" destOrd="0" presId="urn:microsoft.com/office/officeart/2016/7/layout/BasicLinearProcessNumbered"/>
    <dgm:cxn modelId="{C6A27A8E-AC6C-4751-93C0-2D7B493BFC3A}" type="presParOf" srcId="{8BAD9137-EF68-425D-9833-4D8E38DF6327}" destId="{8EADDF31-5E69-491C-A600-1C439C7D943D}" srcOrd="1" destOrd="0" presId="urn:microsoft.com/office/officeart/2016/7/layout/BasicLinearProcessNumbered"/>
    <dgm:cxn modelId="{868758F5-7BCC-4BCF-9507-645925004C14}" type="presParOf" srcId="{8BAD9137-EF68-425D-9833-4D8E38DF6327}" destId="{EB092FF2-08EC-43CF-BCBB-4C11BA6FDA02}" srcOrd="2" destOrd="0" presId="urn:microsoft.com/office/officeart/2016/7/layout/BasicLinearProcessNumbered"/>
    <dgm:cxn modelId="{B1276E2C-D3B0-47A2-A645-2A396AC7DD81}" type="presParOf" srcId="{EB092FF2-08EC-43CF-BCBB-4C11BA6FDA02}" destId="{01D4CB12-FE15-4C61-AC5B-28F276DF39BB}" srcOrd="0" destOrd="0" presId="urn:microsoft.com/office/officeart/2016/7/layout/BasicLinearProcessNumbered"/>
    <dgm:cxn modelId="{2A53D220-83E9-4396-955F-E5A56A607008}" type="presParOf" srcId="{EB092FF2-08EC-43CF-BCBB-4C11BA6FDA02}" destId="{EB8CC91B-315D-4B7E-8D36-CF3FD286A1E7}" srcOrd="1" destOrd="0" presId="urn:microsoft.com/office/officeart/2016/7/layout/BasicLinearProcessNumbered"/>
    <dgm:cxn modelId="{81381DD9-7584-4733-B4AD-6A2E9823B2DD}" type="presParOf" srcId="{EB092FF2-08EC-43CF-BCBB-4C11BA6FDA02}" destId="{6A364FBA-BB55-45AA-8362-4CA7AD2B6A2B}" srcOrd="2" destOrd="0" presId="urn:microsoft.com/office/officeart/2016/7/layout/BasicLinearProcessNumbered"/>
    <dgm:cxn modelId="{301A4BAD-E5F9-4B56-B9F3-F4BFE6FF5420}" type="presParOf" srcId="{EB092FF2-08EC-43CF-BCBB-4C11BA6FDA02}" destId="{E152222F-96F8-440F-817C-F5C000FEBF76}" srcOrd="3" destOrd="0" presId="urn:microsoft.com/office/officeart/2016/7/layout/BasicLinearProcessNumbered"/>
    <dgm:cxn modelId="{76367ED9-3058-48EB-903C-6F2F0A9E4FEF}" type="presParOf" srcId="{8BAD9137-EF68-425D-9833-4D8E38DF6327}" destId="{6E3AF02A-38A2-485E-AAEA-74F648F81F15}" srcOrd="3" destOrd="0" presId="urn:microsoft.com/office/officeart/2016/7/layout/BasicLinearProcessNumbered"/>
    <dgm:cxn modelId="{0A41A13D-F79A-4474-9619-9E179C981157}" type="presParOf" srcId="{8BAD9137-EF68-425D-9833-4D8E38DF6327}" destId="{8A70A20F-7032-4C65-BFFC-1DFF71858F68}" srcOrd="4" destOrd="0" presId="urn:microsoft.com/office/officeart/2016/7/layout/BasicLinearProcessNumbered"/>
    <dgm:cxn modelId="{B865B493-CED9-4B37-86D3-EE6A4E1ED671}" type="presParOf" srcId="{8A70A20F-7032-4C65-BFFC-1DFF71858F68}" destId="{48686278-D65F-47AC-A715-F79C6BB394F8}" srcOrd="0" destOrd="0" presId="urn:microsoft.com/office/officeart/2016/7/layout/BasicLinearProcessNumbered"/>
    <dgm:cxn modelId="{E711CC9C-30CC-4FC0-A839-A46A94D8ED0B}" type="presParOf" srcId="{8A70A20F-7032-4C65-BFFC-1DFF71858F68}" destId="{2BB26ACB-B72A-4A2E-9664-DC97BFB47F4D}" srcOrd="1" destOrd="0" presId="urn:microsoft.com/office/officeart/2016/7/layout/BasicLinearProcessNumbered"/>
    <dgm:cxn modelId="{2161C8D5-503B-4811-98FB-52D3C5060B7C}" type="presParOf" srcId="{8A70A20F-7032-4C65-BFFC-1DFF71858F68}" destId="{58FD0EB3-7FAD-45AE-B58B-61814BD5A842}" srcOrd="2" destOrd="0" presId="urn:microsoft.com/office/officeart/2016/7/layout/BasicLinearProcessNumbered"/>
    <dgm:cxn modelId="{FEA63084-6F1D-4158-9BDA-25E7CAB196B9}" type="presParOf" srcId="{8A70A20F-7032-4C65-BFFC-1DFF71858F68}" destId="{602B5211-9580-430E-BCC8-FAD0E348E220}" srcOrd="3" destOrd="0" presId="urn:microsoft.com/office/officeart/2016/7/layout/BasicLinearProcessNumbered"/>
    <dgm:cxn modelId="{741211F0-AA34-42DA-86F1-EA530CE9D823}" type="presParOf" srcId="{8BAD9137-EF68-425D-9833-4D8E38DF6327}" destId="{44FEBA64-EB9F-431B-9A8A-40506473BE56}" srcOrd="5" destOrd="0" presId="urn:microsoft.com/office/officeart/2016/7/layout/BasicLinearProcessNumbered"/>
    <dgm:cxn modelId="{E85136B3-4F24-4BBC-B9AA-E74AD28D8299}" type="presParOf" srcId="{8BAD9137-EF68-425D-9833-4D8E38DF6327}" destId="{96FC3341-5DAD-497A-8568-23F1AD26707D}" srcOrd="6" destOrd="0" presId="urn:microsoft.com/office/officeart/2016/7/layout/BasicLinearProcessNumbered"/>
    <dgm:cxn modelId="{AD042287-5138-4BA8-B3DD-AF966085E1F6}" type="presParOf" srcId="{96FC3341-5DAD-497A-8568-23F1AD26707D}" destId="{6A1ACA24-0653-48EC-8288-BC19CF046A02}" srcOrd="0" destOrd="0" presId="urn:microsoft.com/office/officeart/2016/7/layout/BasicLinearProcessNumbered"/>
    <dgm:cxn modelId="{722AB37D-58E9-418A-89C7-2D28DBB6F626}" type="presParOf" srcId="{96FC3341-5DAD-497A-8568-23F1AD26707D}" destId="{5A07D1CF-681A-4651-AE65-262007FD7D57}" srcOrd="1" destOrd="0" presId="urn:microsoft.com/office/officeart/2016/7/layout/BasicLinearProcessNumbered"/>
    <dgm:cxn modelId="{6CA6D768-94E6-425A-978A-633F24B7E312}" type="presParOf" srcId="{96FC3341-5DAD-497A-8568-23F1AD26707D}" destId="{2F6098F5-2566-4EB6-AD69-70FFF380EEC3}" srcOrd="2" destOrd="0" presId="urn:microsoft.com/office/officeart/2016/7/layout/BasicLinearProcessNumbered"/>
    <dgm:cxn modelId="{727D6A8C-FDE6-49A9-AAA7-8357FDC0FE43}" type="presParOf" srcId="{96FC3341-5DAD-497A-8568-23F1AD26707D}" destId="{CCB8E61C-2CE5-4BE3-B0CA-8A594557D0A0}"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C74E63-8B31-45BC-96B0-41CDDEC040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de-DE"/>
        </a:p>
      </dgm:t>
    </dgm:pt>
    <dgm:pt modelId="{E2C8E356-2BB9-45D5-A319-95E3FE7640F5}">
      <dgm:prSet phldrT="[Text]"/>
      <dgm:spPr/>
      <dgm:t>
        <a:bodyPr/>
        <a:lstStyle/>
        <a:p>
          <a:r>
            <a:rPr lang="de-DE" dirty="0"/>
            <a:t>&lt;Start&gt;</a:t>
          </a:r>
        </a:p>
        <a:p>
          <a:r>
            <a:rPr lang="de-DE" dirty="0"/>
            <a:t>(Zeitplan)</a:t>
          </a:r>
        </a:p>
      </dgm:t>
    </dgm:pt>
    <dgm:pt modelId="{78F71CFF-44F6-4B8A-ABB8-88CD189CCA7B}" type="parTrans" cxnId="{59E3053C-FA8E-40C6-A933-3D0664D80451}">
      <dgm:prSet/>
      <dgm:spPr/>
      <dgm:t>
        <a:bodyPr/>
        <a:lstStyle/>
        <a:p>
          <a:endParaRPr lang="de-DE"/>
        </a:p>
      </dgm:t>
    </dgm:pt>
    <dgm:pt modelId="{ABBEC5CA-7166-458D-B1FF-1CB88E97767D}" type="sibTrans" cxnId="{59E3053C-FA8E-40C6-A933-3D0664D80451}">
      <dgm:prSet/>
      <dgm:spPr/>
      <dgm:t>
        <a:bodyPr/>
        <a:lstStyle/>
        <a:p>
          <a:endParaRPr lang="de-DE"/>
        </a:p>
      </dgm:t>
    </dgm:pt>
    <dgm:pt modelId="{45D1F3FC-DD11-491A-B928-E7B8ECEFA1D4}">
      <dgm:prSet phldrT="[Text]"/>
      <dgm:spPr/>
      <dgm:t>
        <a:bodyPr/>
        <a:lstStyle/>
        <a:p>
          <a:r>
            <a:rPr lang="de-DE" dirty="0"/>
            <a:t>Zeitplan</a:t>
          </a:r>
        </a:p>
      </dgm:t>
    </dgm:pt>
    <dgm:pt modelId="{D196C113-341F-4350-890D-FA06783C77FB}" type="parTrans" cxnId="{B0D59EF2-C507-4D68-A1A6-F5392BFCA751}">
      <dgm:prSet/>
      <dgm:spPr/>
      <dgm:t>
        <a:bodyPr/>
        <a:lstStyle/>
        <a:p>
          <a:endParaRPr lang="de-DE"/>
        </a:p>
      </dgm:t>
    </dgm:pt>
    <dgm:pt modelId="{C2FF505A-C095-42B2-90B3-C134DCFDEAB4}" type="sibTrans" cxnId="{B0D59EF2-C507-4D68-A1A6-F5392BFCA751}">
      <dgm:prSet/>
      <dgm:spPr/>
      <dgm:t>
        <a:bodyPr/>
        <a:lstStyle/>
        <a:p>
          <a:endParaRPr lang="de-DE"/>
        </a:p>
      </dgm:t>
    </dgm:pt>
    <dgm:pt modelId="{4E533C2F-5E87-4FA7-8295-95682627F145}">
      <dgm:prSet phldrT="[Text]"/>
      <dgm:spPr/>
      <dgm:t>
        <a:bodyPr/>
        <a:lstStyle/>
        <a:p>
          <a:r>
            <a:rPr lang="de-DE" dirty="0"/>
            <a:t>Details</a:t>
          </a:r>
        </a:p>
      </dgm:t>
    </dgm:pt>
    <dgm:pt modelId="{9E759CE3-144F-4288-8BCE-6A523A76091C}" type="parTrans" cxnId="{08E5DA27-B67A-41DB-B3D2-9D7DDCB7104E}">
      <dgm:prSet/>
      <dgm:spPr/>
      <dgm:t>
        <a:bodyPr/>
        <a:lstStyle/>
        <a:p>
          <a:endParaRPr lang="de-DE"/>
        </a:p>
      </dgm:t>
    </dgm:pt>
    <dgm:pt modelId="{533ED4CF-ACA9-4440-94B2-EFE6DFA56E4E}" type="sibTrans" cxnId="{08E5DA27-B67A-41DB-B3D2-9D7DDCB7104E}">
      <dgm:prSet/>
      <dgm:spPr/>
      <dgm:t>
        <a:bodyPr/>
        <a:lstStyle/>
        <a:p>
          <a:endParaRPr lang="de-DE"/>
        </a:p>
      </dgm:t>
    </dgm:pt>
    <dgm:pt modelId="{55DFCCE8-5C63-4979-8A48-E155DFA00203}">
      <dgm:prSet phldrT="[Text]"/>
      <dgm:spPr/>
      <dgm:t>
        <a:bodyPr/>
        <a:lstStyle/>
        <a:p>
          <a:r>
            <a:rPr lang="de-DE" dirty="0"/>
            <a:t>Veranstaltungen</a:t>
          </a:r>
        </a:p>
      </dgm:t>
    </dgm:pt>
    <dgm:pt modelId="{A1C0067C-CAE5-43D6-B3EF-3C13286738ED}" type="parTrans" cxnId="{C9642EDD-F3E7-4A5A-8EA5-8D712DE45AD6}">
      <dgm:prSet/>
      <dgm:spPr/>
      <dgm:t>
        <a:bodyPr/>
        <a:lstStyle/>
        <a:p>
          <a:endParaRPr lang="de-DE"/>
        </a:p>
      </dgm:t>
    </dgm:pt>
    <dgm:pt modelId="{95B1294E-950F-4C4E-9385-C1B1AC50E806}" type="sibTrans" cxnId="{C9642EDD-F3E7-4A5A-8EA5-8D712DE45AD6}">
      <dgm:prSet/>
      <dgm:spPr/>
      <dgm:t>
        <a:bodyPr/>
        <a:lstStyle/>
        <a:p>
          <a:endParaRPr lang="de-DE"/>
        </a:p>
      </dgm:t>
    </dgm:pt>
    <dgm:pt modelId="{071D697B-28C9-4A94-8F72-39AF2E446DCB}">
      <dgm:prSet phldrT="[Text]"/>
      <dgm:spPr/>
      <dgm:t>
        <a:bodyPr/>
        <a:lstStyle/>
        <a:p>
          <a:r>
            <a:rPr lang="de-DE" dirty="0"/>
            <a:t>Austeller</a:t>
          </a:r>
        </a:p>
      </dgm:t>
    </dgm:pt>
    <dgm:pt modelId="{04B4DAE7-C4DF-4806-B0C3-4DF82CACFCDB}" type="parTrans" cxnId="{60BFF163-30C7-4A72-B5AB-6C182308A837}">
      <dgm:prSet/>
      <dgm:spPr/>
      <dgm:t>
        <a:bodyPr/>
        <a:lstStyle/>
        <a:p>
          <a:endParaRPr lang="de-DE"/>
        </a:p>
      </dgm:t>
    </dgm:pt>
    <dgm:pt modelId="{ECBA92C5-4FFB-4C3E-A91F-456FB1814E89}" type="sibTrans" cxnId="{60BFF163-30C7-4A72-B5AB-6C182308A837}">
      <dgm:prSet/>
      <dgm:spPr/>
      <dgm:t>
        <a:bodyPr/>
        <a:lstStyle/>
        <a:p>
          <a:endParaRPr lang="de-DE"/>
        </a:p>
      </dgm:t>
    </dgm:pt>
    <dgm:pt modelId="{EE1ACF64-B795-4348-A6ED-454DF7A37759}">
      <dgm:prSet phldrT="[Text]"/>
      <dgm:spPr/>
      <dgm:t>
        <a:bodyPr/>
        <a:lstStyle/>
        <a:p>
          <a:r>
            <a:rPr lang="de-DE" dirty="0"/>
            <a:t>…</a:t>
          </a:r>
        </a:p>
      </dgm:t>
    </dgm:pt>
    <dgm:pt modelId="{2A951ED4-4FCF-46AA-ADB7-114E7DC67C98}" type="parTrans" cxnId="{D323949E-9B30-4685-9A55-97CFF5E084C0}">
      <dgm:prSet/>
      <dgm:spPr/>
      <dgm:t>
        <a:bodyPr/>
        <a:lstStyle/>
        <a:p>
          <a:endParaRPr lang="de-DE"/>
        </a:p>
      </dgm:t>
    </dgm:pt>
    <dgm:pt modelId="{433A7418-34BB-4382-BED8-C71FE0AAF154}" type="sibTrans" cxnId="{D323949E-9B30-4685-9A55-97CFF5E084C0}">
      <dgm:prSet/>
      <dgm:spPr/>
      <dgm:t>
        <a:bodyPr/>
        <a:lstStyle/>
        <a:p>
          <a:endParaRPr lang="de-DE"/>
        </a:p>
      </dgm:t>
    </dgm:pt>
    <dgm:pt modelId="{50261FE0-36B0-4C0F-A47C-2A226942826D}">
      <dgm:prSet phldrT="[Text]"/>
      <dgm:spPr/>
      <dgm:t>
        <a:bodyPr/>
        <a:lstStyle/>
        <a:p>
          <a:r>
            <a:rPr lang="de-DE" dirty="0"/>
            <a:t>Details</a:t>
          </a:r>
        </a:p>
      </dgm:t>
    </dgm:pt>
    <dgm:pt modelId="{497BA53D-6AD4-4103-8736-DE31D123198E}" type="parTrans" cxnId="{12CE0DF0-08B7-4F57-8699-270A58C1667E}">
      <dgm:prSet/>
      <dgm:spPr/>
      <dgm:t>
        <a:bodyPr/>
        <a:lstStyle/>
        <a:p>
          <a:endParaRPr lang="de-DE"/>
        </a:p>
      </dgm:t>
    </dgm:pt>
    <dgm:pt modelId="{61E2BF0A-F229-4010-AF72-F65DE4FC7A4B}" type="sibTrans" cxnId="{12CE0DF0-08B7-4F57-8699-270A58C1667E}">
      <dgm:prSet/>
      <dgm:spPr/>
      <dgm:t>
        <a:bodyPr/>
        <a:lstStyle/>
        <a:p>
          <a:endParaRPr lang="de-DE"/>
        </a:p>
      </dgm:t>
    </dgm:pt>
    <dgm:pt modelId="{90F520C6-9E5A-47CB-89B8-347A3A752086}">
      <dgm:prSet phldrT="[Text]"/>
      <dgm:spPr/>
      <dgm:t>
        <a:bodyPr/>
        <a:lstStyle/>
        <a:p>
          <a:r>
            <a:rPr lang="de-DE" dirty="0"/>
            <a:t>Firma1</a:t>
          </a:r>
        </a:p>
      </dgm:t>
    </dgm:pt>
    <dgm:pt modelId="{0D1B47DA-F7BA-403A-AE65-2F745697CD55}" type="parTrans" cxnId="{20CB16A2-112A-499E-B739-2E2CEC0F585E}">
      <dgm:prSet/>
      <dgm:spPr/>
      <dgm:t>
        <a:bodyPr/>
        <a:lstStyle/>
        <a:p>
          <a:endParaRPr lang="de-DE"/>
        </a:p>
      </dgm:t>
    </dgm:pt>
    <dgm:pt modelId="{ABDB894E-3925-40E7-A7D5-2FCA1998473A}" type="sibTrans" cxnId="{20CB16A2-112A-499E-B739-2E2CEC0F585E}">
      <dgm:prSet/>
      <dgm:spPr/>
      <dgm:t>
        <a:bodyPr/>
        <a:lstStyle/>
        <a:p>
          <a:endParaRPr lang="de-DE"/>
        </a:p>
      </dgm:t>
    </dgm:pt>
    <dgm:pt modelId="{BBA3090F-740A-4099-85C4-593B01149CF9}">
      <dgm:prSet phldrT="[Text]"/>
      <dgm:spPr/>
      <dgm:t>
        <a:bodyPr/>
        <a:lstStyle/>
        <a:p>
          <a:r>
            <a:rPr lang="de-DE" dirty="0"/>
            <a:t>…</a:t>
          </a:r>
        </a:p>
      </dgm:t>
    </dgm:pt>
    <dgm:pt modelId="{2C07791A-7A1A-4B85-AA4E-7427DA43271D}" type="parTrans" cxnId="{5E7A77C6-12FC-4735-8122-F1E979727D76}">
      <dgm:prSet/>
      <dgm:spPr/>
      <dgm:t>
        <a:bodyPr/>
        <a:lstStyle/>
        <a:p>
          <a:endParaRPr lang="de-DE"/>
        </a:p>
      </dgm:t>
    </dgm:pt>
    <dgm:pt modelId="{7CCD4D2C-2DC7-4169-A6C2-46DC2E1E0507}" type="sibTrans" cxnId="{5E7A77C6-12FC-4735-8122-F1E979727D76}">
      <dgm:prSet/>
      <dgm:spPr/>
      <dgm:t>
        <a:bodyPr/>
        <a:lstStyle/>
        <a:p>
          <a:endParaRPr lang="de-DE"/>
        </a:p>
      </dgm:t>
    </dgm:pt>
    <dgm:pt modelId="{F7556082-3E00-4D5C-9113-04D7D1E83030}" type="pres">
      <dgm:prSet presAssocID="{BBC74E63-8B31-45BC-96B0-41CDDEC0408C}" presName="diagram" presStyleCnt="0">
        <dgm:presLayoutVars>
          <dgm:chPref val="1"/>
          <dgm:dir/>
          <dgm:animOne val="branch"/>
          <dgm:animLvl val="lvl"/>
          <dgm:resizeHandles val="exact"/>
        </dgm:presLayoutVars>
      </dgm:prSet>
      <dgm:spPr/>
    </dgm:pt>
    <dgm:pt modelId="{595133CA-E7FC-461B-BDA0-CE346FD13430}" type="pres">
      <dgm:prSet presAssocID="{E2C8E356-2BB9-45D5-A319-95E3FE7640F5}" presName="root1" presStyleCnt="0"/>
      <dgm:spPr/>
    </dgm:pt>
    <dgm:pt modelId="{9CDBC398-BE01-46C9-998E-25B3A3BEDD89}" type="pres">
      <dgm:prSet presAssocID="{E2C8E356-2BB9-45D5-A319-95E3FE7640F5}" presName="LevelOneTextNode" presStyleLbl="node0" presStyleIdx="0" presStyleCnt="1" custLinFactNeighborX="-3476" custLinFactNeighborY="1695">
        <dgm:presLayoutVars>
          <dgm:chPref val="3"/>
        </dgm:presLayoutVars>
      </dgm:prSet>
      <dgm:spPr/>
    </dgm:pt>
    <dgm:pt modelId="{0B9709B1-916F-4957-8E5C-0E80E2362B91}" type="pres">
      <dgm:prSet presAssocID="{E2C8E356-2BB9-45D5-A319-95E3FE7640F5}" presName="level2hierChild" presStyleCnt="0"/>
      <dgm:spPr/>
    </dgm:pt>
    <dgm:pt modelId="{121043DD-E2C6-4062-AE9E-FC34E68B9CAA}" type="pres">
      <dgm:prSet presAssocID="{D196C113-341F-4350-890D-FA06783C77FB}" presName="conn2-1" presStyleLbl="parChTrans1D2" presStyleIdx="0" presStyleCnt="2"/>
      <dgm:spPr/>
    </dgm:pt>
    <dgm:pt modelId="{148DEFBA-38F2-48DD-BDCB-20F4B2E18884}" type="pres">
      <dgm:prSet presAssocID="{D196C113-341F-4350-890D-FA06783C77FB}" presName="connTx" presStyleLbl="parChTrans1D2" presStyleIdx="0" presStyleCnt="2"/>
      <dgm:spPr/>
    </dgm:pt>
    <dgm:pt modelId="{2617129A-5780-40F1-8089-F4D6B9D6113C}" type="pres">
      <dgm:prSet presAssocID="{45D1F3FC-DD11-491A-B928-E7B8ECEFA1D4}" presName="root2" presStyleCnt="0"/>
      <dgm:spPr/>
    </dgm:pt>
    <dgm:pt modelId="{45A1A426-95B2-43BD-825B-8962447B9D43}" type="pres">
      <dgm:prSet presAssocID="{45D1F3FC-DD11-491A-B928-E7B8ECEFA1D4}" presName="LevelTwoTextNode" presStyleLbl="node2" presStyleIdx="0" presStyleCnt="2">
        <dgm:presLayoutVars>
          <dgm:chPref val="3"/>
        </dgm:presLayoutVars>
      </dgm:prSet>
      <dgm:spPr/>
    </dgm:pt>
    <dgm:pt modelId="{073EA4B0-C16F-46E5-A0C0-ABF2B15AA655}" type="pres">
      <dgm:prSet presAssocID="{45D1F3FC-DD11-491A-B928-E7B8ECEFA1D4}" presName="level3hierChild" presStyleCnt="0"/>
      <dgm:spPr/>
    </dgm:pt>
    <dgm:pt modelId="{B28665EB-B09D-4989-A36B-3553F60B634A}" type="pres">
      <dgm:prSet presAssocID="{9E759CE3-144F-4288-8BCE-6A523A76091C}" presName="conn2-1" presStyleLbl="parChTrans1D3" presStyleIdx="0" presStyleCnt="3"/>
      <dgm:spPr/>
    </dgm:pt>
    <dgm:pt modelId="{7E3269F3-ECF7-4697-B7E4-C25EFD29593D}" type="pres">
      <dgm:prSet presAssocID="{9E759CE3-144F-4288-8BCE-6A523A76091C}" presName="connTx" presStyleLbl="parChTrans1D3" presStyleIdx="0" presStyleCnt="3"/>
      <dgm:spPr/>
    </dgm:pt>
    <dgm:pt modelId="{17076DA2-2CE0-489D-8AAD-BB48160612AE}" type="pres">
      <dgm:prSet presAssocID="{4E533C2F-5E87-4FA7-8295-95682627F145}" presName="root2" presStyleCnt="0"/>
      <dgm:spPr/>
    </dgm:pt>
    <dgm:pt modelId="{DEC2E1FA-DD08-4653-80A7-1F6BD392BA5C}" type="pres">
      <dgm:prSet presAssocID="{4E533C2F-5E87-4FA7-8295-95682627F145}" presName="LevelTwoTextNode" presStyleLbl="node3" presStyleIdx="0" presStyleCnt="3">
        <dgm:presLayoutVars>
          <dgm:chPref val="3"/>
        </dgm:presLayoutVars>
      </dgm:prSet>
      <dgm:spPr/>
    </dgm:pt>
    <dgm:pt modelId="{BCA5AD19-0879-435D-9385-952DC5B744E2}" type="pres">
      <dgm:prSet presAssocID="{4E533C2F-5E87-4FA7-8295-95682627F145}" presName="level3hierChild" presStyleCnt="0"/>
      <dgm:spPr/>
    </dgm:pt>
    <dgm:pt modelId="{1BC84DF4-948A-4D75-B4EB-503E2885C0F3}" type="pres">
      <dgm:prSet presAssocID="{A1C0067C-CAE5-43D6-B3EF-3C13286738ED}" presName="conn2-1" presStyleLbl="parChTrans1D2" presStyleIdx="1" presStyleCnt="2"/>
      <dgm:spPr/>
    </dgm:pt>
    <dgm:pt modelId="{F970145F-3774-46BC-A6CD-4D9B2E99CD0F}" type="pres">
      <dgm:prSet presAssocID="{A1C0067C-CAE5-43D6-B3EF-3C13286738ED}" presName="connTx" presStyleLbl="parChTrans1D2" presStyleIdx="1" presStyleCnt="2"/>
      <dgm:spPr/>
    </dgm:pt>
    <dgm:pt modelId="{081F2BBC-BEC5-4641-9C79-57AE6D81DD51}" type="pres">
      <dgm:prSet presAssocID="{55DFCCE8-5C63-4979-8A48-E155DFA00203}" presName="root2" presStyleCnt="0"/>
      <dgm:spPr/>
    </dgm:pt>
    <dgm:pt modelId="{8425CD30-C70D-42E4-BA0D-2D1D1DBC22E7}" type="pres">
      <dgm:prSet presAssocID="{55DFCCE8-5C63-4979-8A48-E155DFA00203}" presName="LevelTwoTextNode" presStyleLbl="node2" presStyleIdx="1" presStyleCnt="2">
        <dgm:presLayoutVars>
          <dgm:chPref val="3"/>
        </dgm:presLayoutVars>
      </dgm:prSet>
      <dgm:spPr/>
    </dgm:pt>
    <dgm:pt modelId="{2ECBCA31-3680-492C-AD33-8B1E5E97AA16}" type="pres">
      <dgm:prSet presAssocID="{55DFCCE8-5C63-4979-8A48-E155DFA00203}" presName="level3hierChild" presStyleCnt="0"/>
      <dgm:spPr/>
    </dgm:pt>
    <dgm:pt modelId="{EE095F96-F904-4B42-8DB7-F9C50435A92D}" type="pres">
      <dgm:prSet presAssocID="{04B4DAE7-C4DF-4806-B0C3-4DF82CACFCDB}" presName="conn2-1" presStyleLbl="parChTrans1D3" presStyleIdx="1" presStyleCnt="3"/>
      <dgm:spPr/>
    </dgm:pt>
    <dgm:pt modelId="{8C977A56-499C-4647-AE98-0D734E6A89AA}" type="pres">
      <dgm:prSet presAssocID="{04B4DAE7-C4DF-4806-B0C3-4DF82CACFCDB}" presName="connTx" presStyleLbl="parChTrans1D3" presStyleIdx="1" presStyleCnt="3"/>
      <dgm:spPr/>
    </dgm:pt>
    <dgm:pt modelId="{06269352-D7DD-4B7F-8D6F-F1359F981CED}" type="pres">
      <dgm:prSet presAssocID="{071D697B-28C9-4A94-8F72-39AF2E446DCB}" presName="root2" presStyleCnt="0"/>
      <dgm:spPr/>
    </dgm:pt>
    <dgm:pt modelId="{80AE4336-76B8-469E-A57A-2075C5B64BAB}" type="pres">
      <dgm:prSet presAssocID="{071D697B-28C9-4A94-8F72-39AF2E446DCB}" presName="LevelTwoTextNode" presStyleLbl="node3" presStyleIdx="1" presStyleCnt="3">
        <dgm:presLayoutVars>
          <dgm:chPref val="3"/>
        </dgm:presLayoutVars>
      </dgm:prSet>
      <dgm:spPr/>
    </dgm:pt>
    <dgm:pt modelId="{0567CF0D-DDE2-4808-BCEE-CF1BBDC86728}" type="pres">
      <dgm:prSet presAssocID="{071D697B-28C9-4A94-8F72-39AF2E446DCB}" presName="level3hierChild" presStyleCnt="0"/>
      <dgm:spPr/>
    </dgm:pt>
    <dgm:pt modelId="{72A67839-0C34-47DE-839C-19FD13B78BA6}" type="pres">
      <dgm:prSet presAssocID="{0D1B47DA-F7BA-403A-AE65-2F745697CD55}" presName="conn2-1" presStyleLbl="parChTrans1D4" presStyleIdx="0" presStyleCnt="3"/>
      <dgm:spPr/>
    </dgm:pt>
    <dgm:pt modelId="{3D548BF6-39B4-4A7E-9B51-8D79D9E06CA8}" type="pres">
      <dgm:prSet presAssocID="{0D1B47DA-F7BA-403A-AE65-2F745697CD55}" presName="connTx" presStyleLbl="parChTrans1D4" presStyleIdx="0" presStyleCnt="3"/>
      <dgm:spPr/>
    </dgm:pt>
    <dgm:pt modelId="{405AB931-5B33-41EC-B993-359114BED837}" type="pres">
      <dgm:prSet presAssocID="{90F520C6-9E5A-47CB-89B8-347A3A752086}" presName="root2" presStyleCnt="0"/>
      <dgm:spPr/>
    </dgm:pt>
    <dgm:pt modelId="{9C78D2CF-6F55-4B1B-948C-A09C4096A689}" type="pres">
      <dgm:prSet presAssocID="{90F520C6-9E5A-47CB-89B8-347A3A752086}" presName="LevelTwoTextNode" presStyleLbl="node4" presStyleIdx="0" presStyleCnt="3">
        <dgm:presLayoutVars>
          <dgm:chPref val="3"/>
        </dgm:presLayoutVars>
      </dgm:prSet>
      <dgm:spPr/>
    </dgm:pt>
    <dgm:pt modelId="{BB1B204B-E57B-49E7-BCDA-4159AB6E83CF}" type="pres">
      <dgm:prSet presAssocID="{90F520C6-9E5A-47CB-89B8-347A3A752086}" presName="level3hierChild" presStyleCnt="0"/>
      <dgm:spPr/>
    </dgm:pt>
    <dgm:pt modelId="{96F061E3-02AF-4BC9-BA66-EB5064A0CE9F}" type="pres">
      <dgm:prSet presAssocID="{497BA53D-6AD4-4103-8736-DE31D123198E}" presName="conn2-1" presStyleLbl="parChTrans1D4" presStyleIdx="1" presStyleCnt="3"/>
      <dgm:spPr/>
    </dgm:pt>
    <dgm:pt modelId="{5829A3AD-8185-4DA8-B82C-A1AC48B45879}" type="pres">
      <dgm:prSet presAssocID="{497BA53D-6AD4-4103-8736-DE31D123198E}" presName="connTx" presStyleLbl="parChTrans1D4" presStyleIdx="1" presStyleCnt="3"/>
      <dgm:spPr/>
    </dgm:pt>
    <dgm:pt modelId="{5BB2E626-0044-4866-96C9-3A3519914CB1}" type="pres">
      <dgm:prSet presAssocID="{50261FE0-36B0-4C0F-A47C-2A226942826D}" presName="root2" presStyleCnt="0"/>
      <dgm:spPr/>
    </dgm:pt>
    <dgm:pt modelId="{2B22F8C2-4C5E-4546-AD4E-00D156A60D56}" type="pres">
      <dgm:prSet presAssocID="{50261FE0-36B0-4C0F-A47C-2A226942826D}" presName="LevelTwoTextNode" presStyleLbl="node4" presStyleIdx="1" presStyleCnt="3">
        <dgm:presLayoutVars>
          <dgm:chPref val="3"/>
        </dgm:presLayoutVars>
      </dgm:prSet>
      <dgm:spPr/>
    </dgm:pt>
    <dgm:pt modelId="{592081C8-BE21-4293-96D4-68F5AD1157B2}" type="pres">
      <dgm:prSet presAssocID="{50261FE0-36B0-4C0F-A47C-2A226942826D}" presName="level3hierChild" presStyleCnt="0"/>
      <dgm:spPr/>
    </dgm:pt>
    <dgm:pt modelId="{1555DFBA-02DE-4C96-AE6F-472D876D1962}" type="pres">
      <dgm:prSet presAssocID="{2C07791A-7A1A-4B85-AA4E-7427DA43271D}" presName="conn2-1" presStyleLbl="parChTrans1D4" presStyleIdx="2" presStyleCnt="3"/>
      <dgm:spPr/>
    </dgm:pt>
    <dgm:pt modelId="{359170DF-F89B-40CF-8282-253428938E1B}" type="pres">
      <dgm:prSet presAssocID="{2C07791A-7A1A-4B85-AA4E-7427DA43271D}" presName="connTx" presStyleLbl="parChTrans1D4" presStyleIdx="2" presStyleCnt="3"/>
      <dgm:spPr/>
    </dgm:pt>
    <dgm:pt modelId="{9243503C-6D87-4E83-81C6-F1486CCDF25B}" type="pres">
      <dgm:prSet presAssocID="{BBA3090F-740A-4099-85C4-593B01149CF9}" presName="root2" presStyleCnt="0"/>
      <dgm:spPr/>
    </dgm:pt>
    <dgm:pt modelId="{E9A0BED6-8C17-4612-993F-3ED1A20C142F}" type="pres">
      <dgm:prSet presAssocID="{BBA3090F-740A-4099-85C4-593B01149CF9}" presName="LevelTwoTextNode" presStyleLbl="node4" presStyleIdx="2" presStyleCnt="3">
        <dgm:presLayoutVars>
          <dgm:chPref val="3"/>
        </dgm:presLayoutVars>
      </dgm:prSet>
      <dgm:spPr/>
    </dgm:pt>
    <dgm:pt modelId="{D22846A3-7143-45D6-BBCD-710EEBB2519C}" type="pres">
      <dgm:prSet presAssocID="{BBA3090F-740A-4099-85C4-593B01149CF9}" presName="level3hierChild" presStyleCnt="0"/>
      <dgm:spPr/>
    </dgm:pt>
    <dgm:pt modelId="{3DFF4AD6-711C-461B-AF1E-4BBED2D6B5B9}" type="pres">
      <dgm:prSet presAssocID="{2A951ED4-4FCF-46AA-ADB7-114E7DC67C98}" presName="conn2-1" presStyleLbl="parChTrans1D3" presStyleIdx="2" presStyleCnt="3"/>
      <dgm:spPr/>
    </dgm:pt>
    <dgm:pt modelId="{7E3C29DD-6C18-42CA-847F-47FA9692D06F}" type="pres">
      <dgm:prSet presAssocID="{2A951ED4-4FCF-46AA-ADB7-114E7DC67C98}" presName="connTx" presStyleLbl="parChTrans1D3" presStyleIdx="2" presStyleCnt="3"/>
      <dgm:spPr/>
    </dgm:pt>
    <dgm:pt modelId="{A7B605EE-F1EC-4BC6-9173-E973ACA5D645}" type="pres">
      <dgm:prSet presAssocID="{EE1ACF64-B795-4348-A6ED-454DF7A37759}" presName="root2" presStyleCnt="0"/>
      <dgm:spPr/>
    </dgm:pt>
    <dgm:pt modelId="{F8A8989B-359B-4AE0-8690-CFD0A4529E4E}" type="pres">
      <dgm:prSet presAssocID="{EE1ACF64-B795-4348-A6ED-454DF7A37759}" presName="LevelTwoTextNode" presStyleLbl="node3" presStyleIdx="2" presStyleCnt="3">
        <dgm:presLayoutVars>
          <dgm:chPref val="3"/>
        </dgm:presLayoutVars>
      </dgm:prSet>
      <dgm:spPr/>
    </dgm:pt>
    <dgm:pt modelId="{65B1FEBA-F227-46A6-B584-14D2205B7B82}" type="pres">
      <dgm:prSet presAssocID="{EE1ACF64-B795-4348-A6ED-454DF7A37759}" presName="level3hierChild" presStyleCnt="0"/>
      <dgm:spPr/>
    </dgm:pt>
  </dgm:ptLst>
  <dgm:cxnLst>
    <dgm:cxn modelId="{30B16A00-E607-407E-A10A-90E96541503F}" type="presOf" srcId="{2C07791A-7A1A-4B85-AA4E-7427DA43271D}" destId="{359170DF-F89B-40CF-8282-253428938E1B}" srcOrd="1" destOrd="0" presId="urn:microsoft.com/office/officeart/2005/8/layout/hierarchy2"/>
    <dgm:cxn modelId="{CEF91410-B144-46DB-B1A3-9F630D08D2BA}" type="presOf" srcId="{A1C0067C-CAE5-43D6-B3EF-3C13286738ED}" destId="{F970145F-3774-46BC-A6CD-4D9B2E99CD0F}" srcOrd="1" destOrd="0" presId="urn:microsoft.com/office/officeart/2005/8/layout/hierarchy2"/>
    <dgm:cxn modelId="{94ECD712-5E38-4825-8071-7CC196ACCA02}" type="presOf" srcId="{071D697B-28C9-4A94-8F72-39AF2E446DCB}" destId="{80AE4336-76B8-469E-A57A-2075C5B64BAB}" srcOrd="0" destOrd="0" presId="urn:microsoft.com/office/officeart/2005/8/layout/hierarchy2"/>
    <dgm:cxn modelId="{D6B19819-0496-4B39-BE2D-DD5B66C8C226}" type="presOf" srcId="{2C07791A-7A1A-4B85-AA4E-7427DA43271D}" destId="{1555DFBA-02DE-4C96-AE6F-472D876D1962}" srcOrd="0" destOrd="0" presId="urn:microsoft.com/office/officeart/2005/8/layout/hierarchy2"/>
    <dgm:cxn modelId="{08E5DA27-B67A-41DB-B3D2-9D7DDCB7104E}" srcId="{45D1F3FC-DD11-491A-B928-E7B8ECEFA1D4}" destId="{4E533C2F-5E87-4FA7-8295-95682627F145}" srcOrd="0" destOrd="0" parTransId="{9E759CE3-144F-4288-8BCE-6A523A76091C}" sibTransId="{533ED4CF-ACA9-4440-94B2-EFE6DFA56E4E}"/>
    <dgm:cxn modelId="{EFDDD92C-5AEE-477D-B7D9-DD00679FE658}" type="presOf" srcId="{2A951ED4-4FCF-46AA-ADB7-114E7DC67C98}" destId="{7E3C29DD-6C18-42CA-847F-47FA9692D06F}" srcOrd="1" destOrd="0" presId="urn:microsoft.com/office/officeart/2005/8/layout/hierarchy2"/>
    <dgm:cxn modelId="{48FAAA2E-A8CD-4B7F-91CD-0AE80185A72F}" type="presOf" srcId="{0D1B47DA-F7BA-403A-AE65-2F745697CD55}" destId="{3D548BF6-39B4-4A7E-9B51-8D79D9E06CA8}" srcOrd="1" destOrd="0" presId="urn:microsoft.com/office/officeart/2005/8/layout/hierarchy2"/>
    <dgm:cxn modelId="{59E3053C-FA8E-40C6-A933-3D0664D80451}" srcId="{BBC74E63-8B31-45BC-96B0-41CDDEC0408C}" destId="{E2C8E356-2BB9-45D5-A319-95E3FE7640F5}" srcOrd="0" destOrd="0" parTransId="{78F71CFF-44F6-4B8A-ABB8-88CD189CCA7B}" sibTransId="{ABBEC5CA-7166-458D-B1FF-1CB88E97767D}"/>
    <dgm:cxn modelId="{7851443F-F2A7-46A9-872E-9DED82749129}" type="presOf" srcId="{55DFCCE8-5C63-4979-8A48-E155DFA00203}" destId="{8425CD30-C70D-42E4-BA0D-2D1D1DBC22E7}" srcOrd="0" destOrd="0" presId="urn:microsoft.com/office/officeart/2005/8/layout/hierarchy2"/>
    <dgm:cxn modelId="{0B6B005D-2E0F-4E9A-A7E6-216492DDAB0C}" type="presOf" srcId="{4E533C2F-5E87-4FA7-8295-95682627F145}" destId="{DEC2E1FA-DD08-4653-80A7-1F6BD392BA5C}" srcOrd="0" destOrd="0" presId="urn:microsoft.com/office/officeart/2005/8/layout/hierarchy2"/>
    <dgm:cxn modelId="{3CA3AF41-4796-40F6-98E2-5E147C7CAB78}" type="presOf" srcId="{497BA53D-6AD4-4103-8736-DE31D123198E}" destId="{96F061E3-02AF-4BC9-BA66-EB5064A0CE9F}" srcOrd="0" destOrd="0" presId="urn:microsoft.com/office/officeart/2005/8/layout/hierarchy2"/>
    <dgm:cxn modelId="{60BFF163-30C7-4A72-B5AB-6C182308A837}" srcId="{55DFCCE8-5C63-4979-8A48-E155DFA00203}" destId="{071D697B-28C9-4A94-8F72-39AF2E446DCB}" srcOrd="0" destOrd="0" parTransId="{04B4DAE7-C4DF-4806-B0C3-4DF82CACFCDB}" sibTransId="{ECBA92C5-4FFB-4C3E-A91F-456FB1814E89}"/>
    <dgm:cxn modelId="{28B41B4C-4472-4626-9ADC-9A7A826C85C9}" type="presOf" srcId="{90F520C6-9E5A-47CB-89B8-347A3A752086}" destId="{9C78D2CF-6F55-4B1B-948C-A09C4096A689}" srcOrd="0" destOrd="0" presId="urn:microsoft.com/office/officeart/2005/8/layout/hierarchy2"/>
    <dgm:cxn modelId="{3255DC4D-9AAC-4A6B-9442-FC97C431B7C8}" type="presOf" srcId="{EE1ACF64-B795-4348-A6ED-454DF7A37759}" destId="{F8A8989B-359B-4AE0-8690-CFD0A4529E4E}" srcOrd="0" destOrd="0" presId="urn:microsoft.com/office/officeart/2005/8/layout/hierarchy2"/>
    <dgm:cxn modelId="{E234F952-04BE-4953-86A4-49A237F2932B}" type="presOf" srcId="{BBA3090F-740A-4099-85C4-593B01149CF9}" destId="{E9A0BED6-8C17-4612-993F-3ED1A20C142F}" srcOrd="0" destOrd="0" presId="urn:microsoft.com/office/officeart/2005/8/layout/hierarchy2"/>
    <dgm:cxn modelId="{BFCF2856-B59E-4547-9956-9D525B443BDB}" type="presOf" srcId="{45D1F3FC-DD11-491A-B928-E7B8ECEFA1D4}" destId="{45A1A426-95B2-43BD-825B-8962447B9D43}" srcOrd="0" destOrd="0" presId="urn:microsoft.com/office/officeart/2005/8/layout/hierarchy2"/>
    <dgm:cxn modelId="{71CD565A-FCF5-4EAA-95E4-EFD372BAB4C3}" type="presOf" srcId="{BBC74E63-8B31-45BC-96B0-41CDDEC0408C}" destId="{F7556082-3E00-4D5C-9113-04D7D1E83030}" srcOrd="0" destOrd="0" presId="urn:microsoft.com/office/officeart/2005/8/layout/hierarchy2"/>
    <dgm:cxn modelId="{149A5B8B-6AD3-48BC-AAA8-91099B9BE95C}" type="presOf" srcId="{A1C0067C-CAE5-43D6-B3EF-3C13286738ED}" destId="{1BC84DF4-948A-4D75-B4EB-503E2885C0F3}" srcOrd="0" destOrd="0" presId="urn:microsoft.com/office/officeart/2005/8/layout/hierarchy2"/>
    <dgm:cxn modelId="{F3787D9B-A13E-423F-94AB-5D991A9DCDE7}" type="presOf" srcId="{497BA53D-6AD4-4103-8736-DE31D123198E}" destId="{5829A3AD-8185-4DA8-B82C-A1AC48B45879}" srcOrd="1" destOrd="0" presId="urn:microsoft.com/office/officeart/2005/8/layout/hierarchy2"/>
    <dgm:cxn modelId="{D323949E-9B30-4685-9A55-97CFF5E084C0}" srcId="{55DFCCE8-5C63-4979-8A48-E155DFA00203}" destId="{EE1ACF64-B795-4348-A6ED-454DF7A37759}" srcOrd="1" destOrd="0" parTransId="{2A951ED4-4FCF-46AA-ADB7-114E7DC67C98}" sibTransId="{433A7418-34BB-4382-BED8-C71FE0AAF154}"/>
    <dgm:cxn modelId="{30BBA5A1-5352-4003-B303-8D7449241E21}" type="presOf" srcId="{50261FE0-36B0-4C0F-A47C-2A226942826D}" destId="{2B22F8C2-4C5E-4546-AD4E-00D156A60D56}" srcOrd="0" destOrd="0" presId="urn:microsoft.com/office/officeart/2005/8/layout/hierarchy2"/>
    <dgm:cxn modelId="{20CB16A2-112A-499E-B739-2E2CEC0F585E}" srcId="{071D697B-28C9-4A94-8F72-39AF2E446DCB}" destId="{90F520C6-9E5A-47CB-89B8-347A3A752086}" srcOrd="0" destOrd="0" parTransId="{0D1B47DA-F7BA-403A-AE65-2F745697CD55}" sibTransId="{ABDB894E-3925-40E7-A7D5-2FCA1998473A}"/>
    <dgm:cxn modelId="{9CB6C7A2-2558-453F-BE8F-4F735F17C3AD}" type="presOf" srcId="{E2C8E356-2BB9-45D5-A319-95E3FE7640F5}" destId="{9CDBC398-BE01-46C9-998E-25B3A3BEDD89}" srcOrd="0" destOrd="0" presId="urn:microsoft.com/office/officeart/2005/8/layout/hierarchy2"/>
    <dgm:cxn modelId="{488711B8-D396-4692-9036-DB310D3EE31A}" type="presOf" srcId="{9E759CE3-144F-4288-8BCE-6A523A76091C}" destId="{B28665EB-B09D-4989-A36B-3553F60B634A}" srcOrd="0" destOrd="0" presId="urn:microsoft.com/office/officeart/2005/8/layout/hierarchy2"/>
    <dgm:cxn modelId="{D31C8EB8-A9D6-4BED-9CDB-3D8D5FFE2EAE}" type="presOf" srcId="{2A951ED4-4FCF-46AA-ADB7-114E7DC67C98}" destId="{3DFF4AD6-711C-461B-AF1E-4BBED2D6B5B9}" srcOrd="0" destOrd="0" presId="urn:microsoft.com/office/officeart/2005/8/layout/hierarchy2"/>
    <dgm:cxn modelId="{B30BB9C5-43B6-4F14-9720-296358F9327E}" type="presOf" srcId="{D196C113-341F-4350-890D-FA06783C77FB}" destId="{148DEFBA-38F2-48DD-BDCB-20F4B2E18884}" srcOrd="1" destOrd="0" presId="urn:microsoft.com/office/officeart/2005/8/layout/hierarchy2"/>
    <dgm:cxn modelId="{5E7A77C6-12FC-4735-8122-F1E979727D76}" srcId="{071D697B-28C9-4A94-8F72-39AF2E446DCB}" destId="{BBA3090F-740A-4099-85C4-593B01149CF9}" srcOrd="1" destOrd="0" parTransId="{2C07791A-7A1A-4B85-AA4E-7427DA43271D}" sibTransId="{7CCD4D2C-2DC7-4169-A6C2-46DC2E1E0507}"/>
    <dgm:cxn modelId="{B181BEC8-CDE3-4DDE-BA68-3A785A209D2D}" type="presOf" srcId="{04B4DAE7-C4DF-4806-B0C3-4DF82CACFCDB}" destId="{8C977A56-499C-4647-AE98-0D734E6A89AA}" srcOrd="1" destOrd="0" presId="urn:microsoft.com/office/officeart/2005/8/layout/hierarchy2"/>
    <dgm:cxn modelId="{A90F3AD2-ADD4-4C73-8784-89DD7A68FA34}" type="presOf" srcId="{04B4DAE7-C4DF-4806-B0C3-4DF82CACFCDB}" destId="{EE095F96-F904-4B42-8DB7-F9C50435A92D}" srcOrd="0" destOrd="0" presId="urn:microsoft.com/office/officeart/2005/8/layout/hierarchy2"/>
    <dgm:cxn modelId="{C9642EDD-F3E7-4A5A-8EA5-8D712DE45AD6}" srcId="{E2C8E356-2BB9-45D5-A319-95E3FE7640F5}" destId="{55DFCCE8-5C63-4979-8A48-E155DFA00203}" srcOrd="1" destOrd="0" parTransId="{A1C0067C-CAE5-43D6-B3EF-3C13286738ED}" sibTransId="{95B1294E-950F-4C4E-9385-C1B1AC50E806}"/>
    <dgm:cxn modelId="{CE515DE8-3C5C-42D3-A82A-335B443BF52D}" type="presOf" srcId="{D196C113-341F-4350-890D-FA06783C77FB}" destId="{121043DD-E2C6-4062-AE9E-FC34E68B9CAA}" srcOrd="0" destOrd="0" presId="urn:microsoft.com/office/officeart/2005/8/layout/hierarchy2"/>
    <dgm:cxn modelId="{4AE21DEC-4094-4912-9CA1-7C93AA174C2A}" type="presOf" srcId="{0D1B47DA-F7BA-403A-AE65-2F745697CD55}" destId="{72A67839-0C34-47DE-839C-19FD13B78BA6}" srcOrd="0" destOrd="0" presId="urn:microsoft.com/office/officeart/2005/8/layout/hierarchy2"/>
    <dgm:cxn modelId="{3C3450EC-7B26-4C6E-A17C-767DBDAA0A54}" type="presOf" srcId="{9E759CE3-144F-4288-8BCE-6A523A76091C}" destId="{7E3269F3-ECF7-4697-B7E4-C25EFD29593D}" srcOrd="1" destOrd="0" presId="urn:microsoft.com/office/officeart/2005/8/layout/hierarchy2"/>
    <dgm:cxn modelId="{12CE0DF0-08B7-4F57-8699-270A58C1667E}" srcId="{90F520C6-9E5A-47CB-89B8-347A3A752086}" destId="{50261FE0-36B0-4C0F-A47C-2A226942826D}" srcOrd="0" destOrd="0" parTransId="{497BA53D-6AD4-4103-8736-DE31D123198E}" sibTransId="{61E2BF0A-F229-4010-AF72-F65DE4FC7A4B}"/>
    <dgm:cxn modelId="{B0D59EF2-C507-4D68-A1A6-F5392BFCA751}" srcId="{E2C8E356-2BB9-45D5-A319-95E3FE7640F5}" destId="{45D1F3FC-DD11-491A-B928-E7B8ECEFA1D4}" srcOrd="0" destOrd="0" parTransId="{D196C113-341F-4350-890D-FA06783C77FB}" sibTransId="{C2FF505A-C095-42B2-90B3-C134DCFDEAB4}"/>
    <dgm:cxn modelId="{AF4A2B8D-00F1-4063-B04A-D0B011EFD561}" type="presParOf" srcId="{F7556082-3E00-4D5C-9113-04D7D1E83030}" destId="{595133CA-E7FC-461B-BDA0-CE346FD13430}" srcOrd="0" destOrd="0" presId="urn:microsoft.com/office/officeart/2005/8/layout/hierarchy2"/>
    <dgm:cxn modelId="{5C7E2B86-E600-4942-B979-B1B277713353}" type="presParOf" srcId="{595133CA-E7FC-461B-BDA0-CE346FD13430}" destId="{9CDBC398-BE01-46C9-998E-25B3A3BEDD89}" srcOrd="0" destOrd="0" presId="urn:microsoft.com/office/officeart/2005/8/layout/hierarchy2"/>
    <dgm:cxn modelId="{CA260FA3-6FE1-429F-BEA2-8C7E77856DD4}" type="presParOf" srcId="{595133CA-E7FC-461B-BDA0-CE346FD13430}" destId="{0B9709B1-916F-4957-8E5C-0E80E2362B91}" srcOrd="1" destOrd="0" presId="urn:microsoft.com/office/officeart/2005/8/layout/hierarchy2"/>
    <dgm:cxn modelId="{16760F81-072B-4FF1-B5D1-33665430E32C}" type="presParOf" srcId="{0B9709B1-916F-4957-8E5C-0E80E2362B91}" destId="{121043DD-E2C6-4062-AE9E-FC34E68B9CAA}" srcOrd="0" destOrd="0" presId="urn:microsoft.com/office/officeart/2005/8/layout/hierarchy2"/>
    <dgm:cxn modelId="{42811EAB-67BD-49B3-AC3A-C33C1EBBBEF5}" type="presParOf" srcId="{121043DD-E2C6-4062-AE9E-FC34E68B9CAA}" destId="{148DEFBA-38F2-48DD-BDCB-20F4B2E18884}" srcOrd="0" destOrd="0" presId="urn:microsoft.com/office/officeart/2005/8/layout/hierarchy2"/>
    <dgm:cxn modelId="{0A003DC2-5FA5-42D2-B8AC-A7A05C6D1194}" type="presParOf" srcId="{0B9709B1-916F-4957-8E5C-0E80E2362B91}" destId="{2617129A-5780-40F1-8089-F4D6B9D6113C}" srcOrd="1" destOrd="0" presId="urn:microsoft.com/office/officeart/2005/8/layout/hierarchy2"/>
    <dgm:cxn modelId="{FFFA9869-13C1-43B2-9D2A-C91AF77E3634}" type="presParOf" srcId="{2617129A-5780-40F1-8089-F4D6B9D6113C}" destId="{45A1A426-95B2-43BD-825B-8962447B9D43}" srcOrd="0" destOrd="0" presId="urn:microsoft.com/office/officeart/2005/8/layout/hierarchy2"/>
    <dgm:cxn modelId="{547B920B-15A3-4DD1-BA80-8C8F6B23BF0C}" type="presParOf" srcId="{2617129A-5780-40F1-8089-F4D6B9D6113C}" destId="{073EA4B0-C16F-46E5-A0C0-ABF2B15AA655}" srcOrd="1" destOrd="0" presId="urn:microsoft.com/office/officeart/2005/8/layout/hierarchy2"/>
    <dgm:cxn modelId="{77B023C7-6433-4B61-A6C1-DB851A1ECEE2}" type="presParOf" srcId="{073EA4B0-C16F-46E5-A0C0-ABF2B15AA655}" destId="{B28665EB-B09D-4989-A36B-3553F60B634A}" srcOrd="0" destOrd="0" presId="urn:microsoft.com/office/officeart/2005/8/layout/hierarchy2"/>
    <dgm:cxn modelId="{CF202961-8F78-46B2-BD09-83327A9716DB}" type="presParOf" srcId="{B28665EB-B09D-4989-A36B-3553F60B634A}" destId="{7E3269F3-ECF7-4697-B7E4-C25EFD29593D}" srcOrd="0" destOrd="0" presId="urn:microsoft.com/office/officeart/2005/8/layout/hierarchy2"/>
    <dgm:cxn modelId="{FC2FC48A-EF4F-416F-BB1D-3917B815B3EF}" type="presParOf" srcId="{073EA4B0-C16F-46E5-A0C0-ABF2B15AA655}" destId="{17076DA2-2CE0-489D-8AAD-BB48160612AE}" srcOrd="1" destOrd="0" presId="urn:microsoft.com/office/officeart/2005/8/layout/hierarchy2"/>
    <dgm:cxn modelId="{BBC870FD-BA47-48A8-9EB7-1E488CEE403B}" type="presParOf" srcId="{17076DA2-2CE0-489D-8AAD-BB48160612AE}" destId="{DEC2E1FA-DD08-4653-80A7-1F6BD392BA5C}" srcOrd="0" destOrd="0" presId="urn:microsoft.com/office/officeart/2005/8/layout/hierarchy2"/>
    <dgm:cxn modelId="{94A0C644-6557-4819-803B-9EB26062AE2F}" type="presParOf" srcId="{17076DA2-2CE0-489D-8AAD-BB48160612AE}" destId="{BCA5AD19-0879-435D-9385-952DC5B744E2}" srcOrd="1" destOrd="0" presId="urn:microsoft.com/office/officeart/2005/8/layout/hierarchy2"/>
    <dgm:cxn modelId="{4BD388B1-7B69-43A2-AE70-7B3A7C00347E}" type="presParOf" srcId="{0B9709B1-916F-4957-8E5C-0E80E2362B91}" destId="{1BC84DF4-948A-4D75-B4EB-503E2885C0F3}" srcOrd="2" destOrd="0" presId="urn:microsoft.com/office/officeart/2005/8/layout/hierarchy2"/>
    <dgm:cxn modelId="{CD887C6B-4666-4746-9227-2A289E38A1DD}" type="presParOf" srcId="{1BC84DF4-948A-4D75-B4EB-503E2885C0F3}" destId="{F970145F-3774-46BC-A6CD-4D9B2E99CD0F}" srcOrd="0" destOrd="0" presId="urn:microsoft.com/office/officeart/2005/8/layout/hierarchy2"/>
    <dgm:cxn modelId="{BFDA7DFB-C9DA-48E9-B9CD-BE7CEB26A36F}" type="presParOf" srcId="{0B9709B1-916F-4957-8E5C-0E80E2362B91}" destId="{081F2BBC-BEC5-4641-9C79-57AE6D81DD51}" srcOrd="3" destOrd="0" presId="urn:microsoft.com/office/officeart/2005/8/layout/hierarchy2"/>
    <dgm:cxn modelId="{162CDD9F-8827-4767-BDAA-BA7E71BD1959}" type="presParOf" srcId="{081F2BBC-BEC5-4641-9C79-57AE6D81DD51}" destId="{8425CD30-C70D-42E4-BA0D-2D1D1DBC22E7}" srcOrd="0" destOrd="0" presId="urn:microsoft.com/office/officeart/2005/8/layout/hierarchy2"/>
    <dgm:cxn modelId="{9D61A349-0B4D-41ED-BFFD-A5ABB6164688}" type="presParOf" srcId="{081F2BBC-BEC5-4641-9C79-57AE6D81DD51}" destId="{2ECBCA31-3680-492C-AD33-8B1E5E97AA16}" srcOrd="1" destOrd="0" presId="urn:microsoft.com/office/officeart/2005/8/layout/hierarchy2"/>
    <dgm:cxn modelId="{1B7C9DA3-123E-41BD-A68A-BC53A059B5CE}" type="presParOf" srcId="{2ECBCA31-3680-492C-AD33-8B1E5E97AA16}" destId="{EE095F96-F904-4B42-8DB7-F9C50435A92D}" srcOrd="0" destOrd="0" presId="urn:microsoft.com/office/officeart/2005/8/layout/hierarchy2"/>
    <dgm:cxn modelId="{BE187FC7-CFCF-414E-819F-A7DF9700057E}" type="presParOf" srcId="{EE095F96-F904-4B42-8DB7-F9C50435A92D}" destId="{8C977A56-499C-4647-AE98-0D734E6A89AA}" srcOrd="0" destOrd="0" presId="urn:microsoft.com/office/officeart/2005/8/layout/hierarchy2"/>
    <dgm:cxn modelId="{CB346F5E-1281-4763-A60B-F61D4716E920}" type="presParOf" srcId="{2ECBCA31-3680-492C-AD33-8B1E5E97AA16}" destId="{06269352-D7DD-4B7F-8D6F-F1359F981CED}" srcOrd="1" destOrd="0" presId="urn:microsoft.com/office/officeart/2005/8/layout/hierarchy2"/>
    <dgm:cxn modelId="{CA3FAF9A-77BD-4331-B920-6476848B78DF}" type="presParOf" srcId="{06269352-D7DD-4B7F-8D6F-F1359F981CED}" destId="{80AE4336-76B8-469E-A57A-2075C5B64BAB}" srcOrd="0" destOrd="0" presId="urn:microsoft.com/office/officeart/2005/8/layout/hierarchy2"/>
    <dgm:cxn modelId="{1DDB6FCD-B180-4FD9-B78F-DFFED3769995}" type="presParOf" srcId="{06269352-D7DD-4B7F-8D6F-F1359F981CED}" destId="{0567CF0D-DDE2-4808-BCEE-CF1BBDC86728}" srcOrd="1" destOrd="0" presId="urn:microsoft.com/office/officeart/2005/8/layout/hierarchy2"/>
    <dgm:cxn modelId="{1E3E4524-628E-4632-B993-D2F8C7F0FFB1}" type="presParOf" srcId="{0567CF0D-DDE2-4808-BCEE-CF1BBDC86728}" destId="{72A67839-0C34-47DE-839C-19FD13B78BA6}" srcOrd="0" destOrd="0" presId="urn:microsoft.com/office/officeart/2005/8/layout/hierarchy2"/>
    <dgm:cxn modelId="{E179735B-421B-4D44-95DE-3AEED9B3891B}" type="presParOf" srcId="{72A67839-0C34-47DE-839C-19FD13B78BA6}" destId="{3D548BF6-39B4-4A7E-9B51-8D79D9E06CA8}" srcOrd="0" destOrd="0" presId="urn:microsoft.com/office/officeart/2005/8/layout/hierarchy2"/>
    <dgm:cxn modelId="{EADCC480-8B5B-4111-897E-CF2F1E303185}" type="presParOf" srcId="{0567CF0D-DDE2-4808-BCEE-CF1BBDC86728}" destId="{405AB931-5B33-41EC-B993-359114BED837}" srcOrd="1" destOrd="0" presId="urn:microsoft.com/office/officeart/2005/8/layout/hierarchy2"/>
    <dgm:cxn modelId="{004522C1-7830-457D-A9C2-559E363946B6}" type="presParOf" srcId="{405AB931-5B33-41EC-B993-359114BED837}" destId="{9C78D2CF-6F55-4B1B-948C-A09C4096A689}" srcOrd="0" destOrd="0" presId="urn:microsoft.com/office/officeart/2005/8/layout/hierarchy2"/>
    <dgm:cxn modelId="{04A8B783-8159-4377-AE22-FEE8B05DCCDB}" type="presParOf" srcId="{405AB931-5B33-41EC-B993-359114BED837}" destId="{BB1B204B-E57B-49E7-BCDA-4159AB6E83CF}" srcOrd="1" destOrd="0" presId="urn:microsoft.com/office/officeart/2005/8/layout/hierarchy2"/>
    <dgm:cxn modelId="{1879891D-3D2E-4FB5-9140-A44C6726059C}" type="presParOf" srcId="{BB1B204B-E57B-49E7-BCDA-4159AB6E83CF}" destId="{96F061E3-02AF-4BC9-BA66-EB5064A0CE9F}" srcOrd="0" destOrd="0" presId="urn:microsoft.com/office/officeart/2005/8/layout/hierarchy2"/>
    <dgm:cxn modelId="{A3CBE2B7-C64D-4796-8B4E-DD56A9DAC245}" type="presParOf" srcId="{96F061E3-02AF-4BC9-BA66-EB5064A0CE9F}" destId="{5829A3AD-8185-4DA8-B82C-A1AC48B45879}" srcOrd="0" destOrd="0" presId="urn:microsoft.com/office/officeart/2005/8/layout/hierarchy2"/>
    <dgm:cxn modelId="{158EE486-CCF1-4CD9-BDC4-D27F0DDBE4A3}" type="presParOf" srcId="{BB1B204B-E57B-49E7-BCDA-4159AB6E83CF}" destId="{5BB2E626-0044-4866-96C9-3A3519914CB1}" srcOrd="1" destOrd="0" presId="urn:microsoft.com/office/officeart/2005/8/layout/hierarchy2"/>
    <dgm:cxn modelId="{5D4BF78D-0630-463A-B210-7FDAFD6F2140}" type="presParOf" srcId="{5BB2E626-0044-4866-96C9-3A3519914CB1}" destId="{2B22F8C2-4C5E-4546-AD4E-00D156A60D56}" srcOrd="0" destOrd="0" presId="urn:microsoft.com/office/officeart/2005/8/layout/hierarchy2"/>
    <dgm:cxn modelId="{E4E3CE6D-CB05-4B11-A4F2-5312900593BB}" type="presParOf" srcId="{5BB2E626-0044-4866-96C9-3A3519914CB1}" destId="{592081C8-BE21-4293-96D4-68F5AD1157B2}" srcOrd="1" destOrd="0" presId="urn:microsoft.com/office/officeart/2005/8/layout/hierarchy2"/>
    <dgm:cxn modelId="{B27F7F58-58FC-494D-AC91-AEDDC3D23F2B}" type="presParOf" srcId="{0567CF0D-DDE2-4808-BCEE-CF1BBDC86728}" destId="{1555DFBA-02DE-4C96-AE6F-472D876D1962}" srcOrd="2" destOrd="0" presId="urn:microsoft.com/office/officeart/2005/8/layout/hierarchy2"/>
    <dgm:cxn modelId="{0DEAC179-2C3A-49B1-A062-F7B39C9E5390}" type="presParOf" srcId="{1555DFBA-02DE-4C96-AE6F-472D876D1962}" destId="{359170DF-F89B-40CF-8282-253428938E1B}" srcOrd="0" destOrd="0" presId="urn:microsoft.com/office/officeart/2005/8/layout/hierarchy2"/>
    <dgm:cxn modelId="{67CF18A2-2FE3-48BC-A40C-2AF1C6F72182}" type="presParOf" srcId="{0567CF0D-DDE2-4808-BCEE-CF1BBDC86728}" destId="{9243503C-6D87-4E83-81C6-F1486CCDF25B}" srcOrd="3" destOrd="0" presId="urn:microsoft.com/office/officeart/2005/8/layout/hierarchy2"/>
    <dgm:cxn modelId="{2523351E-8F1A-4451-B102-D50333F898E9}" type="presParOf" srcId="{9243503C-6D87-4E83-81C6-F1486CCDF25B}" destId="{E9A0BED6-8C17-4612-993F-3ED1A20C142F}" srcOrd="0" destOrd="0" presId="urn:microsoft.com/office/officeart/2005/8/layout/hierarchy2"/>
    <dgm:cxn modelId="{1C4D8FB0-DF76-4CAA-BF67-8AA6F43EFC4B}" type="presParOf" srcId="{9243503C-6D87-4E83-81C6-F1486CCDF25B}" destId="{D22846A3-7143-45D6-BBCD-710EEBB2519C}" srcOrd="1" destOrd="0" presId="urn:microsoft.com/office/officeart/2005/8/layout/hierarchy2"/>
    <dgm:cxn modelId="{7F8328A5-2126-4E82-97E0-A1372480DAD4}" type="presParOf" srcId="{2ECBCA31-3680-492C-AD33-8B1E5E97AA16}" destId="{3DFF4AD6-711C-461B-AF1E-4BBED2D6B5B9}" srcOrd="2" destOrd="0" presId="urn:microsoft.com/office/officeart/2005/8/layout/hierarchy2"/>
    <dgm:cxn modelId="{A4359A02-6711-4F84-A932-7D68BF5193E0}" type="presParOf" srcId="{3DFF4AD6-711C-461B-AF1E-4BBED2D6B5B9}" destId="{7E3C29DD-6C18-42CA-847F-47FA9692D06F}" srcOrd="0" destOrd="0" presId="urn:microsoft.com/office/officeart/2005/8/layout/hierarchy2"/>
    <dgm:cxn modelId="{D9425BF2-A767-4656-ABB6-3592D91CCCED}" type="presParOf" srcId="{2ECBCA31-3680-492C-AD33-8B1E5E97AA16}" destId="{A7B605EE-F1EC-4BC6-9173-E973ACA5D645}" srcOrd="3" destOrd="0" presId="urn:microsoft.com/office/officeart/2005/8/layout/hierarchy2"/>
    <dgm:cxn modelId="{317F62A0-2CF6-4468-925A-81CEC6E50D12}" type="presParOf" srcId="{A7B605EE-F1EC-4BC6-9173-E973ACA5D645}" destId="{F8A8989B-359B-4AE0-8690-CFD0A4529E4E}" srcOrd="0" destOrd="0" presId="urn:microsoft.com/office/officeart/2005/8/layout/hierarchy2"/>
    <dgm:cxn modelId="{911B96BD-B31D-4176-BFE6-57A5658C6BFC}" type="presParOf" srcId="{A7B605EE-F1EC-4BC6-9173-E973ACA5D645}" destId="{65B1FEBA-F227-46A6-B584-14D2205B7B8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AA8765-392F-4D43-B5DD-8E239B6A051D}"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63C6FEF-7FEF-4B5B-B3CF-B37B4803EDB7}">
      <dgm:prSet/>
      <dgm:spPr/>
      <dgm:t>
        <a:bodyPr/>
        <a:lstStyle/>
        <a:p>
          <a:r>
            <a:rPr lang="de-DE"/>
            <a:t>Lokaler Speicher</a:t>
          </a:r>
          <a:endParaRPr lang="en-US"/>
        </a:p>
      </dgm:t>
    </dgm:pt>
    <dgm:pt modelId="{95E3053C-A6A7-423E-86D4-2D46AB30B81C}" type="parTrans" cxnId="{A4CD9E34-2778-4521-90D1-DC66EAD586CF}">
      <dgm:prSet/>
      <dgm:spPr/>
      <dgm:t>
        <a:bodyPr/>
        <a:lstStyle/>
        <a:p>
          <a:endParaRPr lang="en-US"/>
        </a:p>
      </dgm:t>
    </dgm:pt>
    <dgm:pt modelId="{A80F033F-E7C3-4276-9E24-CA033097529F}" type="sibTrans" cxnId="{A4CD9E34-2778-4521-90D1-DC66EAD586CF}">
      <dgm:prSet phldrT="01" phldr="0"/>
      <dgm:spPr/>
      <dgm:t>
        <a:bodyPr/>
        <a:lstStyle/>
        <a:p>
          <a:r>
            <a:rPr lang="en-US"/>
            <a:t>01</a:t>
          </a:r>
        </a:p>
      </dgm:t>
    </dgm:pt>
    <dgm:pt modelId="{F8611DD9-FC10-40C1-96B3-A142EE5177B1}">
      <dgm:prSet/>
      <dgm:spPr/>
      <dgm:t>
        <a:bodyPr/>
        <a:lstStyle/>
        <a:p>
          <a:r>
            <a:rPr lang="de-DE"/>
            <a:t>Synchronisation mit Server</a:t>
          </a:r>
          <a:endParaRPr lang="en-US"/>
        </a:p>
      </dgm:t>
    </dgm:pt>
    <dgm:pt modelId="{A809D9D6-AFFC-466B-8538-CEBE86BD9E64}" type="parTrans" cxnId="{67153A61-96ED-41F7-8533-67A90333A12D}">
      <dgm:prSet/>
      <dgm:spPr/>
      <dgm:t>
        <a:bodyPr/>
        <a:lstStyle/>
        <a:p>
          <a:endParaRPr lang="en-US"/>
        </a:p>
      </dgm:t>
    </dgm:pt>
    <dgm:pt modelId="{35FCBDDC-D08A-41BC-8538-C916AEF79338}" type="sibTrans" cxnId="{67153A61-96ED-41F7-8533-67A90333A12D}">
      <dgm:prSet phldrT="02" phldr="0"/>
      <dgm:spPr/>
      <dgm:t>
        <a:bodyPr/>
        <a:lstStyle/>
        <a:p>
          <a:r>
            <a:rPr lang="en-US"/>
            <a:t>02</a:t>
          </a:r>
        </a:p>
      </dgm:t>
    </dgm:pt>
    <dgm:pt modelId="{D7CCECA9-3653-4D5F-8EE5-2131B38872FF}">
      <dgm:prSet/>
      <dgm:spPr/>
      <dgm:t>
        <a:bodyPr/>
        <a:lstStyle/>
        <a:p>
          <a:r>
            <a:rPr lang="de-DE"/>
            <a:t>Benachrichtigungssystem</a:t>
          </a:r>
          <a:endParaRPr lang="en-US"/>
        </a:p>
      </dgm:t>
    </dgm:pt>
    <dgm:pt modelId="{42D4FE27-9442-4A76-8482-1B7F477E4C74}" type="parTrans" cxnId="{B22FF1ED-F9DB-4593-B161-302A4AFF20BE}">
      <dgm:prSet/>
      <dgm:spPr/>
      <dgm:t>
        <a:bodyPr/>
        <a:lstStyle/>
        <a:p>
          <a:endParaRPr lang="en-US"/>
        </a:p>
      </dgm:t>
    </dgm:pt>
    <dgm:pt modelId="{2D3DE65E-07C4-487C-B424-84F422A684B3}" type="sibTrans" cxnId="{B22FF1ED-F9DB-4593-B161-302A4AFF20BE}">
      <dgm:prSet phldrT="03" phldr="0"/>
      <dgm:spPr/>
      <dgm:t>
        <a:bodyPr/>
        <a:lstStyle/>
        <a:p>
          <a:r>
            <a:rPr lang="en-US"/>
            <a:t>03</a:t>
          </a:r>
        </a:p>
      </dgm:t>
    </dgm:pt>
    <dgm:pt modelId="{82920B89-0B9E-4D4D-A95E-FB43D79EA6D6}">
      <dgm:prSet/>
      <dgm:spPr/>
      <dgm:t>
        <a:bodyPr/>
        <a:lstStyle/>
        <a:p>
          <a:r>
            <a:rPr lang="de-DE"/>
            <a:t>Diverse andere Dinge</a:t>
          </a:r>
          <a:endParaRPr lang="en-US"/>
        </a:p>
      </dgm:t>
    </dgm:pt>
    <dgm:pt modelId="{9CEFC56C-7A97-420E-9F68-3044E66E3639}" type="parTrans" cxnId="{5A7B6F03-CFB0-4EDA-BCD6-D1382C731921}">
      <dgm:prSet/>
      <dgm:spPr/>
      <dgm:t>
        <a:bodyPr/>
        <a:lstStyle/>
        <a:p>
          <a:endParaRPr lang="en-US"/>
        </a:p>
      </dgm:t>
    </dgm:pt>
    <dgm:pt modelId="{2FD58EAE-4CD9-426C-944D-598615C3DEE6}" type="sibTrans" cxnId="{5A7B6F03-CFB0-4EDA-BCD6-D1382C731921}">
      <dgm:prSet phldrT="04" phldr="0"/>
      <dgm:spPr/>
      <dgm:t>
        <a:bodyPr/>
        <a:lstStyle/>
        <a:p>
          <a:r>
            <a:rPr lang="en-US"/>
            <a:t>04</a:t>
          </a:r>
        </a:p>
      </dgm:t>
    </dgm:pt>
    <dgm:pt modelId="{108708FE-EDD4-444E-B117-83C5C87285DF}" type="pres">
      <dgm:prSet presAssocID="{B3AA8765-392F-4D43-B5DD-8E239B6A051D}" presName="Name0" presStyleCnt="0">
        <dgm:presLayoutVars>
          <dgm:animLvl val="lvl"/>
          <dgm:resizeHandles val="exact"/>
        </dgm:presLayoutVars>
      </dgm:prSet>
      <dgm:spPr/>
    </dgm:pt>
    <dgm:pt modelId="{E87F7F2D-C20A-4380-8ED7-27851F65C303}" type="pres">
      <dgm:prSet presAssocID="{063C6FEF-7FEF-4B5B-B3CF-B37B4803EDB7}" presName="compositeNode" presStyleCnt="0">
        <dgm:presLayoutVars>
          <dgm:bulletEnabled val="1"/>
        </dgm:presLayoutVars>
      </dgm:prSet>
      <dgm:spPr/>
    </dgm:pt>
    <dgm:pt modelId="{32DD1550-B429-428B-85C8-B4021F67A86E}" type="pres">
      <dgm:prSet presAssocID="{063C6FEF-7FEF-4B5B-B3CF-B37B4803EDB7}" presName="bgRect" presStyleLbl="alignNode1" presStyleIdx="0" presStyleCnt="4"/>
      <dgm:spPr/>
    </dgm:pt>
    <dgm:pt modelId="{9D86EE81-363C-4D34-9C90-CB1D985DC5CA}" type="pres">
      <dgm:prSet presAssocID="{A80F033F-E7C3-4276-9E24-CA033097529F}" presName="sibTransNodeRect" presStyleLbl="alignNode1" presStyleIdx="0" presStyleCnt="4">
        <dgm:presLayoutVars>
          <dgm:chMax val="0"/>
          <dgm:bulletEnabled val="1"/>
        </dgm:presLayoutVars>
      </dgm:prSet>
      <dgm:spPr/>
    </dgm:pt>
    <dgm:pt modelId="{FFC8ECC9-6751-40D4-A86C-FCCE10150C06}" type="pres">
      <dgm:prSet presAssocID="{063C6FEF-7FEF-4B5B-B3CF-B37B4803EDB7}" presName="nodeRect" presStyleLbl="alignNode1" presStyleIdx="0" presStyleCnt="4">
        <dgm:presLayoutVars>
          <dgm:bulletEnabled val="1"/>
        </dgm:presLayoutVars>
      </dgm:prSet>
      <dgm:spPr/>
    </dgm:pt>
    <dgm:pt modelId="{E1375817-99B4-47A3-81E4-E41C9C9B19D3}" type="pres">
      <dgm:prSet presAssocID="{A80F033F-E7C3-4276-9E24-CA033097529F}" presName="sibTrans" presStyleCnt="0"/>
      <dgm:spPr/>
    </dgm:pt>
    <dgm:pt modelId="{6524044A-290C-4AC1-8B98-EE269D61F487}" type="pres">
      <dgm:prSet presAssocID="{F8611DD9-FC10-40C1-96B3-A142EE5177B1}" presName="compositeNode" presStyleCnt="0">
        <dgm:presLayoutVars>
          <dgm:bulletEnabled val="1"/>
        </dgm:presLayoutVars>
      </dgm:prSet>
      <dgm:spPr/>
    </dgm:pt>
    <dgm:pt modelId="{D0EB3CFF-AFCC-40BB-98D5-746516F7DD6F}" type="pres">
      <dgm:prSet presAssocID="{F8611DD9-FC10-40C1-96B3-A142EE5177B1}" presName="bgRect" presStyleLbl="alignNode1" presStyleIdx="1" presStyleCnt="4"/>
      <dgm:spPr/>
    </dgm:pt>
    <dgm:pt modelId="{905394FC-A9A9-4CFD-B896-EF75EDC0D54D}" type="pres">
      <dgm:prSet presAssocID="{35FCBDDC-D08A-41BC-8538-C916AEF79338}" presName="sibTransNodeRect" presStyleLbl="alignNode1" presStyleIdx="1" presStyleCnt="4">
        <dgm:presLayoutVars>
          <dgm:chMax val="0"/>
          <dgm:bulletEnabled val="1"/>
        </dgm:presLayoutVars>
      </dgm:prSet>
      <dgm:spPr/>
    </dgm:pt>
    <dgm:pt modelId="{C15E8B05-FA20-4537-897E-7FBC7187FF02}" type="pres">
      <dgm:prSet presAssocID="{F8611DD9-FC10-40C1-96B3-A142EE5177B1}" presName="nodeRect" presStyleLbl="alignNode1" presStyleIdx="1" presStyleCnt="4">
        <dgm:presLayoutVars>
          <dgm:bulletEnabled val="1"/>
        </dgm:presLayoutVars>
      </dgm:prSet>
      <dgm:spPr/>
    </dgm:pt>
    <dgm:pt modelId="{48A517C7-239C-4F23-96D2-9B88A51620AA}" type="pres">
      <dgm:prSet presAssocID="{35FCBDDC-D08A-41BC-8538-C916AEF79338}" presName="sibTrans" presStyleCnt="0"/>
      <dgm:spPr/>
    </dgm:pt>
    <dgm:pt modelId="{7E5D1A2A-1E50-4AB9-A535-1303F8768330}" type="pres">
      <dgm:prSet presAssocID="{D7CCECA9-3653-4D5F-8EE5-2131B38872FF}" presName="compositeNode" presStyleCnt="0">
        <dgm:presLayoutVars>
          <dgm:bulletEnabled val="1"/>
        </dgm:presLayoutVars>
      </dgm:prSet>
      <dgm:spPr/>
    </dgm:pt>
    <dgm:pt modelId="{3AFCC2F7-A98A-490B-B9B1-C019B0CD797A}" type="pres">
      <dgm:prSet presAssocID="{D7CCECA9-3653-4D5F-8EE5-2131B38872FF}" presName="bgRect" presStyleLbl="alignNode1" presStyleIdx="2" presStyleCnt="4"/>
      <dgm:spPr/>
    </dgm:pt>
    <dgm:pt modelId="{7B968986-C6FA-4055-8360-B056C0D5AAC5}" type="pres">
      <dgm:prSet presAssocID="{2D3DE65E-07C4-487C-B424-84F422A684B3}" presName="sibTransNodeRect" presStyleLbl="alignNode1" presStyleIdx="2" presStyleCnt="4">
        <dgm:presLayoutVars>
          <dgm:chMax val="0"/>
          <dgm:bulletEnabled val="1"/>
        </dgm:presLayoutVars>
      </dgm:prSet>
      <dgm:spPr/>
    </dgm:pt>
    <dgm:pt modelId="{DC3DA7CE-CB0B-4BCE-8088-47FC2AB88F02}" type="pres">
      <dgm:prSet presAssocID="{D7CCECA9-3653-4D5F-8EE5-2131B38872FF}" presName="nodeRect" presStyleLbl="alignNode1" presStyleIdx="2" presStyleCnt="4">
        <dgm:presLayoutVars>
          <dgm:bulletEnabled val="1"/>
        </dgm:presLayoutVars>
      </dgm:prSet>
      <dgm:spPr/>
    </dgm:pt>
    <dgm:pt modelId="{CD30A975-86EA-49DD-B9B2-1C3671AA1E45}" type="pres">
      <dgm:prSet presAssocID="{2D3DE65E-07C4-487C-B424-84F422A684B3}" presName="sibTrans" presStyleCnt="0"/>
      <dgm:spPr/>
    </dgm:pt>
    <dgm:pt modelId="{CB852ECC-F91F-4A0F-B111-FE69506652A2}" type="pres">
      <dgm:prSet presAssocID="{82920B89-0B9E-4D4D-A95E-FB43D79EA6D6}" presName="compositeNode" presStyleCnt="0">
        <dgm:presLayoutVars>
          <dgm:bulletEnabled val="1"/>
        </dgm:presLayoutVars>
      </dgm:prSet>
      <dgm:spPr/>
    </dgm:pt>
    <dgm:pt modelId="{5DE6371B-F028-49AF-8435-130BB5A66E74}" type="pres">
      <dgm:prSet presAssocID="{82920B89-0B9E-4D4D-A95E-FB43D79EA6D6}" presName="bgRect" presStyleLbl="alignNode1" presStyleIdx="3" presStyleCnt="4"/>
      <dgm:spPr/>
    </dgm:pt>
    <dgm:pt modelId="{24BE86B3-381A-4E8A-B262-A4A82A4C13DB}" type="pres">
      <dgm:prSet presAssocID="{2FD58EAE-4CD9-426C-944D-598615C3DEE6}" presName="sibTransNodeRect" presStyleLbl="alignNode1" presStyleIdx="3" presStyleCnt="4">
        <dgm:presLayoutVars>
          <dgm:chMax val="0"/>
          <dgm:bulletEnabled val="1"/>
        </dgm:presLayoutVars>
      </dgm:prSet>
      <dgm:spPr/>
    </dgm:pt>
    <dgm:pt modelId="{865B0CFE-BC42-4769-B974-0F2C08EA8EDD}" type="pres">
      <dgm:prSet presAssocID="{82920B89-0B9E-4D4D-A95E-FB43D79EA6D6}" presName="nodeRect" presStyleLbl="alignNode1" presStyleIdx="3" presStyleCnt="4">
        <dgm:presLayoutVars>
          <dgm:bulletEnabled val="1"/>
        </dgm:presLayoutVars>
      </dgm:prSet>
      <dgm:spPr/>
    </dgm:pt>
  </dgm:ptLst>
  <dgm:cxnLst>
    <dgm:cxn modelId="{5A7B6F03-CFB0-4EDA-BCD6-D1382C731921}" srcId="{B3AA8765-392F-4D43-B5DD-8E239B6A051D}" destId="{82920B89-0B9E-4D4D-A95E-FB43D79EA6D6}" srcOrd="3" destOrd="0" parTransId="{9CEFC56C-7A97-420E-9F68-3044E66E3639}" sibTransId="{2FD58EAE-4CD9-426C-944D-598615C3DEE6}"/>
    <dgm:cxn modelId="{A4CD9E34-2778-4521-90D1-DC66EAD586CF}" srcId="{B3AA8765-392F-4D43-B5DD-8E239B6A051D}" destId="{063C6FEF-7FEF-4B5B-B3CF-B37B4803EDB7}" srcOrd="0" destOrd="0" parTransId="{95E3053C-A6A7-423E-86D4-2D46AB30B81C}" sibTransId="{A80F033F-E7C3-4276-9E24-CA033097529F}"/>
    <dgm:cxn modelId="{6C909737-AAAE-4315-B722-8013DD1DE926}" type="presOf" srcId="{82920B89-0B9E-4D4D-A95E-FB43D79EA6D6}" destId="{865B0CFE-BC42-4769-B974-0F2C08EA8EDD}" srcOrd="1" destOrd="0" presId="urn:microsoft.com/office/officeart/2016/7/layout/LinearBlockProcessNumbered"/>
    <dgm:cxn modelId="{FDD9AA5B-CC4F-4A8C-B186-F1E473FF891C}" type="presOf" srcId="{2D3DE65E-07C4-487C-B424-84F422A684B3}" destId="{7B968986-C6FA-4055-8360-B056C0D5AAC5}" srcOrd="0" destOrd="0" presId="urn:microsoft.com/office/officeart/2016/7/layout/LinearBlockProcessNumbered"/>
    <dgm:cxn modelId="{67153A61-96ED-41F7-8533-67A90333A12D}" srcId="{B3AA8765-392F-4D43-B5DD-8E239B6A051D}" destId="{F8611DD9-FC10-40C1-96B3-A142EE5177B1}" srcOrd="1" destOrd="0" parTransId="{A809D9D6-AFFC-466B-8538-CEBE86BD9E64}" sibTransId="{35FCBDDC-D08A-41BC-8538-C916AEF79338}"/>
    <dgm:cxn modelId="{8E24C849-7526-41FE-8616-4440D131F947}" type="presOf" srcId="{F8611DD9-FC10-40C1-96B3-A142EE5177B1}" destId="{D0EB3CFF-AFCC-40BB-98D5-746516F7DD6F}" srcOrd="0" destOrd="0" presId="urn:microsoft.com/office/officeart/2016/7/layout/LinearBlockProcessNumbered"/>
    <dgm:cxn modelId="{CBDD5976-13BC-48D2-B8BC-B5726E92E2DE}" type="presOf" srcId="{2FD58EAE-4CD9-426C-944D-598615C3DEE6}" destId="{24BE86B3-381A-4E8A-B262-A4A82A4C13DB}" srcOrd="0" destOrd="0" presId="urn:microsoft.com/office/officeart/2016/7/layout/LinearBlockProcessNumbered"/>
    <dgm:cxn modelId="{13B46B78-53FE-452E-BB35-4660697FA468}" type="presOf" srcId="{82920B89-0B9E-4D4D-A95E-FB43D79EA6D6}" destId="{5DE6371B-F028-49AF-8435-130BB5A66E74}" srcOrd="0" destOrd="0" presId="urn:microsoft.com/office/officeart/2016/7/layout/LinearBlockProcessNumbered"/>
    <dgm:cxn modelId="{3C91CB5A-4B71-4107-AE17-3A9BA18B9E37}" type="presOf" srcId="{B3AA8765-392F-4D43-B5DD-8E239B6A051D}" destId="{108708FE-EDD4-444E-B117-83C5C87285DF}" srcOrd="0" destOrd="0" presId="urn:microsoft.com/office/officeart/2016/7/layout/LinearBlockProcessNumbered"/>
    <dgm:cxn modelId="{B674BA85-953F-48CE-9BAB-CB85F73D5E7F}" type="presOf" srcId="{063C6FEF-7FEF-4B5B-B3CF-B37B4803EDB7}" destId="{32DD1550-B429-428B-85C8-B4021F67A86E}" srcOrd="0" destOrd="0" presId="urn:microsoft.com/office/officeart/2016/7/layout/LinearBlockProcessNumbered"/>
    <dgm:cxn modelId="{999CED95-9F00-4F10-B92A-9D75AE0843F7}" type="presOf" srcId="{F8611DD9-FC10-40C1-96B3-A142EE5177B1}" destId="{C15E8B05-FA20-4537-897E-7FBC7187FF02}" srcOrd="1" destOrd="0" presId="urn:microsoft.com/office/officeart/2016/7/layout/LinearBlockProcessNumbered"/>
    <dgm:cxn modelId="{6595C59D-7F22-4935-A42B-C40DFD1625F6}" type="presOf" srcId="{35FCBDDC-D08A-41BC-8538-C916AEF79338}" destId="{905394FC-A9A9-4CFD-B896-EF75EDC0D54D}" srcOrd="0" destOrd="0" presId="urn:microsoft.com/office/officeart/2016/7/layout/LinearBlockProcessNumbered"/>
    <dgm:cxn modelId="{CD411DAC-F059-41A6-8B9F-C20B401E3E8E}" type="presOf" srcId="{A80F033F-E7C3-4276-9E24-CA033097529F}" destId="{9D86EE81-363C-4D34-9C90-CB1D985DC5CA}" srcOrd="0" destOrd="0" presId="urn:microsoft.com/office/officeart/2016/7/layout/LinearBlockProcessNumbered"/>
    <dgm:cxn modelId="{6B8F97B2-1C28-4BC4-9DFE-302DE7AE5683}" type="presOf" srcId="{D7CCECA9-3653-4D5F-8EE5-2131B38872FF}" destId="{3AFCC2F7-A98A-490B-B9B1-C019B0CD797A}" srcOrd="0" destOrd="0" presId="urn:microsoft.com/office/officeart/2016/7/layout/LinearBlockProcessNumbered"/>
    <dgm:cxn modelId="{731228D7-3819-4D20-871D-F09D1CA498EF}" type="presOf" srcId="{063C6FEF-7FEF-4B5B-B3CF-B37B4803EDB7}" destId="{FFC8ECC9-6751-40D4-A86C-FCCE10150C06}" srcOrd="1" destOrd="0" presId="urn:microsoft.com/office/officeart/2016/7/layout/LinearBlockProcessNumbered"/>
    <dgm:cxn modelId="{B22FF1ED-F9DB-4593-B161-302A4AFF20BE}" srcId="{B3AA8765-392F-4D43-B5DD-8E239B6A051D}" destId="{D7CCECA9-3653-4D5F-8EE5-2131B38872FF}" srcOrd="2" destOrd="0" parTransId="{42D4FE27-9442-4A76-8482-1B7F477E4C74}" sibTransId="{2D3DE65E-07C4-487C-B424-84F422A684B3}"/>
    <dgm:cxn modelId="{560C43FF-CC33-4FF1-81E9-37A9A3A7F993}" type="presOf" srcId="{D7CCECA9-3653-4D5F-8EE5-2131B38872FF}" destId="{DC3DA7CE-CB0B-4BCE-8088-47FC2AB88F02}" srcOrd="1" destOrd="0" presId="urn:microsoft.com/office/officeart/2016/7/layout/LinearBlockProcessNumbered"/>
    <dgm:cxn modelId="{0D43CF14-1285-4E9E-9CB3-CCD542FE1EB8}" type="presParOf" srcId="{108708FE-EDD4-444E-B117-83C5C87285DF}" destId="{E87F7F2D-C20A-4380-8ED7-27851F65C303}" srcOrd="0" destOrd="0" presId="urn:microsoft.com/office/officeart/2016/7/layout/LinearBlockProcessNumbered"/>
    <dgm:cxn modelId="{2F3FDF3B-B6C8-4340-B3B8-920726509127}" type="presParOf" srcId="{E87F7F2D-C20A-4380-8ED7-27851F65C303}" destId="{32DD1550-B429-428B-85C8-B4021F67A86E}" srcOrd="0" destOrd="0" presId="urn:microsoft.com/office/officeart/2016/7/layout/LinearBlockProcessNumbered"/>
    <dgm:cxn modelId="{80E061F6-D6C8-4A3C-929D-F0D1776F407A}" type="presParOf" srcId="{E87F7F2D-C20A-4380-8ED7-27851F65C303}" destId="{9D86EE81-363C-4D34-9C90-CB1D985DC5CA}" srcOrd="1" destOrd="0" presId="urn:microsoft.com/office/officeart/2016/7/layout/LinearBlockProcessNumbered"/>
    <dgm:cxn modelId="{364248D9-3CCC-4E3C-B31D-155740EC93B2}" type="presParOf" srcId="{E87F7F2D-C20A-4380-8ED7-27851F65C303}" destId="{FFC8ECC9-6751-40D4-A86C-FCCE10150C06}" srcOrd="2" destOrd="0" presId="urn:microsoft.com/office/officeart/2016/7/layout/LinearBlockProcessNumbered"/>
    <dgm:cxn modelId="{D941A018-EB98-4156-B601-B58DF471EF1B}" type="presParOf" srcId="{108708FE-EDD4-444E-B117-83C5C87285DF}" destId="{E1375817-99B4-47A3-81E4-E41C9C9B19D3}" srcOrd="1" destOrd="0" presId="urn:microsoft.com/office/officeart/2016/7/layout/LinearBlockProcessNumbered"/>
    <dgm:cxn modelId="{73168428-3427-4CA2-B51C-108F62767036}" type="presParOf" srcId="{108708FE-EDD4-444E-B117-83C5C87285DF}" destId="{6524044A-290C-4AC1-8B98-EE269D61F487}" srcOrd="2" destOrd="0" presId="urn:microsoft.com/office/officeart/2016/7/layout/LinearBlockProcessNumbered"/>
    <dgm:cxn modelId="{E516473C-BDDA-4BBF-BAF9-2877564AD574}" type="presParOf" srcId="{6524044A-290C-4AC1-8B98-EE269D61F487}" destId="{D0EB3CFF-AFCC-40BB-98D5-746516F7DD6F}" srcOrd="0" destOrd="0" presId="urn:microsoft.com/office/officeart/2016/7/layout/LinearBlockProcessNumbered"/>
    <dgm:cxn modelId="{59F0F608-A17F-4FE2-AC17-FBC3431E882B}" type="presParOf" srcId="{6524044A-290C-4AC1-8B98-EE269D61F487}" destId="{905394FC-A9A9-4CFD-B896-EF75EDC0D54D}" srcOrd="1" destOrd="0" presId="urn:microsoft.com/office/officeart/2016/7/layout/LinearBlockProcessNumbered"/>
    <dgm:cxn modelId="{416B4F60-0807-4086-957D-40A60F222FDD}" type="presParOf" srcId="{6524044A-290C-4AC1-8B98-EE269D61F487}" destId="{C15E8B05-FA20-4537-897E-7FBC7187FF02}" srcOrd="2" destOrd="0" presId="urn:microsoft.com/office/officeart/2016/7/layout/LinearBlockProcessNumbered"/>
    <dgm:cxn modelId="{8225F7DC-C139-4CF9-8CEE-479F27DA8934}" type="presParOf" srcId="{108708FE-EDD4-444E-B117-83C5C87285DF}" destId="{48A517C7-239C-4F23-96D2-9B88A51620AA}" srcOrd="3" destOrd="0" presId="urn:microsoft.com/office/officeart/2016/7/layout/LinearBlockProcessNumbered"/>
    <dgm:cxn modelId="{01108ABD-11BC-47BA-A9F6-C82B5A04F9D8}" type="presParOf" srcId="{108708FE-EDD4-444E-B117-83C5C87285DF}" destId="{7E5D1A2A-1E50-4AB9-A535-1303F8768330}" srcOrd="4" destOrd="0" presId="urn:microsoft.com/office/officeart/2016/7/layout/LinearBlockProcessNumbered"/>
    <dgm:cxn modelId="{9E882C00-AC1B-4980-8BDE-0C45ED7BE870}" type="presParOf" srcId="{7E5D1A2A-1E50-4AB9-A535-1303F8768330}" destId="{3AFCC2F7-A98A-490B-B9B1-C019B0CD797A}" srcOrd="0" destOrd="0" presId="urn:microsoft.com/office/officeart/2016/7/layout/LinearBlockProcessNumbered"/>
    <dgm:cxn modelId="{3327D507-60DC-496C-9B24-8C279F7BEE6B}" type="presParOf" srcId="{7E5D1A2A-1E50-4AB9-A535-1303F8768330}" destId="{7B968986-C6FA-4055-8360-B056C0D5AAC5}" srcOrd="1" destOrd="0" presId="urn:microsoft.com/office/officeart/2016/7/layout/LinearBlockProcessNumbered"/>
    <dgm:cxn modelId="{CD3DA447-0453-4ACB-AE02-BB25ED68766C}" type="presParOf" srcId="{7E5D1A2A-1E50-4AB9-A535-1303F8768330}" destId="{DC3DA7CE-CB0B-4BCE-8088-47FC2AB88F02}" srcOrd="2" destOrd="0" presId="urn:microsoft.com/office/officeart/2016/7/layout/LinearBlockProcessNumbered"/>
    <dgm:cxn modelId="{4490C2FC-2843-4C69-8C58-BC0061E2E7EF}" type="presParOf" srcId="{108708FE-EDD4-444E-B117-83C5C87285DF}" destId="{CD30A975-86EA-49DD-B9B2-1C3671AA1E45}" srcOrd="5" destOrd="0" presId="urn:microsoft.com/office/officeart/2016/7/layout/LinearBlockProcessNumbered"/>
    <dgm:cxn modelId="{10C951E9-CE23-4FD0-875B-2A98A994912B}" type="presParOf" srcId="{108708FE-EDD4-444E-B117-83C5C87285DF}" destId="{CB852ECC-F91F-4A0F-B111-FE69506652A2}" srcOrd="6" destOrd="0" presId="urn:microsoft.com/office/officeart/2016/7/layout/LinearBlockProcessNumbered"/>
    <dgm:cxn modelId="{255E0CEE-2507-42FD-8CD8-FE487B96E8DD}" type="presParOf" srcId="{CB852ECC-F91F-4A0F-B111-FE69506652A2}" destId="{5DE6371B-F028-49AF-8435-130BB5A66E74}" srcOrd="0" destOrd="0" presId="urn:microsoft.com/office/officeart/2016/7/layout/LinearBlockProcessNumbered"/>
    <dgm:cxn modelId="{EE68EE26-45B4-41DF-8584-4D055AED6201}" type="presParOf" srcId="{CB852ECC-F91F-4A0F-B111-FE69506652A2}" destId="{24BE86B3-381A-4E8A-B262-A4A82A4C13DB}" srcOrd="1" destOrd="0" presId="urn:microsoft.com/office/officeart/2016/7/layout/LinearBlockProcessNumbered"/>
    <dgm:cxn modelId="{9EA019C3-34A7-47C2-A225-FAE4270699DE}" type="presParOf" srcId="{CB852ECC-F91F-4A0F-B111-FE69506652A2}" destId="{865B0CFE-BC42-4769-B974-0F2C08EA8EDD}"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A131B-AE9B-466B-B9EA-3910FB55FEBB}">
      <dsp:nvSpPr>
        <dsp:cNvPr id="0" name=""/>
        <dsp:cNvSpPr/>
      </dsp:nvSpPr>
      <dsp:spPr>
        <a:xfrm>
          <a:off x="2453" y="1605135"/>
          <a:ext cx="2461447" cy="9845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de-DE" sz="2200" kern="1200" dirty="0"/>
            <a:t>Interessien</a:t>
          </a:r>
          <a:endParaRPr lang="en-US" sz="2200" kern="1200" dirty="0"/>
        </a:p>
      </dsp:txBody>
      <dsp:txXfrm>
        <a:off x="2453" y="1605135"/>
        <a:ext cx="2215303" cy="984578"/>
      </dsp:txXfrm>
    </dsp:sp>
    <dsp:sp modelId="{07289A82-B5DB-4016-AA56-7CF9B4DA7E58}">
      <dsp:nvSpPr>
        <dsp:cNvPr id="0" name=""/>
        <dsp:cNvSpPr/>
      </dsp:nvSpPr>
      <dsp:spPr>
        <a:xfrm>
          <a:off x="1971611" y="1605135"/>
          <a:ext cx="2461447" cy="98457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de-DE" sz="2200" kern="1200" dirty="0"/>
            <a:t>Informieren</a:t>
          </a:r>
          <a:endParaRPr lang="en-US" sz="2200" kern="1200" dirty="0"/>
        </a:p>
      </dsp:txBody>
      <dsp:txXfrm>
        <a:off x="2463900" y="1605135"/>
        <a:ext cx="1476869" cy="984578"/>
      </dsp:txXfrm>
    </dsp:sp>
    <dsp:sp modelId="{16C5F645-AB53-4120-AA81-EC940F4C916E}">
      <dsp:nvSpPr>
        <dsp:cNvPr id="0" name=""/>
        <dsp:cNvSpPr/>
      </dsp:nvSpPr>
      <dsp:spPr>
        <a:xfrm>
          <a:off x="3940769" y="1605135"/>
          <a:ext cx="2461447" cy="98457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de-DE" sz="2200" kern="1200" dirty="0"/>
            <a:t>Aussortieren</a:t>
          </a:r>
          <a:endParaRPr lang="en-US" sz="2200" kern="1200" dirty="0"/>
        </a:p>
      </dsp:txBody>
      <dsp:txXfrm>
        <a:off x="4433058" y="1605135"/>
        <a:ext cx="1476869" cy="984578"/>
      </dsp:txXfrm>
    </dsp:sp>
    <dsp:sp modelId="{CFC02569-D389-4070-959D-EC4DF07FDAB4}">
      <dsp:nvSpPr>
        <dsp:cNvPr id="0" name=""/>
        <dsp:cNvSpPr/>
      </dsp:nvSpPr>
      <dsp:spPr>
        <a:xfrm>
          <a:off x="5909927" y="1605135"/>
          <a:ext cx="2461447" cy="984578"/>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de-DE" sz="2200" kern="1200" dirty="0"/>
            <a:t>Langfristig Binden</a:t>
          </a:r>
          <a:endParaRPr lang="en-US" sz="2200" kern="1200" dirty="0"/>
        </a:p>
      </dsp:txBody>
      <dsp:txXfrm>
        <a:off x="6402216" y="1605135"/>
        <a:ext cx="1476869" cy="984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89FE5-49D5-4911-8B8C-4541874BF417}">
      <dsp:nvSpPr>
        <dsp:cNvPr id="0" name=""/>
        <dsp:cNvSpPr/>
      </dsp:nvSpPr>
      <dsp:spPr>
        <a:xfrm>
          <a:off x="5949" y="455484"/>
          <a:ext cx="1859793" cy="223175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44550">
            <a:lnSpc>
              <a:spcPct val="90000"/>
            </a:lnSpc>
            <a:spcBef>
              <a:spcPct val="0"/>
            </a:spcBef>
            <a:spcAft>
              <a:spcPct val="35000"/>
            </a:spcAft>
            <a:buNone/>
          </a:pPr>
          <a:r>
            <a:rPr lang="de-DE" sz="1900" kern="1200" dirty="0"/>
            <a:t>Updates unmöglich</a:t>
          </a:r>
          <a:endParaRPr lang="en-US" sz="1900" kern="1200" dirty="0"/>
        </a:p>
      </dsp:txBody>
      <dsp:txXfrm>
        <a:off x="5949" y="1348185"/>
        <a:ext cx="1859793" cy="1339051"/>
      </dsp:txXfrm>
    </dsp:sp>
    <dsp:sp modelId="{1A86EF41-0AD1-4E16-AFCE-BC449D895932}">
      <dsp:nvSpPr>
        <dsp:cNvPr id="0" name=""/>
        <dsp:cNvSpPr/>
      </dsp:nvSpPr>
      <dsp:spPr>
        <a:xfrm>
          <a:off x="5949" y="455484"/>
          <a:ext cx="1859793" cy="89270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dirty="0"/>
            <a:t>01</a:t>
          </a:r>
        </a:p>
      </dsp:txBody>
      <dsp:txXfrm>
        <a:off x="5949" y="455484"/>
        <a:ext cx="1859793" cy="892700"/>
      </dsp:txXfrm>
    </dsp:sp>
    <dsp:sp modelId="{BC3D93AD-EA1B-4D9F-8AB9-26D6487CFCE4}">
      <dsp:nvSpPr>
        <dsp:cNvPr id="0" name=""/>
        <dsp:cNvSpPr/>
      </dsp:nvSpPr>
      <dsp:spPr>
        <a:xfrm>
          <a:off x="2014526" y="455484"/>
          <a:ext cx="1859793" cy="223175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44550">
            <a:lnSpc>
              <a:spcPct val="90000"/>
            </a:lnSpc>
            <a:spcBef>
              <a:spcPct val="0"/>
            </a:spcBef>
            <a:spcAft>
              <a:spcPct val="35000"/>
            </a:spcAft>
            <a:buNone/>
          </a:pPr>
          <a:r>
            <a:rPr lang="de-DE" sz="1900" kern="1200" dirty="0"/>
            <a:t>Druckkosten</a:t>
          </a:r>
          <a:endParaRPr lang="en-US" sz="1900" kern="1200" dirty="0"/>
        </a:p>
      </dsp:txBody>
      <dsp:txXfrm>
        <a:off x="2014526" y="1348185"/>
        <a:ext cx="1859793" cy="1339051"/>
      </dsp:txXfrm>
    </dsp:sp>
    <dsp:sp modelId="{0240A9BA-8B51-41A8-9FB8-8C8F2E3847D2}">
      <dsp:nvSpPr>
        <dsp:cNvPr id="0" name=""/>
        <dsp:cNvSpPr/>
      </dsp:nvSpPr>
      <dsp:spPr>
        <a:xfrm>
          <a:off x="2014526" y="455484"/>
          <a:ext cx="1859793" cy="89270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dirty="0"/>
            <a:t>02</a:t>
          </a:r>
        </a:p>
      </dsp:txBody>
      <dsp:txXfrm>
        <a:off x="2014526" y="455484"/>
        <a:ext cx="1859793" cy="892700"/>
      </dsp:txXfrm>
    </dsp:sp>
    <dsp:sp modelId="{0D7076A8-F631-429E-9A27-80D673125CFD}">
      <dsp:nvSpPr>
        <dsp:cNvPr id="0" name=""/>
        <dsp:cNvSpPr/>
      </dsp:nvSpPr>
      <dsp:spPr>
        <a:xfrm>
          <a:off x="4023103" y="455484"/>
          <a:ext cx="1859793" cy="223175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44550">
            <a:lnSpc>
              <a:spcPct val="90000"/>
            </a:lnSpc>
            <a:spcBef>
              <a:spcPct val="0"/>
            </a:spcBef>
            <a:spcAft>
              <a:spcPct val="35000"/>
            </a:spcAft>
            <a:buNone/>
          </a:pPr>
          <a:r>
            <a:rPr lang="de-DE" sz="1900" kern="1200" dirty="0"/>
            <a:t>Logistik</a:t>
          </a:r>
          <a:endParaRPr lang="en-US" sz="1900" kern="1200" dirty="0"/>
        </a:p>
      </dsp:txBody>
      <dsp:txXfrm>
        <a:off x="4023103" y="1348185"/>
        <a:ext cx="1859793" cy="1339051"/>
      </dsp:txXfrm>
    </dsp:sp>
    <dsp:sp modelId="{FDAB7477-3591-4A39-830F-1EB8DD5C776B}">
      <dsp:nvSpPr>
        <dsp:cNvPr id="0" name=""/>
        <dsp:cNvSpPr/>
      </dsp:nvSpPr>
      <dsp:spPr>
        <a:xfrm>
          <a:off x="4023103" y="455484"/>
          <a:ext cx="1859793" cy="89270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dirty="0"/>
            <a:t>03</a:t>
          </a:r>
        </a:p>
      </dsp:txBody>
      <dsp:txXfrm>
        <a:off x="4023103" y="455484"/>
        <a:ext cx="1859793" cy="892700"/>
      </dsp:txXfrm>
    </dsp:sp>
    <dsp:sp modelId="{3D12CBA0-0E50-4ECB-8830-FDDCFBE57404}">
      <dsp:nvSpPr>
        <dsp:cNvPr id="0" name=""/>
        <dsp:cNvSpPr/>
      </dsp:nvSpPr>
      <dsp:spPr>
        <a:xfrm>
          <a:off x="6031680" y="455484"/>
          <a:ext cx="1859793" cy="223175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44550">
            <a:lnSpc>
              <a:spcPct val="90000"/>
            </a:lnSpc>
            <a:spcBef>
              <a:spcPct val="0"/>
            </a:spcBef>
            <a:spcAft>
              <a:spcPct val="35000"/>
            </a:spcAft>
            <a:buNone/>
          </a:pPr>
          <a:r>
            <a:rPr lang="de-DE" sz="1900" kern="1200" dirty="0"/>
            <a:t>Umweltschaden</a:t>
          </a:r>
          <a:endParaRPr lang="en-US" sz="1900" kern="1200" dirty="0"/>
        </a:p>
      </dsp:txBody>
      <dsp:txXfrm>
        <a:off x="6031680" y="1348185"/>
        <a:ext cx="1859793" cy="1339051"/>
      </dsp:txXfrm>
    </dsp:sp>
    <dsp:sp modelId="{2AE90D97-6303-458B-B335-1E062FE7539F}">
      <dsp:nvSpPr>
        <dsp:cNvPr id="0" name=""/>
        <dsp:cNvSpPr/>
      </dsp:nvSpPr>
      <dsp:spPr>
        <a:xfrm>
          <a:off x="6031680" y="455484"/>
          <a:ext cx="1859793" cy="89270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dirty="0"/>
            <a:t>04</a:t>
          </a:r>
        </a:p>
      </dsp:txBody>
      <dsp:txXfrm>
        <a:off x="6031680" y="455484"/>
        <a:ext cx="1859793" cy="892700"/>
      </dsp:txXfrm>
    </dsp:sp>
    <dsp:sp modelId="{714F33AE-4DE3-4CEB-8320-E48F974A8DFC}">
      <dsp:nvSpPr>
        <dsp:cNvPr id="0" name=""/>
        <dsp:cNvSpPr/>
      </dsp:nvSpPr>
      <dsp:spPr>
        <a:xfrm>
          <a:off x="8040257" y="455484"/>
          <a:ext cx="1859793" cy="2231752"/>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3706" tIns="0" rIns="183706" bIns="330200" numCol="1" spcCol="1270" anchor="t" anchorCtr="0">
          <a:noAutofit/>
        </a:bodyPr>
        <a:lstStyle/>
        <a:p>
          <a:pPr marL="0" lvl="0" indent="0" algn="l" defTabSz="844550">
            <a:lnSpc>
              <a:spcPct val="90000"/>
            </a:lnSpc>
            <a:spcBef>
              <a:spcPct val="0"/>
            </a:spcBef>
            <a:spcAft>
              <a:spcPct val="35000"/>
            </a:spcAft>
            <a:buNone/>
          </a:pPr>
          <a:r>
            <a:rPr lang="de-DE" sz="1900" kern="1200" dirty="0"/>
            <a:t>Bequemlichkeit</a:t>
          </a:r>
          <a:endParaRPr lang="en-US" sz="1900" kern="1200" dirty="0"/>
        </a:p>
      </dsp:txBody>
      <dsp:txXfrm>
        <a:off x="8040257" y="1348185"/>
        <a:ext cx="1859793" cy="1339051"/>
      </dsp:txXfrm>
    </dsp:sp>
    <dsp:sp modelId="{C7A83DA3-5B81-4376-9667-20D90E77117E}">
      <dsp:nvSpPr>
        <dsp:cNvPr id="0" name=""/>
        <dsp:cNvSpPr/>
      </dsp:nvSpPr>
      <dsp:spPr>
        <a:xfrm>
          <a:off x="8040257" y="455484"/>
          <a:ext cx="1859793" cy="892700"/>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06" tIns="165100" rIns="183706" bIns="165100" numCol="1" spcCol="1270" anchor="ctr" anchorCtr="0">
          <a:noAutofit/>
        </a:bodyPr>
        <a:lstStyle/>
        <a:p>
          <a:pPr marL="0" lvl="0" indent="0" algn="l" defTabSz="2000250">
            <a:lnSpc>
              <a:spcPct val="90000"/>
            </a:lnSpc>
            <a:spcBef>
              <a:spcPct val="0"/>
            </a:spcBef>
            <a:spcAft>
              <a:spcPct val="35000"/>
            </a:spcAft>
            <a:buNone/>
          </a:pPr>
          <a:r>
            <a:rPr lang="en-US" sz="4500" kern="1200" dirty="0"/>
            <a:t>05</a:t>
          </a:r>
        </a:p>
      </dsp:txBody>
      <dsp:txXfrm>
        <a:off x="8040257" y="455484"/>
        <a:ext cx="1859793" cy="892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F35BB-DF9D-4050-B052-AD9596019626}">
      <dsp:nvSpPr>
        <dsp:cNvPr id="0" name=""/>
        <dsp:cNvSpPr/>
      </dsp:nvSpPr>
      <dsp:spPr>
        <a:xfrm>
          <a:off x="193" y="169622"/>
          <a:ext cx="2336229" cy="2803475"/>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711200">
            <a:lnSpc>
              <a:spcPct val="90000"/>
            </a:lnSpc>
            <a:spcBef>
              <a:spcPct val="0"/>
            </a:spcBef>
            <a:spcAft>
              <a:spcPct val="35000"/>
            </a:spcAft>
            <a:buNone/>
          </a:pPr>
          <a:r>
            <a:rPr lang="de-DE" sz="1600" kern="1200" dirty="0"/>
            <a:t>Geschwindigkeit</a:t>
          </a:r>
          <a:endParaRPr lang="en-US" sz="1600" kern="1200" dirty="0"/>
        </a:p>
      </dsp:txBody>
      <dsp:txXfrm>
        <a:off x="193" y="1291012"/>
        <a:ext cx="2336229" cy="1682085"/>
      </dsp:txXfrm>
    </dsp:sp>
    <dsp:sp modelId="{10067016-4285-4042-97F4-2B7BE0AD32DD}">
      <dsp:nvSpPr>
        <dsp:cNvPr id="0" name=""/>
        <dsp:cNvSpPr/>
      </dsp:nvSpPr>
      <dsp:spPr>
        <a:xfrm>
          <a:off x="193" y="169622"/>
          <a:ext cx="2336229" cy="1121390"/>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01</a:t>
          </a:r>
          <a:endParaRPr lang="en-US" sz="6300" kern="1200" dirty="0"/>
        </a:p>
      </dsp:txBody>
      <dsp:txXfrm>
        <a:off x="193" y="169622"/>
        <a:ext cx="2336229" cy="1121390"/>
      </dsp:txXfrm>
    </dsp:sp>
    <dsp:sp modelId="{79493120-ADAE-4BAF-B59F-B135735F418C}">
      <dsp:nvSpPr>
        <dsp:cNvPr id="0" name=""/>
        <dsp:cNvSpPr/>
      </dsp:nvSpPr>
      <dsp:spPr>
        <a:xfrm>
          <a:off x="2523321" y="169622"/>
          <a:ext cx="2336229" cy="2803475"/>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711200">
            <a:lnSpc>
              <a:spcPct val="90000"/>
            </a:lnSpc>
            <a:spcBef>
              <a:spcPct val="0"/>
            </a:spcBef>
            <a:spcAft>
              <a:spcPct val="35000"/>
            </a:spcAft>
            <a:buNone/>
          </a:pPr>
          <a:r>
            <a:rPr lang="de-DE" sz="1600" kern="1200" dirty="0"/>
            <a:t>Layout</a:t>
          </a:r>
          <a:endParaRPr lang="en-US" sz="1600" kern="1200" dirty="0"/>
        </a:p>
      </dsp:txBody>
      <dsp:txXfrm>
        <a:off x="2523321" y="1291012"/>
        <a:ext cx="2336229" cy="1682085"/>
      </dsp:txXfrm>
    </dsp:sp>
    <dsp:sp modelId="{431D194F-29CF-4FF9-B845-BAE7D3A2BD5B}">
      <dsp:nvSpPr>
        <dsp:cNvPr id="0" name=""/>
        <dsp:cNvSpPr/>
      </dsp:nvSpPr>
      <dsp:spPr>
        <a:xfrm>
          <a:off x="2523321" y="169622"/>
          <a:ext cx="2336229" cy="1121390"/>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02</a:t>
          </a:r>
          <a:endParaRPr lang="en-US" sz="6300" kern="1200" dirty="0"/>
        </a:p>
      </dsp:txBody>
      <dsp:txXfrm>
        <a:off x="2523321" y="169622"/>
        <a:ext cx="2336229" cy="1121390"/>
      </dsp:txXfrm>
    </dsp:sp>
    <dsp:sp modelId="{6FB85B15-1A58-4A0E-9C70-2C3FCF68E8CE}">
      <dsp:nvSpPr>
        <dsp:cNvPr id="0" name=""/>
        <dsp:cNvSpPr/>
      </dsp:nvSpPr>
      <dsp:spPr>
        <a:xfrm>
          <a:off x="5046449" y="169622"/>
          <a:ext cx="2336229" cy="2803475"/>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711200">
            <a:lnSpc>
              <a:spcPct val="90000"/>
            </a:lnSpc>
            <a:spcBef>
              <a:spcPct val="0"/>
            </a:spcBef>
            <a:spcAft>
              <a:spcPct val="35000"/>
            </a:spcAft>
            <a:buNone/>
          </a:pPr>
          <a:r>
            <a:rPr lang="de-DE" sz="1600" kern="1200" dirty="0"/>
            <a:t>Benutzerfreundlichkeit</a:t>
          </a:r>
          <a:endParaRPr lang="en-US" sz="1600" kern="1200" dirty="0"/>
        </a:p>
      </dsp:txBody>
      <dsp:txXfrm>
        <a:off x="5046449" y="1291012"/>
        <a:ext cx="2336229" cy="1682085"/>
      </dsp:txXfrm>
    </dsp:sp>
    <dsp:sp modelId="{CE776051-6F38-4F6F-8876-DAC5727FFB57}">
      <dsp:nvSpPr>
        <dsp:cNvPr id="0" name=""/>
        <dsp:cNvSpPr/>
      </dsp:nvSpPr>
      <dsp:spPr>
        <a:xfrm>
          <a:off x="5046449" y="169622"/>
          <a:ext cx="2336229" cy="1121390"/>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03</a:t>
          </a:r>
          <a:endParaRPr lang="en-US" sz="6300" kern="1200" dirty="0"/>
        </a:p>
      </dsp:txBody>
      <dsp:txXfrm>
        <a:off x="5046449" y="169622"/>
        <a:ext cx="2336229" cy="1121390"/>
      </dsp:txXfrm>
    </dsp:sp>
    <dsp:sp modelId="{FCCA6ECA-CC39-4A7F-BDF7-524F2FE94456}">
      <dsp:nvSpPr>
        <dsp:cNvPr id="0" name=""/>
        <dsp:cNvSpPr/>
      </dsp:nvSpPr>
      <dsp:spPr>
        <a:xfrm>
          <a:off x="7569577" y="169622"/>
          <a:ext cx="2336229" cy="2803475"/>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711200">
            <a:lnSpc>
              <a:spcPct val="90000"/>
            </a:lnSpc>
            <a:spcBef>
              <a:spcPct val="0"/>
            </a:spcBef>
            <a:spcAft>
              <a:spcPct val="35000"/>
            </a:spcAft>
            <a:buNone/>
          </a:pPr>
          <a:r>
            <a:rPr lang="de-DE" sz="1600" kern="1200" dirty="0"/>
            <a:t>„Hochwertiges Gefühl“</a:t>
          </a:r>
          <a:endParaRPr lang="en-US" sz="1600" kern="1200" dirty="0"/>
        </a:p>
      </dsp:txBody>
      <dsp:txXfrm>
        <a:off x="7569577" y="1291012"/>
        <a:ext cx="2336229" cy="1682085"/>
      </dsp:txXfrm>
    </dsp:sp>
    <dsp:sp modelId="{1AD6BCBB-A7E1-4327-8D47-C52B263050B8}">
      <dsp:nvSpPr>
        <dsp:cNvPr id="0" name=""/>
        <dsp:cNvSpPr/>
      </dsp:nvSpPr>
      <dsp:spPr>
        <a:xfrm>
          <a:off x="7569577" y="169622"/>
          <a:ext cx="2336229" cy="1121390"/>
        </a:xfrm>
        <a:prstGeom prst="rect">
          <a:avLst/>
        </a:prstGeom>
        <a:noFill/>
        <a:ln w="9525" cap="flat" cmpd="sng" algn="ctr">
          <a:noFill/>
          <a:prstDash val="solid"/>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04</a:t>
          </a:r>
          <a:endParaRPr lang="en-US" sz="6300" kern="1200" dirty="0"/>
        </a:p>
      </dsp:txBody>
      <dsp:txXfrm>
        <a:off x="7569577" y="169622"/>
        <a:ext cx="2336229" cy="11213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B3ED-03B1-4F7C-8708-C72A476B8847}">
      <dsp:nvSpPr>
        <dsp:cNvPr id="0" name=""/>
        <dsp:cNvSpPr/>
      </dsp:nvSpPr>
      <dsp:spPr>
        <a:xfrm>
          <a:off x="773" y="0"/>
          <a:ext cx="3134320" cy="3541712"/>
        </a:xfrm>
        <a:prstGeom prst="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9601" tIns="0" rIns="309601" bIns="330200" numCol="1" spcCol="1270" anchor="t" anchorCtr="0">
          <a:noAutofit/>
        </a:bodyPr>
        <a:lstStyle/>
        <a:p>
          <a:pPr marL="0" lvl="0" indent="0" algn="l" defTabSz="1155700">
            <a:lnSpc>
              <a:spcPct val="90000"/>
            </a:lnSpc>
            <a:spcBef>
              <a:spcPct val="0"/>
            </a:spcBef>
            <a:spcAft>
              <a:spcPct val="35000"/>
            </a:spcAft>
            <a:buNone/>
          </a:pPr>
          <a:r>
            <a:rPr lang="de-DE" sz="2600" kern="1200" dirty="0"/>
            <a:t>Zeitplaner in chronologischer Reihenfolge</a:t>
          </a:r>
          <a:endParaRPr lang="en-US" sz="2600" kern="1200" dirty="0"/>
        </a:p>
      </dsp:txBody>
      <dsp:txXfrm>
        <a:off x="773" y="1416684"/>
        <a:ext cx="3134320" cy="2125027"/>
      </dsp:txXfrm>
    </dsp:sp>
    <dsp:sp modelId="{FEBDED67-70D7-4CD5-B89F-B3067A31588E}">
      <dsp:nvSpPr>
        <dsp:cNvPr id="0" name=""/>
        <dsp:cNvSpPr/>
      </dsp:nvSpPr>
      <dsp:spPr>
        <a:xfrm>
          <a:off x="773" y="0"/>
          <a:ext cx="3134320" cy="1416684"/>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309601" tIns="165100" rIns="309601"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73" y="0"/>
        <a:ext cx="3134320" cy="1416684"/>
      </dsp:txXfrm>
    </dsp:sp>
    <dsp:sp modelId="{F91D8B2F-D05E-4145-826F-EC06AF01FD33}">
      <dsp:nvSpPr>
        <dsp:cNvPr id="0" name=""/>
        <dsp:cNvSpPr/>
      </dsp:nvSpPr>
      <dsp:spPr>
        <a:xfrm>
          <a:off x="3385839" y="0"/>
          <a:ext cx="3134320" cy="3541712"/>
        </a:xfrm>
        <a:prstGeom prst="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9601" tIns="0" rIns="309601" bIns="330200" numCol="1" spcCol="1270" anchor="t" anchorCtr="0">
          <a:noAutofit/>
        </a:bodyPr>
        <a:lstStyle/>
        <a:p>
          <a:pPr marL="0" lvl="0" indent="0" algn="l" defTabSz="1155700">
            <a:lnSpc>
              <a:spcPct val="90000"/>
            </a:lnSpc>
            <a:spcBef>
              <a:spcPct val="0"/>
            </a:spcBef>
            <a:spcAft>
              <a:spcPct val="35000"/>
            </a:spcAft>
            <a:buNone/>
          </a:pPr>
          <a:r>
            <a:rPr lang="de-DE" sz="2600" kern="1200" dirty="0"/>
            <a:t>Liste mit Ausstellern, Vorträgen und Specials</a:t>
          </a:r>
          <a:endParaRPr lang="en-US" sz="2600" kern="1200" dirty="0"/>
        </a:p>
      </dsp:txBody>
      <dsp:txXfrm>
        <a:off x="3385839" y="1416684"/>
        <a:ext cx="3134320" cy="2125027"/>
      </dsp:txXfrm>
    </dsp:sp>
    <dsp:sp modelId="{3BDE93BE-00E8-4EF2-BEBB-7EC80E1AB482}">
      <dsp:nvSpPr>
        <dsp:cNvPr id="0" name=""/>
        <dsp:cNvSpPr/>
      </dsp:nvSpPr>
      <dsp:spPr>
        <a:xfrm>
          <a:off x="3385839" y="0"/>
          <a:ext cx="3134320" cy="1416684"/>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309601" tIns="165100" rIns="309601"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385839" y="0"/>
        <a:ext cx="3134320" cy="1416684"/>
      </dsp:txXfrm>
    </dsp:sp>
    <dsp:sp modelId="{876D3B0F-CFB3-4BE0-9E13-CD67548152E6}">
      <dsp:nvSpPr>
        <dsp:cNvPr id="0" name=""/>
        <dsp:cNvSpPr/>
      </dsp:nvSpPr>
      <dsp:spPr>
        <a:xfrm>
          <a:off x="6770905" y="0"/>
          <a:ext cx="3134320" cy="3541712"/>
        </a:xfrm>
        <a:prstGeom prst="rect">
          <a:avLst/>
        </a:prstGeom>
        <a:gradFill rotWithShape="0">
          <a:gsLst>
            <a:gs pos="0">
              <a:schemeClr val="accent5">
                <a:hueOff val="0"/>
                <a:satOff val="0"/>
                <a:lumOff val="0"/>
                <a:alphaOff val="0"/>
                <a:tint val="58000"/>
                <a:satMod val="108000"/>
                <a:lumMod val="110000"/>
              </a:schemeClr>
            </a:gs>
            <a:gs pos="100000">
              <a:schemeClr val="accent5">
                <a:hueOff val="0"/>
                <a:satOff val="0"/>
                <a:lumOff val="0"/>
                <a:alphaOff val="0"/>
                <a:tint val="81000"/>
                <a:satMod val="109000"/>
                <a:lumMod val="105000"/>
              </a:schemeClr>
            </a:gs>
          </a:gsLst>
          <a:lin ang="5040000" scaled="0"/>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9601" tIns="0" rIns="309601" bIns="330200" numCol="1" spcCol="1270" anchor="t" anchorCtr="0">
          <a:noAutofit/>
        </a:bodyPr>
        <a:lstStyle/>
        <a:p>
          <a:pPr marL="0" lvl="0" indent="0" algn="l" defTabSz="1155700">
            <a:lnSpc>
              <a:spcPct val="90000"/>
            </a:lnSpc>
            <a:spcBef>
              <a:spcPct val="0"/>
            </a:spcBef>
            <a:spcAft>
              <a:spcPct val="35000"/>
            </a:spcAft>
            <a:buNone/>
          </a:pPr>
          <a:r>
            <a:rPr lang="de-DE" sz="2600" kern="1200" dirty="0"/>
            <a:t>Detailansichten</a:t>
          </a:r>
          <a:endParaRPr lang="en-US" sz="2600" kern="1200" dirty="0"/>
        </a:p>
      </dsp:txBody>
      <dsp:txXfrm>
        <a:off x="6770905" y="1416684"/>
        <a:ext cx="3134320" cy="2125027"/>
      </dsp:txXfrm>
    </dsp:sp>
    <dsp:sp modelId="{E0BF3777-5654-40F7-867F-7D59850B6BD3}">
      <dsp:nvSpPr>
        <dsp:cNvPr id="0" name=""/>
        <dsp:cNvSpPr/>
      </dsp:nvSpPr>
      <dsp:spPr>
        <a:xfrm>
          <a:off x="6770905" y="0"/>
          <a:ext cx="3134320" cy="1416684"/>
        </a:xfrm>
        <a:prstGeom prst="rect">
          <a:avLst/>
        </a:prstGeom>
        <a:noFill/>
        <a:ln w="9525"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309601" tIns="165100" rIns="309601"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770905" y="0"/>
        <a:ext cx="3134320" cy="1416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C47FA-C4FA-49AB-9572-0C9C2EC521D9}">
      <dsp:nvSpPr>
        <dsp:cNvPr id="0" name=""/>
        <dsp:cNvSpPr/>
      </dsp:nvSpPr>
      <dsp:spPr>
        <a:xfrm>
          <a:off x="2902" y="0"/>
          <a:ext cx="2302371" cy="314272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9502" tIns="330200" rIns="179502" bIns="330200" numCol="1" spcCol="1270" anchor="t" anchorCtr="0">
          <a:noAutofit/>
        </a:bodyPr>
        <a:lstStyle/>
        <a:p>
          <a:pPr marL="0" lvl="0" indent="0" algn="ctr" defTabSz="1066800">
            <a:lnSpc>
              <a:spcPct val="90000"/>
            </a:lnSpc>
            <a:spcBef>
              <a:spcPct val="0"/>
            </a:spcBef>
            <a:spcAft>
              <a:spcPct val="35000"/>
            </a:spcAft>
            <a:buNone/>
          </a:pPr>
          <a:r>
            <a:rPr lang="de-DE" sz="2400" kern="1200" dirty="0"/>
            <a:t>Logisch</a:t>
          </a:r>
          <a:endParaRPr lang="en-US" sz="2400" kern="1200" dirty="0"/>
        </a:p>
      </dsp:txBody>
      <dsp:txXfrm>
        <a:off x="2902" y="1194233"/>
        <a:ext cx="2302371" cy="1885632"/>
      </dsp:txXfrm>
    </dsp:sp>
    <dsp:sp modelId="{574FDA08-A330-4415-8CA1-9376B863B44B}">
      <dsp:nvSpPr>
        <dsp:cNvPr id="0" name=""/>
        <dsp:cNvSpPr/>
      </dsp:nvSpPr>
      <dsp:spPr>
        <a:xfrm>
          <a:off x="682679" y="314272"/>
          <a:ext cx="942816" cy="942816"/>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0751" y="452344"/>
        <a:ext cx="666672" cy="666672"/>
      </dsp:txXfrm>
    </dsp:sp>
    <dsp:sp modelId="{43867E01-67B7-4576-88E6-A400C6F39E01}">
      <dsp:nvSpPr>
        <dsp:cNvPr id="0" name=""/>
        <dsp:cNvSpPr/>
      </dsp:nvSpPr>
      <dsp:spPr>
        <a:xfrm>
          <a:off x="2902" y="3142649"/>
          <a:ext cx="2302371" cy="72"/>
        </a:xfrm>
        <a:prstGeom prst="rect">
          <a:avLst/>
        </a:prstGeom>
        <a:gradFill rotWithShape="0">
          <a:gsLst>
            <a:gs pos="0">
              <a:schemeClr val="accent2">
                <a:hueOff val="-209862"/>
                <a:satOff val="-4642"/>
                <a:lumOff val="-924"/>
                <a:alphaOff val="0"/>
                <a:tint val="94000"/>
                <a:satMod val="105000"/>
                <a:lumMod val="102000"/>
              </a:schemeClr>
            </a:gs>
            <a:gs pos="100000">
              <a:schemeClr val="accent2">
                <a:hueOff val="-209862"/>
                <a:satOff val="-4642"/>
                <a:lumOff val="-924"/>
                <a:alphaOff val="0"/>
                <a:shade val="74000"/>
                <a:satMod val="128000"/>
                <a:lumMod val="100000"/>
              </a:schemeClr>
            </a:gs>
          </a:gsLst>
          <a:lin ang="5400000" scaled="0"/>
        </a:gradFill>
        <a:ln w="9525" cap="flat" cmpd="sng" algn="ctr">
          <a:solidFill>
            <a:schemeClr val="accent2">
              <a:hueOff val="-209862"/>
              <a:satOff val="-4642"/>
              <a:lumOff val="-924"/>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1D4CB12-FE15-4C61-AC5B-28F276DF39BB}">
      <dsp:nvSpPr>
        <dsp:cNvPr id="0" name=""/>
        <dsp:cNvSpPr/>
      </dsp:nvSpPr>
      <dsp:spPr>
        <a:xfrm>
          <a:off x="2535510" y="0"/>
          <a:ext cx="2302371" cy="3142721"/>
        </a:xfrm>
        <a:prstGeom prst="rect">
          <a:avLst/>
        </a:prstGeom>
        <a:solidFill>
          <a:schemeClr val="accent2">
            <a:tint val="40000"/>
            <a:alpha val="90000"/>
            <a:hueOff val="-398579"/>
            <a:satOff val="-14188"/>
            <a:lumOff val="-902"/>
            <a:alphaOff val="0"/>
          </a:schemeClr>
        </a:solidFill>
        <a:ln w="9525" cap="flat" cmpd="sng" algn="ctr">
          <a:solidFill>
            <a:schemeClr val="accent2">
              <a:tint val="40000"/>
              <a:alpha val="90000"/>
              <a:hueOff val="-398579"/>
              <a:satOff val="-14188"/>
              <a:lumOff val="-90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9502" tIns="330200" rIns="179502" bIns="330200" numCol="1" spcCol="1270" anchor="t" anchorCtr="0">
          <a:noAutofit/>
        </a:bodyPr>
        <a:lstStyle/>
        <a:p>
          <a:pPr marL="0" lvl="0" indent="0" algn="ctr" defTabSz="1066800">
            <a:lnSpc>
              <a:spcPct val="90000"/>
            </a:lnSpc>
            <a:spcBef>
              <a:spcPct val="0"/>
            </a:spcBef>
            <a:spcAft>
              <a:spcPct val="35000"/>
            </a:spcAft>
            <a:buNone/>
          </a:pPr>
          <a:r>
            <a:rPr lang="de-DE" sz="2400" kern="1200" dirty="0"/>
            <a:t>Intuitiv / Selbsterklärend</a:t>
          </a:r>
          <a:endParaRPr lang="en-US" sz="2400" kern="1200" dirty="0"/>
        </a:p>
      </dsp:txBody>
      <dsp:txXfrm>
        <a:off x="2535510" y="1194233"/>
        <a:ext cx="2302371" cy="1885632"/>
      </dsp:txXfrm>
    </dsp:sp>
    <dsp:sp modelId="{EB8CC91B-315D-4B7E-8D36-CF3FD286A1E7}">
      <dsp:nvSpPr>
        <dsp:cNvPr id="0" name=""/>
        <dsp:cNvSpPr/>
      </dsp:nvSpPr>
      <dsp:spPr>
        <a:xfrm>
          <a:off x="3215287" y="314272"/>
          <a:ext cx="942816" cy="942816"/>
        </a:xfrm>
        <a:prstGeom prst="ellipse">
          <a:avLst/>
        </a:prstGeom>
        <a:gradFill rotWithShape="0">
          <a:gsLst>
            <a:gs pos="0">
              <a:schemeClr val="accent2">
                <a:hueOff val="-419723"/>
                <a:satOff val="-9284"/>
                <a:lumOff val="-1849"/>
                <a:alphaOff val="0"/>
                <a:tint val="94000"/>
                <a:satMod val="105000"/>
                <a:lumMod val="102000"/>
              </a:schemeClr>
            </a:gs>
            <a:gs pos="100000">
              <a:schemeClr val="accent2">
                <a:hueOff val="-419723"/>
                <a:satOff val="-9284"/>
                <a:lumOff val="-1849"/>
                <a:alphaOff val="0"/>
                <a:shade val="74000"/>
                <a:satMod val="128000"/>
                <a:lumMod val="100000"/>
              </a:schemeClr>
            </a:gs>
          </a:gsLst>
          <a:lin ang="5400000" scaled="0"/>
        </a:gradFill>
        <a:ln w="9525" cap="flat" cmpd="sng" algn="ctr">
          <a:solidFill>
            <a:schemeClr val="accent2">
              <a:hueOff val="-419723"/>
              <a:satOff val="-9284"/>
              <a:lumOff val="-1849"/>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53359" y="452344"/>
        <a:ext cx="666672" cy="666672"/>
      </dsp:txXfrm>
    </dsp:sp>
    <dsp:sp modelId="{6A364FBA-BB55-45AA-8362-4CA7AD2B6A2B}">
      <dsp:nvSpPr>
        <dsp:cNvPr id="0" name=""/>
        <dsp:cNvSpPr/>
      </dsp:nvSpPr>
      <dsp:spPr>
        <a:xfrm>
          <a:off x="2535510" y="3142649"/>
          <a:ext cx="2302371" cy="72"/>
        </a:xfrm>
        <a:prstGeom prst="rect">
          <a:avLst/>
        </a:prstGeom>
        <a:gradFill rotWithShape="0">
          <a:gsLst>
            <a:gs pos="0">
              <a:schemeClr val="accent2">
                <a:hueOff val="-629585"/>
                <a:satOff val="-13926"/>
                <a:lumOff val="-2773"/>
                <a:alphaOff val="0"/>
                <a:tint val="94000"/>
                <a:satMod val="105000"/>
                <a:lumMod val="102000"/>
              </a:schemeClr>
            </a:gs>
            <a:gs pos="100000">
              <a:schemeClr val="accent2">
                <a:hueOff val="-629585"/>
                <a:satOff val="-13926"/>
                <a:lumOff val="-2773"/>
                <a:alphaOff val="0"/>
                <a:shade val="74000"/>
                <a:satMod val="128000"/>
                <a:lumMod val="100000"/>
              </a:schemeClr>
            </a:gs>
          </a:gsLst>
          <a:lin ang="5400000" scaled="0"/>
        </a:gradFill>
        <a:ln w="9525" cap="flat" cmpd="sng" algn="ctr">
          <a:solidFill>
            <a:schemeClr val="accent2">
              <a:hueOff val="-629585"/>
              <a:satOff val="-13926"/>
              <a:lumOff val="-2773"/>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686278-D65F-47AC-A715-F79C6BB394F8}">
      <dsp:nvSpPr>
        <dsp:cNvPr id="0" name=""/>
        <dsp:cNvSpPr/>
      </dsp:nvSpPr>
      <dsp:spPr>
        <a:xfrm>
          <a:off x="5068118" y="0"/>
          <a:ext cx="2302371" cy="3142721"/>
        </a:xfrm>
        <a:prstGeom prst="rect">
          <a:avLst/>
        </a:prstGeom>
        <a:solidFill>
          <a:schemeClr val="accent2">
            <a:tint val="40000"/>
            <a:alpha val="90000"/>
            <a:hueOff val="-797157"/>
            <a:satOff val="-28376"/>
            <a:lumOff val="-1804"/>
            <a:alphaOff val="0"/>
          </a:schemeClr>
        </a:solidFill>
        <a:ln w="9525" cap="flat" cmpd="sng" algn="ctr">
          <a:solidFill>
            <a:schemeClr val="accent2">
              <a:tint val="40000"/>
              <a:alpha val="90000"/>
              <a:hueOff val="-797157"/>
              <a:satOff val="-28376"/>
              <a:lumOff val="-1804"/>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9502" tIns="330200" rIns="179502" bIns="330200" numCol="1" spcCol="1270" anchor="t" anchorCtr="0">
          <a:noAutofit/>
        </a:bodyPr>
        <a:lstStyle/>
        <a:p>
          <a:pPr marL="0" lvl="0" indent="0" algn="ctr" defTabSz="1066800">
            <a:lnSpc>
              <a:spcPct val="90000"/>
            </a:lnSpc>
            <a:spcBef>
              <a:spcPct val="0"/>
            </a:spcBef>
            <a:spcAft>
              <a:spcPct val="35000"/>
            </a:spcAft>
            <a:buNone/>
          </a:pPr>
          <a:r>
            <a:rPr lang="de-DE" sz="2400" kern="1200" dirty="0"/>
            <a:t>Subtil</a:t>
          </a:r>
          <a:endParaRPr lang="en-US" sz="2400" kern="1200" dirty="0"/>
        </a:p>
      </dsp:txBody>
      <dsp:txXfrm>
        <a:off x="5068118" y="1194233"/>
        <a:ext cx="2302371" cy="1885632"/>
      </dsp:txXfrm>
    </dsp:sp>
    <dsp:sp modelId="{2BB26ACB-B72A-4A2E-9664-DC97BFB47F4D}">
      <dsp:nvSpPr>
        <dsp:cNvPr id="0" name=""/>
        <dsp:cNvSpPr/>
      </dsp:nvSpPr>
      <dsp:spPr>
        <a:xfrm>
          <a:off x="5747895" y="314272"/>
          <a:ext cx="942816" cy="942816"/>
        </a:xfrm>
        <a:prstGeom prst="ellipse">
          <a:avLst/>
        </a:prstGeom>
        <a:gradFill rotWithShape="0">
          <a:gsLst>
            <a:gs pos="0">
              <a:schemeClr val="accent2">
                <a:hueOff val="-839446"/>
                <a:satOff val="-18569"/>
                <a:lumOff val="-3697"/>
                <a:alphaOff val="0"/>
                <a:tint val="94000"/>
                <a:satMod val="105000"/>
                <a:lumMod val="102000"/>
              </a:schemeClr>
            </a:gs>
            <a:gs pos="100000">
              <a:schemeClr val="accent2">
                <a:hueOff val="-839446"/>
                <a:satOff val="-18569"/>
                <a:lumOff val="-3697"/>
                <a:alphaOff val="0"/>
                <a:shade val="74000"/>
                <a:satMod val="128000"/>
                <a:lumMod val="100000"/>
              </a:schemeClr>
            </a:gs>
          </a:gsLst>
          <a:lin ang="5400000" scaled="0"/>
        </a:gradFill>
        <a:ln w="9525" cap="flat" cmpd="sng" algn="ctr">
          <a:solidFill>
            <a:schemeClr val="accent2">
              <a:hueOff val="-839446"/>
              <a:satOff val="-18569"/>
              <a:lumOff val="-3697"/>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885967" y="452344"/>
        <a:ext cx="666672" cy="666672"/>
      </dsp:txXfrm>
    </dsp:sp>
    <dsp:sp modelId="{58FD0EB3-7FAD-45AE-B58B-61814BD5A842}">
      <dsp:nvSpPr>
        <dsp:cNvPr id="0" name=""/>
        <dsp:cNvSpPr/>
      </dsp:nvSpPr>
      <dsp:spPr>
        <a:xfrm>
          <a:off x="5068118" y="3142649"/>
          <a:ext cx="2302371" cy="72"/>
        </a:xfrm>
        <a:prstGeom prst="rect">
          <a:avLst/>
        </a:prstGeom>
        <a:gradFill rotWithShape="0">
          <a:gsLst>
            <a:gs pos="0">
              <a:schemeClr val="accent2">
                <a:hueOff val="-1049308"/>
                <a:satOff val="-23211"/>
                <a:lumOff val="-4621"/>
                <a:alphaOff val="0"/>
                <a:tint val="94000"/>
                <a:satMod val="105000"/>
                <a:lumMod val="102000"/>
              </a:schemeClr>
            </a:gs>
            <a:gs pos="100000">
              <a:schemeClr val="accent2">
                <a:hueOff val="-1049308"/>
                <a:satOff val="-23211"/>
                <a:lumOff val="-4621"/>
                <a:alphaOff val="0"/>
                <a:shade val="74000"/>
                <a:satMod val="128000"/>
                <a:lumMod val="100000"/>
              </a:schemeClr>
            </a:gs>
          </a:gsLst>
          <a:lin ang="5400000" scaled="0"/>
        </a:gradFill>
        <a:ln w="9525" cap="flat" cmpd="sng" algn="ctr">
          <a:solidFill>
            <a:schemeClr val="accent2">
              <a:hueOff val="-1049308"/>
              <a:satOff val="-23211"/>
              <a:lumOff val="-4621"/>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A1ACA24-0653-48EC-8288-BC19CF046A02}">
      <dsp:nvSpPr>
        <dsp:cNvPr id="0" name=""/>
        <dsp:cNvSpPr/>
      </dsp:nvSpPr>
      <dsp:spPr>
        <a:xfrm>
          <a:off x="7600726" y="0"/>
          <a:ext cx="2302371" cy="3142721"/>
        </a:xfrm>
        <a:prstGeom prst="rect">
          <a:avLst/>
        </a:prstGeom>
        <a:solidFill>
          <a:schemeClr val="accent2">
            <a:tint val="40000"/>
            <a:alpha val="90000"/>
            <a:hueOff val="-1195736"/>
            <a:satOff val="-42564"/>
            <a:lumOff val="-2706"/>
            <a:alphaOff val="0"/>
          </a:schemeClr>
        </a:solidFill>
        <a:ln w="9525" cap="flat" cmpd="sng" algn="ctr">
          <a:solidFill>
            <a:schemeClr val="accent2">
              <a:tint val="40000"/>
              <a:alpha val="90000"/>
              <a:hueOff val="-1195736"/>
              <a:satOff val="-42564"/>
              <a:lumOff val="-270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179502" tIns="330200" rIns="179502" bIns="330200" numCol="1" spcCol="1270" anchor="t" anchorCtr="0">
          <a:noAutofit/>
        </a:bodyPr>
        <a:lstStyle/>
        <a:p>
          <a:pPr marL="0" lvl="0" indent="0" algn="ctr" defTabSz="1066800">
            <a:lnSpc>
              <a:spcPct val="90000"/>
            </a:lnSpc>
            <a:spcBef>
              <a:spcPct val="0"/>
            </a:spcBef>
            <a:spcAft>
              <a:spcPct val="35000"/>
            </a:spcAft>
            <a:buNone/>
          </a:pPr>
          <a:r>
            <a:rPr lang="de-DE" sz="2400" kern="1200" dirty="0"/>
            <a:t>Homogen</a:t>
          </a:r>
          <a:endParaRPr lang="en-US" sz="2400" kern="1200" dirty="0"/>
        </a:p>
      </dsp:txBody>
      <dsp:txXfrm>
        <a:off x="7600726" y="1194233"/>
        <a:ext cx="2302371" cy="1885632"/>
      </dsp:txXfrm>
    </dsp:sp>
    <dsp:sp modelId="{5A07D1CF-681A-4651-AE65-262007FD7D57}">
      <dsp:nvSpPr>
        <dsp:cNvPr id="0" name=""/>
        <dsp:cNvSpPr/>
      </dsp:nvSpPr>
      <dsp:spPr>
        <a:xfrm>
          <a:off x="8280504" y="314272"/>
          <a:ext cx="942816" cy="942816"/>
        </a:xfrm>
        <a:prstGeom prst="ellipse">
          <a:avLst/>
        </a:prstGeom>
        <a:gradFill rotWithShape="0">
          <a:gsLst>
            <a:gs pos="0">
              <a:schemeClr val="accent2">
                <a:hueOff val="-1259169"/>
                <a:satOff val="-27853"/>
                <a:lumOff val="-5546"/>
                <a:alphaOff val="0"/>
                <a:tint val="94000"/>
                <a:satMod val="105000"/>
                <a:lumMod val="102000"/>
              </a:schemeClr>
            </a:gs>
            <a:gs pos="100000">
              <a:schemeClr val="accent2">
                <a:hueOff val="-1259169"/>
                <a:satOff val="-27853"/>
                <a:lumOff val="-5546"/>
                <a:alphaOff val="0"/>
                <a:shade val="74000"/>
                <a:satMod val="128000"/>
                <a:lumMod val="100000"/>
              </a:schemeClr>
            </a:gs>
          </a:gsLst>
          <a:lin ang="5400000" scaled="0"/>
        </a:gradFill>
        <a:ln w="9525" cap="flat" cmpd="sng" algn="ctr">
          <a:solidFill>
            <a:schemeClr val="accent2">
              <a:hueOff val="-1259169"/>
              <a:satOff val="-27853"/>
              <a:lumOff val="-5546"/>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3506" tIns="12700" rIns="7350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418576" y="452344"/>
        <a:ext cx="666672" cy="666672"/>
      </dsp:txXfrm>
    </dsp:sp>
    <dsp:sp modelId="{2F6098F5-2566-4EB6-AD69-70FFF380EEC3}">
      <dsp:nvSpPr>
        <dsp:cNvPr id="0" name=""/>
        <dsp:cNvSpPr/>
      </dsp:nvSpPr>
      <dsp:spPr>
        <a:xfrm>
          <a:off x="7600726" y="3142649"/>
          <a:ext cx="2302371" cy="72"/>
        </a:xfrm>
        <a:prstGeom prst="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w="9525" cap="flat" cmpd="sng" algn="ctr">
          <a:solidFill>
            <a:schemeClr val="accent2">
              <a:hueOff val="-1469031"/>
              <a:satOff val="-32495"/>
              <a:lumOff val="-647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BC398-BE01-46C9-998E-25B3A3BEDD89}">
      <dsp:nvSpPr>
        <dsp:cNvPr id="0" name=""/>
        <dsp:cNvSpPr/>
      </dsp:nvSpPr>
      <dsp:spPr>
        <a:xfrm>
          <a:off x="0" y="2235324"/>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&lt;Start&gt;</a:t>
          </a:r>
        </a:p>
        <a:p>
          <a:pPr marL="0" lvl="0" indent="0" algn="ctr" defTabSz="622300">
            <a:lnSpc>
              <a:spcPct val="90000"/>
            </a:lnSpc>
            <a:spcBef>
              <a:spcPct val="0"/>
            </a:spcBef>
            <a:spcAft>
              <a:spcPct val="35000"/>
            </a:spcAft>
            <a:buNone/>
          </a:pPr>
          <a:r>
            <a:rPr lang="de-DE" sz="1400" kern="1200" dirty="0"/>
            <a:t>(Zeitplan)</a:t>
          </a:r>
        </a:p>
      </dsp:txBody>
      <dsp:txXfrm>
        <a:off x="18017" y="2253341"/>
        <a:ext cx="1194278" cy="579122"/>
      </dsp:txXfrm>
    </dsp:sp>
    <dsp:sp modelId="{121043DD-E2C6-4062-AE9E-FC34E68B9CAA}">
      <dsp:nvSpPr>
        <dsp:cNvPr id="0" name=""/>
        <dsp:cNvSpPr/>
      </dsp:nvSpPr>
      <dsp:spPr>
        <a:xfrm rot="18278845">
          <a:off x="1042060" y="2173757"/>
          <a:ext cx="872597" cy="20434"/>
        </a:xfrm>
        <a:custGeom>
          <a:avLst/>
          <a:gdLst/>
          <a:ahLst/>
          <a:cxnLst/>
          <a:rect l="0" t="0" r="0" b="0"/>
          <a:pathLst>
            <a:path>
              <a:moveTo>
                <a:pt x="0" y="10217"/>
              </a:moveTo>
              <a:lnTo>
                <a:pt x="872597" y="102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456544" y="2162159"/>
        <a:ext cx="43629" cy="43629"/>
      </dsp:txXfrm>
    </dsp:sp>
    <dsp:sp modelId="{45A1A426-95B2-43BD-825B-8962447B9D43}">
      <dsp:nvSpPr>
        <dsp:cNvPr id="0" name=""/>
        <dsp:cNvSpPr/>
      </dsp:nvSpPr>
      <dsp:spPr>
        <a:xfrm>
          <a:off x="1726406" y="1517468"/>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Zeitplan</a:t>
          </a:r>
        </a:p>
      </dsp:txBody>
      <dsp:txXfrm>
        <a:off x="1744423" y="1535485"/>
        <a:ext cx="1194278" cy="579122"/>
      </dsp:txXfrm>
    </dsp:sp>
    <dsp:sp modelId="{B28665EB-B09D-4989-A36B-3553F60B634A}">
      <dsp:nvSpPr>
        <dsp:cNvPr id="0" name=""/>
        <dsp:cNvSpPr/>
      </dsp:nvSpPr>
      <dsp:spPr>
        <a:xfrm>
          <a:off x="2956718" y="1814829"/>
          <a:ext cx="492125" cy="20434"/>
        </a:xfrm>
        <a:custGeom>
          <a:avLst/>
          <a:gdLst/>
          <a:ahLst/>
          <a:cxnLst/>
          <a:rect l="0" t="0" r="0" b="0"/>
          <a:pathLst>
            <a:path>
              <a:moveTo>
                <a:pt x="0" y="10217"/>
              </a:moveTo>
              <a:lnTo>
                <a:pt x="492125" y="102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190478" y="1812743"/>
        <a:ext cx="24606" cy="24606"/>
      </dsp:txXfrm>
    </dsp:sp>
    <dsp:sp modelId="{DEC2E1FA-DD08-4653-80A7-1F6BD392BA5C}">
      <dsp:nvSpPr>
        <dsp:cNvPr id="0" name=""/>
        <dsp:cNvSpPr/>
      </dsp:nvSpPr>
      <dsp:spPr>
        <a:xfrm>
          <a:off x="3448843" y="1517468"/>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Details</a:t>
          </a:r>
        </a:p>
      </dsp:txBody>
      <dsp:txXfrm>
        <a:off x="3466860" y="1535485"/>
        <a:ext cx="1194278" cy="579122"/>
      </dsp:txXfrm>
    </dsp:sp>
    <dsp:sp modelId="{1BC84DF4-948A-4D75-B4EB-503E2885C0F3}">
      <dsp:nvSpPr>
        <dsp:cNvPr id="0" name=""/>
        <dsp:cNvSpPr/>
      </dsp:nvSpPr>
      <dsp:spPr>
        <a:xfrm rot="3273513">
          <a:off x="1050597" y="2881187"/>
          <a:ext cx="855524" cy="20434"/>
        </a:xfrm>
        <a:custGeom>
          <a:avLst/>
          <a:gdLst/>
          <a:ahLst/>
          <a:cxnLst/>
          <a:rect l="0" t="0" r="0" b="0"/>
          <a:pathLst>
            <a:path>
              <a:moveTo>
                <a:pt x="0" y="10217"/>
              </a:moveTo>
              <a:lnTo>
                <a:pt x="855524" y="102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1456971" y="2870016"/>
        <a:ext cx="42776" cy="42776"/>
      </dsp:txXfrm>
    </dsp:sp>
    <dsp:sp modelId="{8425CD30-C70D-42E4-BA0D-2D1D1DBC22E7}">
      <dsp:nvSpPr>
        <dsp:cNvPr id="0" name=""/>
        <dsp:cNvSpPr/>
      </dsp:nvSpPr>
      <dsp:spPr>
        <a:xfrm>
          <a:off x="1726406" y="2932327"/>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Veranstaltungen</a:t>
          </a:r>
        </a:p>
      </dsp:txBody>
      <dsp:txXfrm>
        <a:off x="1744423" y="2950344"/>
        <a:ext cx="1194278" cy="579122"/>
      </dsp:txXfrm>
    </dsp:sp>
    <dsp:sp modelId="{EE095F96-F904-4B42-8DB7-F9C50435A92D}">
      <dsp:nvSpPr>
        <dsp:cNvPr id="0" name=""/>
        <dsp:cNvSpPr/>
      </dsp:nvSpPr>
      <dsp:spPr>
        <a:xfrm rot="19457599">
          <a:off x="2899754" y="3052831"/>
          <a:ext cx="606053" cy="20434"/>
        </a:xfrm>
        <a:custGeom>
          <a:avLst/>
          <a:gdLst/>
          <a:ahLst/>
          <a:cxnLst/>
          <a:rect l="0" t="0" r="0" b="0"/>
          <a:pathLst>
            <a:path>
              <a:moveTo>
                <a:pt x="0" y="10217"/>
              </a:moveTo>
              <a:lnTo>
                <a:pt x="606053" y="102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187629" y="3047897"/>
        <a:ext cx="30302" cy="30302"/>
      </dsp:txXfrm>
    </dsp:sp>
    <dsp:sp modelId="{80AE4336-76B8-469E-A57A-2075C5B64BAB}">
      <dsp:nvSpPr>
        <dsp:cNvPr id="0" name=""/>
        <dsp:cNvSpPr/>
      </dsp:nvSpPr>
      <dsp:spPr>
        <a:xfrm>
          <a:off x="3448843" y="2578612"/>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Austeller</a:t>
          </a:r>
        </a:p>
      </dsp:txBody>
      <dsp:txXfrm>
        <a:off x="3466860" y="2596629"/>
        <a:ext cx="1194278" cy="579122"/>
      </dsp:txXfrm>
    </dsp:sp>
    <dsp:sp modelId="{72A67839-0C34-47DE-839C-19FD13B78BA6}">
      <dsp:nvSpPr>
        <dsp:cNvPr id="0" name=""/>
        <dsp:cNvSpPr/>
      </dsp:nvSpPr>
      <dsp:spPr>
        <a:xfrm rot="19457599">
          <a:off x="4622191" y="2699116"/>
          <a:ext cx="606053" cy="20434"/>
        </a:xfrm>
        <a:custGeom>
          <a:avLst/>
          <a:gdLst/>
          <a:ahLst/>
          <a:cxnLst/>
          <a:rect l="0" t="0" r="0" b="0"/>
          <a:pathLst>
            <a:path>
              <a:moveTo>
                <a:pt x="0" y="10217"/>
              </a:moveTo>
              <a:lnTo>
                <a:pt x="606053" y="102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10067" y="2694182"/>
        <a:ext cx="30302" cy="30302"/>
      </dsp:txXfrm>
    </dsp:sp>
    <dsp:sp modelId="{9C78D2CF-6F55-4B1B-948C-A09C4096A689}">
      <dsp:nvSpPr>
        <dsp:cNvPr id="0" name=""/>
        <dsp:cNvSpPr/>
      </dsp:nvSpPr>
      <dsp:spPr>
        <a:xfrm>
          <a:off x="5171281" y="2224897"/>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Firma1</a:t>
          </a:r>
        </a:p>
      </dsp:txBody>
      <dsp:txXfrm>
        <a:off x="5189298" y="2242914"/>
        <a:ext cx="1194278" cy="579122"/>
      </dsp:txXfrm>
    </dsp:sp>
    <dsp:sp modelId="{96F061E3-02AF-4BC9-BA66-EB5064A0CE9F}">
      <dsp:nvSpPr>
        <dsp:cNvPr id="0" name=""/>
        <dsp:cNvSpPr/>
      </dsp:nvSpPr>
      <dsp:spPr>
        <a:xfrm>
          <a:off x="6401593" y="2522258"/>
          <a:ext cx="492125" cy="20434"/>
        </a:xfrm>
        <a:custGeom>
          <a:avLst/>
          <a:gdLst/>
          <a:ahLst/>
          <a:cxnLst/>
          <a:rect l="0" t="0" r="0" b="0"/>
          <a:pathLst>
            <a:path>
              <a:moveTo>
                <a:pt x="0" y="10217"/>
              </a:moveTo>
              <a:lnTo>
                <a:pt x="492125" y="102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635353" y="2520172"/>
        <a:ext cx="24606" cy="24606"/>
      </dsp:txXfrm>
    </dsp:sp>
    <dsp:sp modelId="{2B22F8C2-4C5E-4546-AD4E-00D156A60D56}">
      <dsp:nvSpPr>
        <dsp:cNvPr id="0" name=""/>
        <dsp:cNvSpPr/>
      </dsp:nvSpPr>
      <dsp:spPr>
        <a:xfrm>
          <a:off x="6893718" y="2224897"/>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Details</a:t>
          </a:r>
        </a:p>
      </dsp:txBody>
      <dsp:txXfrm>
        <a:off x="6911735" y="2242914"/>
        <a:ext cx="1194278" cy="579122"/>
      </dsp:txXfrm>
    </dsp:sp>
    <dsp:sp modelId="{1555DFBA-02DE-4C96-AE6F-472D876D1962}">
      <dsp:nvSpPr>
        <dsp:cNvPr id="0" name=""/>
        <dsp:cNvSpPr/>
      </dsp:nvSpPr>
      <dsp:spPr>
        <a:xfrm rot="2142401">
          <a:off x="4622191" y="3052831"/>
          <a:ext cx="606053" cy="20434"/>
        </a:xfrm>
        <a:custGeom>
          <a:avLst/>
          <a:gdLst/>
          <a:ahLst/>
          <a:cxnLst/>
          <a:rect l="0" t="0" r="0" b="0"/>
          <a:pathLst>
            <a:path>
              <a:moveTo>
                <a:pt x="0" y="10217"/>
              </a:moveTo>
              <a:lnTo>
                <a:pt x="606053" y="102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910067" y="3047897"/>
        <a:ext cx="30302" cy="30302"/>
      </dsp:txXfrm>
    </dsp:sp>
    <dsp:sp modelId="{E9A0BED6-8C17-4612-993F-3ED1A20C142F}">
      <dsp:nvSpPr>
        <dsp:cNvPr id="0" name=""/>
        <dsp:cNvSpPr/>
      </dsp:nvSpPr>
      <dsp:spPr>
        <a:xfrm>
          <a:off x="5171281" y="2932327"/>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a:t>
          </a:r>
        </a:p>
      </dsp:txBody>
      <dsp:txXfrm>
        <a:off x="5189298" y="2950344"/>
        <a:ext cx="1194278" cy="579122"/>
      </dsp:txXfrm>
    </dsp:sp>
    <dsp:sp modelId="{3DFF4AD6-711C-461B-AF1E-4BBED2D6B5B9}">
      <dsp:nvSpPr>
        <dsp:cNvPr id="0" name=""/>
        <dsp:cNvSpPr/>
      </dsp:nvSpPr>
      <dsp:spPr>
        <a:xfrm rot="2142401">
          <a:off x="2899754" y="3406545"/>
          <a:ext cx="606053" cy="20434"/>
        </a:xfrm>
        <a:custGeom>
          <a:avLst/>
          <a:gdLst/>
          <a:ahLst/>
          <a:cxnLst/>
          <a:rect l="0" t="0" r="0" b="0"/>
          <a:pathLst>
            <a:path>
              <a:moveTo>
                <a:pt x="0" y="10217"/>
              </a:moveTo>
              <a:lnTo>
                <a:pt x="606053" y="1021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187629" y="3401611"/>
        <a:ext cx="30302" cy="30302"/>
      </dsp:txXfrm>
    </dsp:sp>
    <dsp:sp modelId="{F8A8989B-359B-4AE0-8690-CFD0A4529E4E}">
      <dsp:nvSpPr>
        <dsp:cNvPr id="0" name=""/>
        <dsp:cNvSpPr/>
      </dsp:nvSpPr>
      <dsp:spPr>
        <a:xfrm>
          <a:off x="3448843" y="3286042"/>
          <a:ext cx="1230312" cy="61515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dirty="0"/>
            <a:t>…</a:t>
          </a:r>
        </a:p>
      </dsp:txBody>
      <dsp:txXfrm>
        <a:off x="3466860" y="3304059"/>
        <a:ext cx="1194278" cy="579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D1550-B429-428B-85C8-B4021F67A86E}">
      <dsp:nvSpPr>
        <dsp:cNvPr id="0" name=""/>
        <dsp:cNvSpPr/>
      </dsp:nvSpPr>
      <dsp:spPr>
        <a:xfrm>
          <a:off x="193" y="169622"/>
          <a:ext cx="2336229" cy="280347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666750">
            <a:lnSpc>
              <a:spcPct val="90000"/>
            </a:lnSpc>
            <a:spcBef>
              <a:spcPct val="0"/>
            </a:spcBef>
            <a:spcAft>
              <a:spcPct val="35000"/>
            </a:spcAft>
            <a:buNone/>
          </a:pPr>
          <a:r>
            <a:rPr lang="de-DE" sz="1500" kern="1200"/>
            <a:t>Lokaler Speicher</a:t>
          </a:r>
          <a:endParaRPr lang="en-US" sz="1500" kern="1200"/>
        </a:p>
      </dsp:txBody>
      <dsp:txXfrm>
        <a:off x="193" y="1291012"/>
        <a:ext cx="2336229" cy="1682085"/>
      </dsp:txXfrm>
    </dsp:sp>
    <dsp:sp modelId="{9D86EE81-363C-4D34-9C90-CB1D985DC5CA}">
      <dsp:nvSpPr>
        <dsp:cNvPr id="0" name=""/>
        <dsp:cNvSpPr/>
      </dsp:nvSpPr>
      <dsp:spPr>
        <a:xfrm>
          <a:off x="193" y="169622"/>
          <a:ext cx="2336229" cy="112139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01</a:t>
          </a:r>
        </a:p>
      </dsp:txBody>
      <dsp:txXfrm>
        <a:off x="193" y="169622"/>
        <a:ext cx="2336229" cy="1121390"/>
      </dsp:txXfrm>
    </dsp:sp>
    <dsp:sp modelId="{D0EB3CFF-AFCC-40BB-98D5-746516F7DD6F}">
      <dsp:nvSpPr>
        <dsp:cNvPr id="0" name=""/>
        <dsp:cNvSpPr/>
      </dsp:nvSpPr>
      <dsp:spPr>
        <a:xfrm>
          <a:off x="2523321" y="169622"/>
          <a:ext cx="2336229" cy="2803475"/>
        </a:xfrm>
        <a:prstGeom prst="rect">
          <a:avLst/>
        </a:prstGeom>
        <a:solidFill>
          <a:schemeClr val="accent2">
            <a:hueOff val="-489677"/>
            <a:satOff val="-10832"/>
            <a:lumOff val="-2157"/>
            <a:alphaOff val="0"/>
          </a:schemeClr>
        </a:solidFill>
        <a:ln w="15875" cap="flat" cmpd="sng" algn="ctr">
          <a:solidFill>
            <a:schemeClr val="accent2">
              <a:hueOff val="-489677"/>
              <a:satOff val="-1083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666750">
            <a:lnSpc>
              <a:spcPct val="90000"/>
            </a:lnSpc>
            <a:spcBef>
              <a:spcPct val="0"/>
            </a:spcBef>
            <a:spcAft>
              <a:spcPct val="35000"/>
            </a:spcAft>
            <a:buNone/>
          </a:pPr>
          <a:r>
            <a:rPr lang="de-DE" sz="1500" kern="1200"/>
            <a:t>Synchronisation mit Server</a:t>
          </a:r>
          <a:endParaRPr lang="en-US" sz="1500" kern="1200"/>
        </a:p>
      </dsp:txBody>
      <dsp:txXfrm>
        <a:off x="2523321" y="1291012"/>
        <a:ext cx="2336229" cy="1682085"/>
      </dsp:txXfrm>
    </dsp:sp>
    <dsp:sp modelId="{905394FC-A9A9-4CFD-B896-EF75EDC0D54D}">
      <dsp:nvSpPr>
        <dsp:cNvPr id="0" name=""/>
        <dsp:cNvSpPr/>
      </dsp:nvSpPr>
      <dsp:spPr>
        <a:xfrm>
          <a:off x="2523321" y="169622"/>
          <a:ext cx="2336229" cy="112139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02</a:t>
          </a:r>
        </a:p>
      </dsp:txBody>
      <dsp:txXfrm>
        <a:off x="2523321" y="169622"/>
        <a:ext cx="2336229" cy="1121390"/>
      </dsp:txXfrm>
    </dsp:sp>
    <dsp:sp modelId="{3AFCC2F7-A98A-490B-B9B1-C019B0CD797A}">
      <dsp:nvSpPr>
        <dsp:cNvPr id="0" name=""/>
        <dsp:cNvSpPr/>
      </dsp:nvSpPr>
      <dsp:spPr>
        <a:xfrm>
          <a:off x="5046449" y="169622"/>
          <a:ext cx="2336229" cy="2803475"/>
        </a:xfrm>
        <a:prstGeom prst="rect">
          <a:avLst/>
        </a:prstGeom>
        <a:solidFill>
          <a:schemeClr val="accent2">
            <a:hueOff val="-979354"/>
            <a:satOff val="-21663"/>
            <a:lumOff val="-4313"/>
            <a:alphaOff val="0"/>
          </a:schemeClr>
        </a:solidFill>
        <a:ln w="15875" cap="flat" cmpd="sng" algn="ctr">
          <a:solidFill>
            <a:schemeClr val="accent2">
              <a:hueOff val="-979354"/>
              <a:satOff val="-21663"/>
              <a:lumOff val="-43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666750">
            <a:lnSpc>
              <a:spcPct val="90000"/>
            </a:lnSpc>
            <a:spcBef>
              <a:spcPct val="0"/>
            </a:spcBef>
            <a:spcAft>
              <a:spcPct val="35000"/>
            </a:spcAft>
            <a:buNone/>
          </a:pPr>
          <a:r>
            <a:rPr lang="de-DE" sz="1500" kern="1200"/>
            <a:t>Benachrichtigungssystem</a:t>
          </a:r>
          <a:endParaRPr lang="en-US" sz="1500" kern="1200"/>
        </a:p>
      </dsp:txBody>
      <dsp:txXfrm>
        <a:off x="5046449" y="1291012"/>
        <a:ext cx="2336229" cy="1682085"/>
      </dsp:txXfrm>
    </dsp:sp>
    <dsp:sp modelId="{7B968986-C6FA-4055-8360-B056C0D5AAC5}">
      <dsp:nvSpPr>
        <dsp:cNvPr id="0" name=""/>
        <dsp:cNvSpPr/>
      </dsp:nvSpPr>
      <dsp:spPr>
        <a:xfrm>
          <a:off x="5046449" y="169622"/>
          <a:ext cx="2336229" cy="112139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03</a:t>
          </a:r>
        </a:p>
      </dsp:txBody>
      <dsp:txXfrm>
        <a:off x="5046449" y="169622"/>
        <a:ext cx="2336229" cy="1121390"/>
      </dsp:txXfrm>
    </dsp:sp>
    <dsp:sp modelId="{5DE6371B-F028-49AF-8435-130BB5A66E74}">
      <dsp:nvSpPr>
        <dsp:cNvPr id="0" name=""/>
        <dsp:cNvSpPr/>
      </dsp:nvSpPr>
      <dsp:spPr>
        <a:xfrm>
          <a:off x="7569577" y="169622"/>
          <a:ext cx="2336229" cy="2803475"/>
        </a:xfrm>
        <a:prstGeom prst="rect">
          <a:avLst/>
        </a:prstGeom>
        <a:solidFill>
          <a:schemeClr val="accent2">
            <a:hueOff val="-1469031"/>
            <a:satOff val="-32495"/>
            <a:lumOff val="-6470"/>
            <a:alphaOff val="0"/>
          </a:schemeClr>
        </a:solidFill>
        <a:ln w="15875" cap="flat" cmpd="sng" algn="ctr">
          <a:solidFill>
            <a:schemeClr val="accent2">
              <a:hueOff val="-1469031"/>
              <a:satOff val="-3249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768" tIns="0" rIns="230768" bIns="330200" numCol="1" spcCol="1270" anchor="t" anchorCtr="0">
          <a:noAutofit/>
        </a:bodyPr>
        <a:lstStyle/>
        <a:p>
          <a:pPr marL="0" lvl="0" indent="0" algn="l" defTabSz="666750">
            <a:lnSpc>
              <a:spcPct val="90000"/>
            </a:lnSpc>
            <a:spcBef>
              <a:spcPct val="0"/>
            </a:spcBef>
            <a:spcAft>
              <a:spcPct val="35000"/>
            </a:spcAft>
            <a:buNone/>
          </a:pPr>
          <a:r>
            <a:rPr lang="de-DE" sz="1500" kern="1200"/>
            <a:t>Diverse andere Dinge</a:t>
          </a:r>
          <a:endParaRPr lang="en-US" sz="1500" kern="1200"/>
        </a:p>
      </dsp:txBody>
      <dsp:txXfrm>
        <a:off x="7569577" y="1291012"/>
        <a:ext cx="2336229" cy="1682085"/>
      </dsp:txXfrm>
    </dsp:sp>
    <dsp:sp modelId="{24BE86B3-381A-4E8A-B262-A4A82A4C13DB}">
      <dsp:nvSpPr>
        <dsp:cNvPr id="0" name=""/>
        <dsp:cNvSpPr/>
      </dsp:nvSpPr>
      <dsp:spPr>
        <a:xfrm>
          <a:off x="7569577" y="169622"/>
          <a:ext cx="2336229" cy="112139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0768" tIns="165100" rIns="230768" bIns="165100" numCol="1" spcCol="1270" anchor="ctr" anchorCtr="0">
          <a:noAutofit/>
        </a:bodyPr>
        <a:lstStyle/>
        <a:p>
          <a:pPr marL="0" lvl="0" indent="0" algn="l" defTabSz="2800350">
            <a:lnSpc>
              <a:spcPct val="90000"/>
            </a:lnSpc>
            <a:spcBef>
              <a:spcPct val="0"/>
            </a:spcBef>
            <a:spcAft>
              <a:spcPct val="35000"/>
            </a:spcAft>
            <a:buNone/>
          </a:pPr>
          <a:r>
            <a:rPr lang="en-US" sz="6300" kern="1200"/>
            <a:t>04</a:t>
          </a:r>
        </a:p>
      </dsp:txBody>
      <dsp:txXfrm>
        <a:off x="7569577" y="169622"/>
        <a:ext cx="2336229" cy="11213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2CD46-EF2D-47D7-A23D-8FD399A0A39D}" type="datetimeFigureOut">
              <a:rPr lang="en-US" smtClean="0"/>
              <a:t>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2FEF0-62BD-4E97-B78D-C015EE81E098}" type="slidenum">
              <a:rPr lang="en-US" smtClean="0"/>
              <a:t>‹#›</a:t>
            </a:fld>
            <a:endParaRPr lang="en-US" dirty="0"/>
          </a:p>
        </p:txBody>
      </p:sp>
    </p:spTree>
    <p:extLst>
      <p:ext uri="{BB962C8B-B14F-4D97-AF65-F5344CB8AC3E}">
        <p14:creationId xmlns:p14="http://schemas.microsoft.com/office/powerpoint/2010/main" val="139955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unbesetzten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Berufsausbildungsstellen</a:t>
            </a:r>
            <a:r>
              <a:rPr lang="en-US"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2015/2016: </a:t>
            </a:r>
            <a:r>
              <a:rPr lang="en-US" sz="1200" kern="1200" dirty="0">
                <a:solidFill>
                  <a:schemeClr val="tx1"/>
                </a:solidFill>
                <a:effectLst/>
                <a:latin typeface="+mn-lt"/>
                <a:ea typeface="+mn-ea"/>
                <a:cs typeface="+mn-cs"/>
              </a:rPr>
              <a:t>43.561</a:t>
            </a:r>
          </a:p>
          <a:p>
            <a:pPr rtl="0" fontAlgn="t"/>
            <a:r>
              <a:rPr lang="en-US" sz="1200" kern="1200" dirty="0" err="1">
                <a:solidFill>
                  <a:schemeClr val="tx1"/>
                </a:solidFill>
                <a:effectLst/>
                <a:latin typeface="+mn-lt"/>
                <a:ea typeface="+mn-ea"/>
                <a:cs typeface="+mn-cs"/>
              </a:rPr>
              <a:t>Unversorgte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Bewerber</a:t>
            </a:r>
            <a:r>
              <a:rPr lang="en-US" sz="120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2015/16: </a:t>
            </a:r>
            <a:r>
              <a:rPr lang="en-US" sz="1200" kern="1200" dirty="0">
                <a:solidFill>
                  <a:schemeClr val="tx1"/>
                </a:solidFill>
                <a:effectLst/>
                <a:latin typeface="+mn-lt"/>
                <a:ea typeface="+mn-ea"/>
                <a:cs typeface="+mn-cs"/>
              </a:rPr>
              <a:t>20.550</a:t>
            </a:r>
          </a:p>
          <a:p>
            <a:endParaRPr lang="en-US" dirty="0"/>
          </a:p>
        </p:txBody>
      </p:sp>
      <p:sp>
        <p:nvSpPr>
          <p:cNvPr id="4" name="Slide Number Placeholder 3"/>
          <p:cNvSpPr>
            <a:spLocks noGrp="1"/>
          </p:cNvSpPr>
          <p:nvPr>
            <p:ph type="sldNum" sz="quarter" idx="5"/>
          </p:nvPr>
        </p:nvSpPr>
        <p:spPr/>
        <p:txBody>
          <a:bodyPr/>
          <a:lstStyle/>
          <a:p>
            <a:fld id="{9252FEF0-62BD-4E97-B78D-C015EE81E098}" type="slidenum">
              <a:rPr lang="en-US" smtClean="0"/>
              <a:t>4</a:t>
            </a:fld>
            <a:endParaRPr lang="en-US"/>
          </a:p>
        </p:txBody>
      </p:sp>
    </p:spTree>
    <p:extLst>
      <p:ext uri="{BB962C8B-B14F-4D97-AF65-F5344CB8AC3E}">
        <p14:creationId xmlns:p14="http://schemas.microsoft.com/office/powerpoint/2010/main" val="222636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Wieso?</a:t>
            </a:r>
          </a:p>
          <a:p>
            <a:pPr rtl="0" fontAlgn="ctr"/>
            <a:r>
              <a:rPr lang="de-DE" sz="1200" kern="1200" dirty="0">
                <a:solidFill>
                  <a:schemeClr val="tx1"/>
                </a:solidFill>
                <a:effectLst/>
                <a:latin typeface="+mn-lt"/>
                <a:ea typeface="+mn-ea"/>
                <a:cs typeface="+mn-cs"/>
              </a:rPr>
              <a:t>Beliebtheit bestimmter Berufe und Studiengänge</a:t>
            </a:r>
          </a:p>
          <a:p>
            <a:pPr rtl="0" fontAlgn="ctr"/>
            <a:r>
              <a:rPr lang="de-DE" sz="1200" kern="1200" dirty="0">
                <a:solidFill>
                  <a:schemeClr val="tx1"/>
                </a:solidFill>
                <a:effectLst/>
                <a:latin typeface="+mn-lt"/>
                <a:ea typeface="+mn-ea"/>
                <a:cs typeface="+mn-cs"/>
              </a:rPr>
              <a:t>Bewerberhäufung in Großindustrie</a:t>
            </a:r>
          </a:p>
          <a:p>
            <a:pPr rtl="0" fontAlgn="ctr"/>
            <a:r>
              <a:rPr lang="de-DE" sz="1200" kern="1200" dirty="0">
                <a:solidFill>
                  <a:schemeClr val="tx1"/>
                </a:solidFill>
                <a:effectLst/>
                <a:latin typeface="+mn-lt"/>
                <a:ea typeface="+mn-ea"/>
                <a:cs typeface="+mn-cs"/>
              </a:rPr>
              <a:t>Ungeeignete Teilnehmer (Keine Messe kann das reparieren)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Vorteile </a:t>
            </a:r>
          </a:p>
          <a:p>
            <a:r>
              <a:rPr lang="de-DE" sz="1200" kern="1200" dirty="0">
                <a:solidFill>
                  <a:schemeClr val="tx1"/>
                </a:solidFill>
                <a:effectLst/>
                <a:latin typeface="+mn-lt"/>
                <a:ea typeface="+mn-ea"/>
                <a:cs typeface="+mn-cs"/>
              </a:rPr>
              <a:t>Informationen   und besserer Kontakt</a:t>
            </a:r>
          </a:p>
          <a:p>
            <a:pPr rtl="0" fontAlgn="ctr"/>
            <a:r>
              <a:rPr lang="de-DE" sz="1200" kern="1200" dirty="0">
                <a:solidFill>
                  <a:schemeClr val="tx1"/>
                </a:solidFill>
                <a:effectLst/>
                <a:latin typeface="+mn-lt"/>
                <a:ea typeface="+mn-ea"/>
                <a:cs typeface="+mn-cs"/>
              </a:rPr>
              <a:t>Beantwortung von Fragen</a:t>
            </a:r>
          </a:p>
          <a:p>
            <a:pPr rtl="0" fontAlgn="ctr"/>
            <a:r>
              <a:rPr lang="de-DE" sz="1200" kern="1200" dirty="0">
                <a:solidFill>
                  <a:schemeClr val="tx1"/>
                </a:solidFill>
                <a:effectLst/>
                <a:latin typeface="+mn-lt"/>
                <a:ea typeface="+mn-ea"/>
                <a:cs typeface="+mn-cs"/>
              </a:rPr>
              <a:t>Sonderangebote, die sonst schwer zu finden sind</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Nachteile</a:t>
            </a:r>
          </a:p>
          <a:p>
            <a:pPr rtl="0" fontAlgn="ctr"/>
            <a:r>
              <a:rPr lang="de-DE" sz="1200" kern="1200" dirty="0">
                <a:solidFill>
                  <a:schemeClr val="tx1"/>
                </a:solidFill>
                <a:effectLst/>
                <a:latin typeface="+mn-lt"/>
                <a:ea typeface="+mn-ea"/>
                <a:cs typeface="+mn-cs"/>
              </a:rPr>
              <a:t>Keine Lust</a:t>
            </a:r>
          </a:p>
          <a:p>
            <a:pPr rtl="0" fontAlgn="ctr"/>
            <a:r>
              <a:rPr lang="de-DE" sz="1200" kern="1200" dirty="0">
                <a:solidFill>
                  <a:schemeClr val="tx1"/>
                </a:solidFill>
                <a:effectLst/>
                <a:latin typeface="+mn-lt"/>
                <a:ea typeface="+mn-ea"/>
                <a:cs typeface="+mn-cs"/>
              </a:rPr>
              <a:t>Angst</a:t>
            </a:r>
          </a:p>
          <a:p>
            <a:endParaRPr lang="en-US" dirty="0"/>
          </a:p>
        </p:txBody>
      </p:sp>
      <p:sp>
        <p:nvSpPr>
          <p:cNvPr id="4" name="Slide Number Placeholder 3"/>
          <p:cNvSpPr>
            <a:spLocks noGrp="1"/>
          </p:cNvSpPr>
          <p:nvPr>
            <p:ph type="sldNum" sz="quarter" idx="5"/>
          </p:nvPr>
        </p:nvSpPr>
        <p:spPr/>
        <p:txBody>
          <a:bodyPr/>
          <a:lstStyle/>
          <a:p>
            <a:fld id="{9252FEF0-62BD-4E97-B78D-C015EE81E098}" type="slidenum">
              <a:rPr lang="en-US" smtClean="0"/>
              <a:t>5</a:t>
            </a:fld>
            <a:endParaRPr lang="en-US"/>
          </a:p>
        </p:txBody>
      </p:sp>
    </p:spTree>
    <p:extLst>
      <p:ext uri="{BB962C8B-B14F-4D97-AF65-F5344CB8AC3E}">
        <p14:creationId xmlns:p14="http://schemas.microsoft.com/office/powerpoint/2010/main" val="208769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Mehr als 90% aller 14-49 Jährigen haben ein Smartphone. Trend steigend.</a:t>
            </a:r>
            <a:endParaRPr lang="en-US" dirty="0"/>
          </a:p>
        </p:txBody>
      </p:sp>
      <p:sp>
        <p:nvSpPr>
          <p:cNvPr id="4" name="Slide Number Placeholder 3"/>
          <p:cNvSpPr>
            <a:spLocks noGrp="1"/>
          </p:cNvSpPr>
          <p:nvPr>
            <p:ph type="sldNum" sz="quarter" idx="5"/>
          </p:nvPr>
        </p:nvSpPr>
        <p:spPr/>
        <p:txBody>
          <a:bodyPr/>
          <a:lstStyle/>
          <a:p>
            <a:fld id="{9252FEF0-62BD-4E97-B78D-C015EE81E098}" type="slidenum">
              <a:rPr lang="en-US" smtClean="0"/>
              <a:t>8</a:t>
            </a:fld>
            <a:endParaRPr lang="en-US" dirty="0"/>
          </a:p>
        </p:txBody>
      </p:sp>
    </p:spTree>
    <p:extLst>
      <p:ext uri="{BB962C8B-B14F-4D97-AF65-F5344CB8AC3E}">
        <p14:creationId xmlns:p14="http://schemas.microsoft.com/office/powerpoint/2010/main" val="250196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Man beachte die gelben Balken. Über 90% der 10-44 Jährigen verwenden mobiles Internet. Erneut mit steigenden Trend.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Schlussfolgerung: Wer die Zielgruppe erreichen möchte, benötigt eine app</a:t>
            </a:r>
          </a:p>
          <a:p>
            <a:endParaRPr lang="en-US" dirty="0"/>
          </a:p>
        </p:txBody>
      </p:sp>
      <p:sp>
        <p:nvSpPr>
          <p:cNvPr id="4" name="Slide Number Placeholder 3"/>
          <p:cNvSpPr>
            <a:spLocks noGrp="1"/>
          </p:cNvSpPr>
          <p:nvPr>
            <p:ph type="sldNum" sz="quarter" idx="5"/>
          </p:nvPr>
        </p:nvSpPr>
        <p:spPr/>
        <p:txBody>
          <a:bodyPr/>
          <a:lstStyle/>
          <a:p>
            <a:fld id="{9252FEF0-62BD-4E97-B78D-C015EE81E098}" type="slidenum">
              <a:rPr lang="en-US" smtClean="0"/>
              <a:t>9</a:t>
            </a:fld>
            <a:endParaRPr lang="en-US" dirty="0"/>
          </a:p>
        </p:txBody>
      </p:sp>
    </p:spTree>
    <p:extLst>
      <p:ext uri="{BB962C8B-B14F-4D97-AF65-F5344CB8AC3E}">
        <p14:creationId xmlns:p14="http://schemas.microsoft.com/office/powerpoint/2010/main" val="127068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Mögliches Zusatzfeature: Zeitstrahl zur leichteren Einordnung sowie Kollisionswarnung</a:t>
            </a:r>
          </a:p>
          <a:p>
            <a:endParaRPr lang="de-DE" dirty="0"/>
          </a:p>
        </p:txBody>
      </p:sp>
      <p:sp>
        <p:nvSpPr>
          <p:cNvPr id="4" name="Slide Number Placeholder 3"/>
          <p:cNvSpPr>
            <a:spLocks noGrp="1"/>
          </p:cNvSpPr>
          <p:nvPr>
            <p:ph type="sldNum" sz="quarter" idx="5"/>
          </p:nvPr>
        </p:nvSpPr>
        <p:spPr/>
        <p:txBody>
          <a:bodyPr/>
          <a:lstStyle/>
          <a:p>
            <a:fld id="{9252FEF0-62BD-4E97-B78D-C015EE81E098}" type="slidenum">
              <a:rPr lang="en-US" smtClean="0"/>
              <a:t>12</a:t>
            </a:fld>
            <a:endParaRPr lang="en-US" dirty="0"/>
          </a:p>
        </p:txBody>
      </p:sp>
    </p:spTree>
    <p:extLst>
      <p:ext uri="{BB962C8B-B14F-4D97-AF65-F5344CB8AC3E}">
        <p14:creationId xmlns:p14="http://schemas.microsoft.com/office/powerpoint/2010/main" val="59130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9252FEF0-62BD-4E97-B78D-C015EE81E098}" type="slidenum">
              <a:rPr lang="en-US" smtClean="0"/>
              <a:t>14</a:t>
            </a:fld>
            <a:endParaRPr lang="en-US" dirty="0"/>
          </a:p>
        </p:txBody>
      </p:sp>
    </p:spTree>
    <p:extLst>
      <p:ext uri="{BB962C8B-B14F-4D97-AF65-F5344CB8AC3E}">
        <p14:creationId xmlns:p14="http://schemas.microsoft.com/office/powerpoint/2010/main" val="140063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Kurzum: Einfach zu bedienen. Wenn </a:t>
            </a:r>
            <a:r>
              <a:rPr lang="de-DE" dirty="0" err="1"/>
              <a:t>frust</a:t>
            </a:r>
            <a:r>
              <a:rPr lang="de-DE" dirty="0"/>
              <a:t> aufkommt, weil alles Unterschiedlich und/oder unlogisch ist beendet der Nutzer die </a:t>
            </a:r>
            <a:r>
              <a:rPr lang="de-DE" dirty="0" err="1"/>
              <a:t>anwendung</a:t>
            </a:r>
            <a:r>
              <a:rPr lang="de-DE" dirty="0"/>
              <a:t>.</a:t>
            </a:r>
          </a:p>
        </p:txBody>
      </p:sp>
      <p:sp>
        <p:nvSpPr>
          <p:cNvPr id="4" name="Slide Number Placeholder 3"/>
          <p:cNvSpPr>
            <a:spLocks noGrp="1"/>
          </p:cNvSpPr>
          <p:nvPr>
            <p:ph type="sldNum" sz="quarter" idx="5"/>
          </p:nvPr>
        </p:nvSpPr>
        <p:spPr/>
        <p:txBody>
          <a:bodyPr/>
          <a:lstStyle/>
          <a:p>
            <a:fld id="{9252FEF0-62BD-4E97-B78D-C015EE81E098}" type="slidenum">
              <a:rPr lang="en-US" smtClean="0"/>
              <a:t>15</a:t>
            </a:fld>
            <a:endParaRPr lang="en-US" dirty="0"/>
          </a:p>
        </p:txBody>
      </p:sp>
    </p:spTree>
    <p:extLst>
      <p:ext uri="{BB962C8B-B14F-4D97-AF65-F5344CB8AC3E}">
        <p14:creationId xmlns:p14="http://schemas.microsoft.com/office/powerpoint/2010/main" val="302022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2 </a:t>
            </a:r>
            <a:r>
              <a:rPr lang="de-DE" dirty="0" err="1"/>
              <a:t>MainScreens</a:t>
            </a:r>
            <a:r>
              <a:rPr lang="de-DE" dirty="0"/>
              <a:t> + Ordnerstruktur.</a:t>
            </a:r>
          </a:p>
          <a:p>
            <a:r>
              <a:rPr lang="de-DE" dirty="0"/>
              <a:t>Da Menschen gerne in Schubladen denken. </a:t>
            </a:r>
          </a:p>
        </p:txBody>
      </p:sp>
      <p:sp>
        <p:nvSpPr>
          <p:cNvPr id="4" name="Slide Number Placeholder 3"/>
          <p:cNvSpPr>
            <a:spLocks noGrp="1"/>
          </p:cNvSpPr>
          <p:nvPr>
            <p:ph type="sldNum" sz="quarter" idx="5"/>
          </p:nvPr>
        </p:nvSpPr>
        <p:spPr/>
        <p:txBody>
          <a:bodyPr/>
          <a:lstStyle/>
          <a:p>
            <a:fld id="{9252FEF0-62BD-4E97-B78D-C015EE81E098}" type="slidenum">
              <a:rPr lang="en-US" smtClean="0"/>
              <a:t>16</a:t>
            </a:fld>
            <a:endParaRPr lang="en-US" dirty="0"/>
          </a:p>
        </p:txBody>
      </p:sp>
    </p:spTree>
    <p:extLst>
      <p:ext uri="{BB962C8B-B14F-4D97-AF65-F5344CB8AC3E}">
        <p14:creationId xmlns:p14="http://schemas.microsoft.com/office/powerpoint/2010/main" val="262592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Lokaler </a:t>
            </a:r>
            <a:r>
              <a:rPr lang="de-DE" dirty="0" err="1"/>
              <a:t>speicher</a:t>
            </a:r>
            <a:r>
              <a:rPr lang="de-DE" dirty="0"/>
              <a:t> für Sparsamkeit und Stabilität</a:t>
            </a:r>
          </a:p>
          <a:p>
            <a:r>
              <a:rPr lang="de-DE" dirty="0"/>
              <a:t>Synchronisation (möglichst unsichtbar für Nutzer) für </a:t>
            </a:r>
            <a:r>
              <a:rPr lang="de-DE" dirty="0" err="1"/>
              <a:t>aktualität</a:t>
            </a:r>
            <a:endParaRPr lang="de-DE" dirty="0"/>
          </a:p>
          <a:p>
            <a:r>
              <a:rPr lang="de-DE" dirty="0"/>
              <a:t>Benachrichtigungen um an Termine zu erinnern (mit Details zum Standort etc.)</a:t>
            </a:r>
          </a:p>
          <a:p>
            <a:r>
              <a:rPr lang="de-DE" dirty="0"/>
              <a:t>Weitere interne Vorgänge</a:t>
            </a:r>
          </a:p>
        </p:txBody>
      </p:sp>
      <p:sp>
        <p:nvSpPr>
          <p:cNvPr id="4" name="Slide Number Placeholder 3"/>
          <p:cNvSpPr>
            <a:spLocks noGrp="1"/>
          </p:cNvSpPr>
          <p:nvPr>
            <p:ph type="sldNum" sz="quarter" idx="5"/>
          </p:nvPr>
        </p:nvSpPr>
        <p:spPr/>
        <p:txBody>
          <a:bodyPr/>
          <a:lstStyle/>
          <a:p>
            <a:fld id="{9252FEF0-62BD-4E97-B78D-C015EE81E098}" type="slidenum">
              <a:rPr lang="en-US" smtClean="0"/>
              <a:t>17</a:t>
            </a:fld>
            <a:endParaRPr lang="en-US" dirty="0"/>
          </a:p>
        </p:txBody>
      </p:sp>
    </p:spTree>
    <p:extLst>
      <p:ext uri="{BB962C8B-B14F-4D97-AF65-F5344CB8AC3E}">
        <p14:creationId xmlns:p14="http://schemas.microsoft.com/office/powerpoint/2010/main" val="3267821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e-DE"/>
              <a:t>Mastertitelformat bearbeiten</a:t>
            </a:r>
            <a:endParaRPr lang="en-US"/>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e-DE"/>
              <a:t>Mastertitelformat bearbeiten</a:t>
            </a:r>
            <a:endParaRPr lang="en-US"/>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e-DE"/>
              <a:t>Mastertitelformat bearbeiten</a:t>
            </a:r>
            <a:endParaRPr lang="en-US"/>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e-DE"/>
              <a:t>Mastertitelformat bearbeiten</a:t>
            </a:r>
            <a:endParaRPr lang="en-US"/>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e-DE"/>
              <a:t>Mastertitelformat bearbeiten</a:t>
            </a:r>
            <a:endParaRPr lang="en-US"/>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e-DE"/>
              <a:t>Mastertitelformat bearbeiten</a:t>
            </a:r>
            <a:endParaRPr lang="en-US"/>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e-DE"/>
              <a:t>Mastertitelformat bearbeiten</a:t>
            </a:r>
            <a:endParaRPr lang="en-US"/>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1141410" y="2249486"/>
            <a:ext cx="4878389"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2249486"/>
            <a:ext cx="4875211"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e-DE"/>
              <a:t>Mastertitelformat bearbeiten</a:t>
            </a:r>
            <a:endParaRPr lang="en-US"/>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1410" y="3073397"/>
            <a:ext cx="4878391"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073397"/>
            <a:ext cx="4875210"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56200" y="592666"/>
            <a:ext cx="5891209" cy="5198534"/>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statistik.arbeitsagentur.de/Navigation/Statistik/Statistik-nach-Themen/Ausbildungsstellenmarkt/Ausbildungsstellenmarkt-Nav.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de.statista.com/statistik/daten/studie/459963/umfrage/anteil-der-smartphone-nutzer-in-deutschland-nach-altersgrupp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e.statista.com/statistik/daten/studie/197417/umfrage/mobile-internetnutzung-in-deutschland-in-den-altersgrup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F0478-D268-40DE-91E1-66271254BFF5}"/>
              </a:ext>
            </a:extLst>
          </p:cNvPr>
          <p:cNvSpPr>
            <a:spLocks noGrp="1"/>
          </p:cNvSpPr>
          <p:nvPr>
            <p:ph type="ctrTitle"/>
          </p:nvPr>
        </p:nvSpPr>
        <p:spPr/>
        <p:txBody>
          <a:bodyPr/>
          <a:lstStyle/>
          <a:p>
            <a:r>
              <a:rPr lang="de-DE" dirty="0"/>
              <a:t>Design, Prototyping und Evaluierung einer Mobilen App zur Messeplanung</a:t>
            </a:r>
          </a:p>
        </p:txBody>
      </p:sp>
      <p:sp>
        <p:nvSpPr>
          <p:cNvPr id="3" name="Untertitel 2">
            <a:extLst>
              <a:ext uri="{FF2B5EF4-FFF2-40B4-BE49-F238E27FC236}">
                <a16:creationId xmlns:a16="http://schemas.microsoft.com/office/drawing/2014/main" id="{92BEB36A-8E43-4986-B1EC-D480FDBF66B8}"/>
              </a:ext>
            </a:extLst>
          </p:cNvPr>
          <p:cNvSpPr>
            <a:spLocks noGrp="1"/>
          </p:cNvSpPr>
          <p:nvPr>
            <p:ph type="subTitle" idx="1"/>
          </p:nvPr>
        </p:nvSpPr>
        <p:spPr>
          <a:xfrm>
            <a:off x="1876424" y="3761836"/>
            <a:ext cx="8791575" cy="1655762"/>
          </a:xfrm>
        </p:spPr>
        <p:txBody>
          <a:bodyPr/>
          <a:lstStyle/>
          <a:p>
            <a:r>
              <a:rPr lang="de-DE" dirty="0"/>
              <a:t>Von Marcel Kühn, Steven Kurzmanowski und Mika Hanke</a:t>
            </a:r>
          </a:p>
        </p:txBody>
      </p:sp>
    </p:spTree>
    <p:extLst>
      <p:ext uri="{BB962C8B-B14F-4D97-AF65-F5344CB8AC3E}">
        <p14:creationId xmlns:p14="http://schemas.microsoft.com/office/powerpoint/2010/main" val="324634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1"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32"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p:nvSpPr>
          <p:cNvPr id="133" name="Rectangle 65">
            <a:extLst>
              <a:ext uri="{FF2B5EF4-FFF2-40B4-BE49-F238E27FC236}">
                <a16:creationId xmlns:a16="http://schemas.microsoft.com/office/drawing/2014/main" id="{4D6A640B-6684-4338-9199-6EE75873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67">
            <a:extLst>
              <a:ext uri="{FF2B5EF4-FFF2-40B4-BE49-F238E27FC236}">
                <a16:creationId xmlns:a16="http://schemas.microsoft.com/office/drawing/2014/main" id="{5BAB052D-92E4-4715-895B-E423230754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305051" cy="6858001"/>
            <a:chOff x="0" y="0"/>
            <a:chExt cx="2305051" cy="6858001"/>
          </a:xfrm>
          <a:solidFill>
            <a:schemeClr val="bg2">
              <a:alpha val="60000"/>
            </a:schemeClr>
          </a:solidFill>
          <a:effectLst/>
        </p:grpSpPr>
        <p:sp>
          <p:nvSpPr>
            <p:cNvPr id="69" name="Rectangle 5">
              <a:extLst>
                <a:ext uri="{FF2B5EF4-FFF2-40B4-BE49-F238E27FC236}">
                  <a16:creationId xmlns:a16="http://schemas.microsoft.com/office/drawing/2014/main" id="{F9792D54-14D4-44D6-A491-DEA72C26C37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5" name="Freeform 6">
              <a:extLst>
                <a:ext uri="{FF2B5EF4-FFF2-40B4-BE49-F238E27FC236}">
                  <a16:creationId xmlns:a16="http://schemas.microsoft.com/office/drawing/2014/main" id="{D3CB19E7-637B-4FA1-B5E7-E35CF50AD3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7">
              <a:extLst>
                <a:ext uri="{FF2B5EF4-FFF2-40B4-BE49-F238E27FC236}">
                  <a16:creationId xmlns:a16="http://schemas.microsoft.com/office/drawing/2014/main" id="{B8CED72B-CBE7-450E-BE7C-247E884393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Rectangle 8">
              <a:extLst>
                <a:ext uri="{FF2B5EF4-FFF2-40B4-BE49-F238E27FC236}">
                  <a16:creationId xmlns:a16="http://schemas.microsoft.com/office/drawing/2014/main" id="{3BBD7465-3665-40AE-98E8-F8503EE209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9">
              <a:extLst>
                <a:ext uri="{FF2B5EF4-FFF2-40B4-BE49-F238E27FC236}">
                  <a16:creationId xmlns:a16="http://schemas.microsoft.com/office/drawing/2014/main" id="{86CB6F49-3080-4A29-860D-F8F1AC4AC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0">
              <a:extLst>
                <a:ext uri="{FF2B5EF4-FFF2-40B4-BE49-F238E27FC236}">
                  <a16:creationId xmlns:a16="http://schemas.microsoft.com/office/drawing/2014/main" id="{EA3A8EBB-EC1C-42C6-B409-E065ACD0E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1">
              <a:extLst>
                <a:ext uri="{FF2B5EF4-FFF2-40B4-BE49-F238E27FC236}">
                  <a16:creationId xmlns:a16="http://schemas.microsoft.com/office/drawing/2014/main" id="{0F0AAA08-BD9A-4F88-A60C-F2ECB84CE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2">
              <a:extLst>
                <a:ext uri="{FF2B5EF4-FFF2-40B4-BE49-F238E27FC236}">
                  <a16:creationId xmlns:a16="http://schemas.microsoft.com/office/drawing/2014/main" id="{44ACFC6E-01EE-4A01-8C39-0C4BC6B4EF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3">
              <a:extLst>
                <a:ext uri="{FF2B5EF4-FFF2-40B4-BE49-F238E27FC236}">
                  <a16:creationId xmlns:a16="http://schemas.microsoft.com/office/drawing/2014/main" id="{DDE8B861-702A-45C6-A7C5-D20764B55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4">
              <a:extLst>
                <a:ext uri="{FF2B5EF4-FFF2-40B4-BE49-F238E27FC236}">
                  <a16:creationId xmlns:a16="http://schemas.microsoft.com/office/drawing/2014/main" id="{28DFAFFC-4BAC-4606-8F45-47284ED21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5">
              <a:extLst>
                <a:ext uri="{FF2B5EF4-FFF2-40B4-BE49-F238E27FC236}">
                  <a16:creationId xmlns:a16="http://schemas.microsoft.com/office/drawing/2014/main" id="{B141C913-8CB4-4E5B-B684-BD4036777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6">
              <a:extLst>
                <a:ext uri="{FF2B5EF4-FFF2-40B4-BE49-F238E27FC236}">
                  <a16:creationId xmlns:a16="http://schemas.microsoft.com/office/drawing/2014/main" id="{81E80ADE-DC6D-491B-BAC4-A90D44FD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7">
              <a:extLst>
                <a:ext uri="{FF2B5EF4-FFF2-40B4-BE49-F238E27FC236}">
                  <a16:creationId xmlns:a16="http://schemas.microsoft.com/office/drawing/2014/main" id="{4A425A61-47B5-41CA-A1D6-21C358B89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8">
              <a:extLst>
                <a:ext uri="{FF2B5EF4-FFF2-40B4-BE49-F238E27FC236}">
                  <a16:creationId xmlns:a16="http://schemas.microsoft.com/office/drawing/2014/main" id="{B44D4532-40A1-4CEB-8A1C-711180D58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9">
              <a:extLst>
                <a:ext uri="{FF2B5EF4-FFF2-40B4-BE49-F238E27FC236}">
                  <a16:creationId xmlns:a16="http://schemas.microsoft.com/office/drawing/2014/main" id="{31056221-3B7D-4E0B-A366-3E03523EF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0">
              <a:extLst>
                <a:ext uri="{FF2B5EF4-FFF2-40B4-BE49-F238E27FC236}">
                  <a16:creationId xmlns:a16="http://schemas.microsoft.com/office/drawing/2014/main" id="{0F4CE988-2CA1-4875-8419-BC9914E7A9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1">
              <a:extLst>
                <a:ext uri="{FF2B5EF4-FFF2-40B4-BE49-F238E27FC236}">
                  <a16:creationId xmlns:a16="http://schemas.microsoft.com/office/drawing/2014/main" id="{D5E11DED-8522-4839-A2C5-9D64FBB031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2">
              <a:extLst>
                <a:ext uri="{FF2B5EF4-FFF2-40B4-BE49-F238E27FC236}">
                  <a16:creationId xmlns:a16="http://schemas.microsoft.com/office/drawing/2014/main" id="{3A1EE55C-F160-4A56-ABFE-5EE18FE21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3">
              <a:extLst>
                <a:ext uri="{FF2B5EF4-FFF2-40B4-BE49-F238E27FC236}">
                  <a16:creationId xmlns:a16="http://schemas.microsoft.com/office/drawing/2014/main" id="{519A9CFB-FBD5-4742-9228-976E852B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4">
              <a:extLst>
                <a:ext uri="{FF2B5EF4-FFF2-40B4-BE49-F238E27FC236}">
                  <a16:creationId xmlns:a16="http://schemas.microsoft.com/office/drawing/2014/main" id="{E808A3F5-6663-49E0-B6BB-AFBBCD508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5">
              <a:extLst>
                <a:ext uri="{FF2B5EF4-FFF2-40B4-BE49-F238E27FC236}">
                  <a16:creationId xmlns:a16="http://schemas.microsoft.com/office/drawing/2014/main" id="{33A492F1-3A43-47FE-8E3E-4BF2B7864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6">
              <a:extLst>
                <a:ext uri="{FF2B5EF4-FFF2-40B4-BE49-F238E27FC236}">
                  <a16:creationId xmlns:a16="http://schemas.microsoft.com/office/drawing/2014/main" id="{2ED7DF23-0B1F-4E17-8EC2-1B74D318FB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7">
              <a:extLst>
                <a:ext uri="{FF2B5EF4-FFF2-40B4-BE49-F238E27FC236}">
                  <a16:creationId xmlns:a16="http://schemas.microsoft.com/office/drawing/2014/main" id="{FE1204BD-7481-4989-957D-B61AEA964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8">
              <a:extLst>
                <a:ext uri="{FF2B5EF4-FFF2-40B4-BE49-F238E27FC236}">
                  <a16:creationId xmlns:a16="http://schemas.microsoft.com/office/drawing/2014/main" id="{DD3C5673-1874-477D-AE35-B37A919741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9">
              <a:extLst>
                <a:ext uri="{FF2B5EF4-FFF2-40B4-BE49-F238E27FC236}">
                  <a16:creationId xmlns:a16="http://schemas.microsoft.com/office/drawing/2014/main" id="{DA963A0C-386F-4A9E-89E8-67081094B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0">
              <a:extLst>
                <a:ext uri="{FF2B5EF4-FFF2-40B4-BE49-F238E27FC236}">
                  <a16:creationId xmlns:a16="http://schemas.microsoft.com/office/drawing/2014/main" id="{D527BB52-D4EE-4CAA-A8A0-53A27DC7FF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1">
              <a:extLst>
                <a:ext uri="{FF2B5EF4-FFF2-40B4-BE49-F238E27FC236}">
                  <a16:creationId xmlns:a16="http://schemas.microsoft.com/office/drawing/2014/main" id="{2A037511-5E0A-4293-81AB-28C5DC96B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2">
              <a:extLst>
                <a:ext uri="{FF2B5EF4-FFF2-40B4-BE49-F238E27FC236}">
                  <a16:creationId xmlns:a16="http://schemas.microsoft.com/office/drawing/2014/main" id="{42A7FE1C-EF14-483B-B5FC-FDC150282A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Rectangle 33">
              <a:extLst>
                <a:ext uri="{FF2B5EF4-FFF2-40B4-BE49-F238E27FC236}">
                  <a16:creationId xmlns:a16="http://schemas.microsoft.com/office/drawing/2014/main" id="{45A82D49-825B-47BC-8622-A1D54C5C21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8" name="Freeform 34">
              <a:extLst>
                <a:ext uri="{FF2B5EF4-FFF2-40B4-BE49-F238E27FC236}">
                  <a16:creationId xmlns:a16="http://schemas.microsoft.com/office/drawing/2014/main" id="{039D74A5-B4AF-4800-B941-E5F8CD44E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5">
              <a:extLst>
                <a:ext uri="{FF2B5EF4-FFF2-40B4-BE49-F238E27FC236}">
                  <a16:creationId xmlns:a16="http://schemas.microsoft.com/office/drawing/2014/main" id="{70B5D059-1472-474F-BDE6-881B5D1CD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6">
              <a:extLst>
                <a:ext uri="{FF2B5EF4-FFF2-40B4-BE49-F238E27FC236}">
                  <a16:creationId xmlns:a16="http://schemas.microsoft.com/office/drawing/2014/main" id="{736D79CC-81E0-4C87-ABAC-58197ADB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7">
              <a:extLst>
                <a:ext uri="{FF2B5EF4-FFF2-40B4-BE49-F238E27FC236}">
                  <a16:creationId xmlns:a16="http://schemas.microsoft.com/office/drawing/2014/main" id="{7E72BA97-1228-4006-B095-8D9FB45FB1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8">
              <a:extLst>
                <a:ext uri="{FF2B5EF4-FFF2-40B4-BE49-F238E27FC236}">
                  <a16:creationId xmlns:a16="http://schemas.microsoft.com/office/drawing/2014/main" id="{36FA3A99-37FB-4B03-A810-425BC9B37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9">
              <a:extLst>
                <a:ext uri="{FF2B5EF4-FFF2-40B4-BE49-F238E27FC236}">
                  <a16:creationId xmlns:a16="http://schemas.microsoft.com/office/drawing/2014/main" id="{2E45B959-2AD5-4FE4-BF6A-4F011011C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0">
              <a:extLst>
                <a:ext uri="{FF2B5EF4-FFF2-40B4-BE49-F238E27FC236}">
                  <a16:creationId xmlns:a16="http://schemas.microsoft.com/office/drawing/2014/main" id="{CEE29A17-924F-4EED-A18C-E6A0137E52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1">
              <a:extLst>
                <a:ext uri="{FF2B5EF4-FFF2-40B4-BE49-F238E27FC236}">
                  <a16:creationId xmlns:a16="http://schemas.microsoft.com/office/drawing/2014/main" id="{EFB8BDF1-3A59-4EE5-BFAB-4F4B301E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2">
              <a:extLst>
                <a:ext uri="{FF2B5EF4-FFF2-40B4-BE49-F238E27FC236}">
                  <a16:creationId xmlns:a16="http://schemas.microsoft.com/office/drawing/2014/main" id="{8F94E417-93B4-4071-A6D1-AE66CA6822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3">
              <a:extLst>
                <a:ext uri="{FF2B5EF4-FFF2-40B4-BE49-F238E27FC236}">
                  <a16:creationId xmlns:a16="http://schemas.microsoft.com/office/drawing/2014/main" id="{A18F44A8-385D-4EB4-A013-7EB252A27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4">
              <a:extLst>
                <a:ext uri="{FF2B5EF4-FFF2-40B4-BE49-F238E27FC236}">
                  <a16:creationId xmlns:a16="http://schemas.microsoft.com/office/drawing/2014/main" id="{B25FB320-9784-4EA9-B1AE-3BF9106E6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Rectangle 45">
              <a:extLst>
                <a:ext uri="{FF2B5EF4-FFF2-40B4-BE49-F238E27FC236}">
                  <a16:creationId xmlns:a16="http://schemas.microsoft.com/office/drawing/2014/main" id="{C9EB05E6-5BE4-4EE1-9F0C-E8B57B362EA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0" name="Freeform 46">
              <a:extLst>
                <a:ext uri="{FF2B5EF4-FFF2-40B4-BE49-F238E27FC236}">
                  <a16:creationId xmlns:a16="http://schemas.microsoft.com/office/drawing/2014/main" id="{C66CAA98-15DB-4EF7-B2CA-54F523A3C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7">
              <a:extLst>
                <a:ext uri="{FF2B5EF4-FFF2-40B4-BE49-F238E27FC236}">
                  <a16:creationId xmlns:a16="http://schemas.microsoft.com/office/drawing/2014/main" id="{7A30C330-EB27-4D08-82D2-7311A8505E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8">
              <a:extLst>
                <a:ext uri="{FF2B5EF4-FFF2-40B4-BE49-F238E27FC236}">
                  <a16:creationId xmlns:a16="http://schemas.microsoft.com/office/drawing/2014/main" id="{285C54D0-DCD8-43CD-AE6D-00487565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9">
              <a:extLst>
                <a:ext uri="{FF2B5EF4-FFF2-40B4-BE49-F238E27FC236}">
                  <a16:creationId xmlns:a16="http://schemas.microsoft.com/office/drawing/2014/main" id="{BC525C34-0A4A-4042-8FA3-F64A115AEA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0">
              <a:extLst>
                <a:ext uri="{FF2B5EF4-FFF2-40B4-BE49-F238E27FC236}">
                  <a16:creationId xmlns:a16="http://schemas.microsoft.com/office/drawing/2014/main" id="{870751A2-DBE9-4631-86D3-800E774916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1">
              <a:extLst>
                <a:ext uri="{FF2B5EF4-FFF2-40B4-BE49-F238E27FC236}">
                  <a16:creationId xmlns:a16="http://schemas.microsoft.com/office/drawing/2014/main" id="{ED6D7806-3E23-488D-80ED-281D3DA72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2">
              <a:extLst>
                <a:ext uri="{FF2B5EF4-FFF2-40B4-BE49-F238E27FC236}">
                  <a16:creationId xmlns:a16="http://schemas.microsoft.com/office/drawing/2014/main" id="{170E0895-F9C9-44BA-AF81-F7938C7E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3">
              <a:extLst>
                <a:ext uri="{FF2B5EF4-FFF2-40B4-BE49-F238E27FC236}">
                  <a16:creationId xmlns:a16="http://schemas.microsoft.com/office/drawing/2014/main" id="{75AD3DD3-BD4A-4DD9-9AC1-C60E341744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4">
              <a:extLst>
                <a:ext uri="{FF2B5EF4-FFF2-40B4-BE49-F238E27FC236}">
                  <a16:creationId xmlns:a16="http://schemas.microsoft.com/office/drawing/2014/main" id="{D047B55E-0847-4696-8101-A643C3C7E9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5">
              <a:extLst>
                <a:ext uri="{FF2B5EF4-FFF2-40B4-BE49-F238E27FC236}">
                  <a16:creationId xmlns:a16="http://schemas.microsoft.com/office/drawing/2014/main" id="{CB3EF1DB-37BD-463B-A542-7AA57DC9F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6">
              <a:extLst>
                <a:ext uri="{FF2B5EF4-FFF2-40B4-BE49-F238E27FC236}">
                  <a16:creationId xmlns:a16="http://schemas.microsoft.com/office/drawing/2014/main" id="{95D0E013-2F18-4248-9D83-3BFF25A05C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7">
              <a:extLst>
                <a:ext uri="{FF2B5EF4-FFF2-40B4-BE49-F238E27FC236}">
                  <a16:creationId xmlns:a16="http://schemas.microsoft.com/office/drawing/2014/main" id="{E7D95722-3A1F-4917-8C16-D4D409941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8">
              <a:extLst>
                <a:ext uri="{FF2B5EF4-FFF2-40B4-BE49-F238E27FC236}">
                  <a16:creationId xmlns:a16="http://schemas.microsoft.com/office/drawing/2014/main" id="{A54912BE-A961-4720-992C-09A2D13DE2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useBgFill="1">
        <p:nvSpPr>
          <p:cNvPr id="137" name="Round Diagonal Corner Rectangle 7">
            <a:extLst>
              <a:ext uri="{FF2B5EF4-FFF2-40B4-BE49-F238E27FC236}">
                <a16:creationId xmlns:a16="http://schemas.microsoft.com/office/drawing/2014/main" id="{FF5E4228-419E-44B9-B090-94A9540E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079" y="0"/>
            <a:ext cx="8132922"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9696C-BA0E-43C4-9E1E-83498CDEC766}"/>
              </a:ext>
            </a:extLst>
          </p:cNvPr>
          <p:cNvSpPr>
            <a:spLocks noGrp="1"/>
          </p:cNvSpPr>
          <p:nvPr>
            <p:ph type="title"/>
          </p:nvPr>
        </p:nvSpPr>
        <p:spPr>
          <a:xfrm>
            <a:off x="4654296" y="998537"/>
            <a:ext cx="6809041" cy="4149724"/>
          </a:xfrm>
        </p:spPr>
        <p:txBody>
          <a:bodyPr vert="horz" lIns="91440" tIns="45720" rIns="91440" bIns="45720" rtlCol="0" anchor="ctr">
            <a:normAutofit/>
          </a:bodyPr>
          <a:lstStyle/>
          <a:p>
            <a:r>
              <a:rPr lang="en-US" sz="5100" dirty="0"/>
              <a:t>2. </a:t>
            </a:r>
            <a:r>
              <a:rPr lang="en-US" sz="5100" dirty="0" err="1"/>
              <a:t>FunktionsSpektrum</a:t>
            </a:r>
            <a:endParaRPr lang="en-US" sz="5100" dirty="0"/>
          </a:p>
        </p:txBody>
      </p:sp>
      <p:sp>
        <p:nvSpPr>
          <p:cNvPr id="3" name="Text Placeholder 2">
            <a:extLst>
              <a:ext uri="{FF2B5EF4-FFF2-40B4-BE49-F238E27FC236}">
                <a16:creationId xmlns:a16="http://schemas.microsoft.com/office/drawing/2014/main" id="{B488BF6F-124A-49E4-B3D6-1FB69B844108}"/>
              </a:ext>
            </a:extLst>
          </p:cNvPr>
          <p:cNvSpPr>
            <a:spLocks noGrp="1"/>
          </p:cNvSpPr>
          <p:nvPr>
            <p:ph type="body" idx="1"/>
          </p:nvPr>
        </p:nvSpPr>
        <p:spPr>
          <a:xfrm>
            <a:off x="1180571" y="963612"/>
            <a:ext cx="2502269" cy="4149725"/>
          </a:xfrm>
        </p:spPr>
        <p:txBody>
          <a:bodyPr vert="horz" lIns="91440" tIns="45720" rIns="91440" bIns="45720" rtlCol="0" anchor="ctr">
            <a:normAutofit/>
          </a:bodyPr>
          <a:lstStyle/>
          <a:p>
            <a:pPr algn="r"/>
            <a:r>
              <a:rPr lang="en-US" sz="2000">
                <a:solidFill>
                  <a:schemeClr val="tx1"/>
                </a:solidFill>
              </a:rPr>
              <a:t>Features</a:t>
            </a:r>
          </a:p>
        </p:txBody>
      </p:sp>
    </p:spTree>
    <p:extLst>
      <p:ext uri="{BB962C8B-B14F-4D97-AF65-F5344CB8AC3E}">
        <p14:creationId xmlns:p14="http://schemas.microsoft.com/office/powerpoint/2010/main" val="291878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C6270675-9512-4978-8583-36659256E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653FE3D-A7BA-4FFD-8753-EBC1A187929B}"/>
              </a:ext>
            </a:extLst>
          </p:cNvPr>
          <p:cNvSpPr>
            <a:spLocks noGrp="1"/>
          </p:cNvSpPr>
          <p:nvPr>
            <p:ph type="title"/>
          </p:nvPr>
        </p:nvSpPr>
        <p:spPr>
          <a:xfrm>
            <a:off x="1141413" y="618518"/>
            <a:ext cx="9905998" cy="1478570"/>
          </a:xfrm>
        </p:spPr>
        <p:txBody>
          <a:bodyPr>
            <a:normAutofit/>
          </a:bodyPr>
          <a:lstStyle/>
          <a:p>
            <a:r>
              <a:rPr lang="de-DE"/>
              <a:t>UI - Frontend</a:t>
            </a:r>
            <a:endParaRPr lang="de-DE" dirty="0"/>
          </a:p>
        </p:txBody>
      </p:sp>
      <p:graphicFrame>
        <p:nvGraphicFramePr>
          <p:cNvPr id="7" name="Content Placeholder 4">
            <a:extLst>
              <a:ext uri="{FF2B5EF4-FFF2-40B4-BE49-F238E27FC236}">
                <a16:creationId xmlns:a16="http://schemas.microsoft.com/office/drawing/2014/main" id="{97307A6A-FB71-4504-82ED-536A6C0BBA0D}"/>
              </a:ext>
            </a:extLst>
          </p:cNvPr>
          <p:cNvGraphicFramePr>
            <a:graphicFrameLocks noGrp="1"/>
          </p:cNvGraphicFramePr>
          <p:nvPr>
            <p:ph idx="1"/>
            <p:extLst>
              <p:ext uri="{D42A27DB-BD31-4B8C-83A1-F6EECF244321}">
                <p14:modId xmlns:p14="http://schemas.microsoft.com/office/powerpoint/2010/main" val="1356343101"/>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87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1"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678970-A087-4D1C-B8E0-7E04A1E32A2E}"/>
              </a:ext>
            </a:extLst>
          </p:cNvPr>
          <p:cNvSpPr>
            <a:spLocks noGrp="1"/>
          </p:cNvSpPr>
          <p:nvPr>
            <p:ph type="title"/>
          </p:nvPr>
        </p:nvSpPr>
        <p:spPr>
          <a:xfrm>
            <a:off x="855266" y="618518"/>
            <a:ext cx="2851417" cy="1478570"/>
          </a:xfrm>
        </p:spPr>
        <p:txBody>
          <a:bodyPr>
            <a:normAutofit/>
          </a:bodyPr>
          <a:lstStyle/>
          <a:p>
            <a:r>
              <a:rPr lang="de-DE" sz="3200">
                <a:solidFill>
                  <a:srgbClr val="FFFFFF"/>
                </a:solidFill>
              </a:rPr>
              <a:t>Zeitplan</a:t>
            </a:r>
          </a:p>
        </p:txBody>
      </p:sp>
      <p:sp>
        <p:nvSpPr>
          <p:cNvPr id="6" name="Content Placeholder 5">
            <a:extLst>
              <a:ext uri="{FF2B5EF4-FFF2-40B4-BE49-F238E27FC236}">
                <a16:creationId xmlns:a16="http://schemas.microsoft.com/office/drawing/2014/main" id="{07BDBFD8-5808-4F28-9C13-ACEDD563B4D0}"/>
              </a:ext>
            </a:extLst>
          </p:cNvPr>
          <p:cNvSpPr>
            <a:spLocks noGrp="1"/>
          </p:cNvSpPr>
          <p:nvPr>
            <p:ph idx="1"/>
          </p:nvPr>
        </p:nvSpPr>
        <p:spPr>
          <a:xfrm>
            <a:off x="844620" y="2249487"/>
            <a:ext cx="2862444" cy="3957302"/>
          </a:xfrm>
        </p:spPr>
        <p:txBody>
          <a:bodyPr>
            <a:normAutofit/>
          </a:bodyPr>
          <a:lstStyle/>
          <a:p>
            <a:r>
              <a:rPr lang="de-DE" sz="1400" dirty="0">
                <a:solidFill>
                  <a:srgbClr val="FFFFFF"/>
                </a:solidFill>
              </a:rPr>
              <a:t>Chronologisch</a:t>
            </a:r>
          </a:p>
          <a:p>
            <a:r>
              <a:rPr lang="de-DE" sz="1400" dirty="0">
                <a:solidFill>
                  <a:srgbClr val="FFFFFF"/>
                </a:solidFill>
              </a:rPr>
              <a:t>Zugriff auf Details &amp; Entfernung</a:t>
            </a:r>
          </a:p>
        </p:txBody>
      </p:sp>
      <p:grpSp>
        <p:nvGrpSpPr>
          <p:cNvPr id="55"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7" name="Picture 6">
            <a:extLst>
              <a:ext uri="{FF2B5EF4-FFF2-40B4-BE49-F238E27FC236}">
                <a16:creationId xmlns:a16="http://schemas.microsoft.com/office/drawing/2014/main" id="{0BB1FB76-7942-4FB0-9D6E-A23C10581517}"/>
              </a:ext>
            </a:extLst>
          </p:cNvPr>
          <p:cNvPicPr>
            <a:picLocks noChangeAspect="1"/>
          </p:cNvPicPr>
          <p:nvPr/>
        </p:nvPicPr>
        <p:blipFill>
          <a:blip r:embed="rId4"/>
          <a:stretch>
            <a:fillRect/>
          </a:stretch>
        </p:blipFill>
        <p:spPr>
          <a:xfrm>
            <a:off x="6568205" y="643467"/>
            <a:ext cx="3131190" cy="5566562"/>
          </a:xfrm>
          <a:prstGeom prst="rect">
            <a:avLst/>
          </a:prstGeom>
        </p:spPr>
      </p:pic>
    </p:spTree>
    <p:extLst>
      <p:ext uri="{BB962C8B-B14F-4D97-AF65-F5344CB8AC3E}">
        <p14:creationId xmlns:p14="http://schemas.microsoft.com/office/powerpoint/2010/main" val="6146598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093FF3-A082-49FC-B5C5-8F202C5814AD}"/>
              </a:ext>
            </a:extLst>
          </p:cNvPr>
          <p:cNvSpPr>
            <a:spLocks noGrp="1"/>
          </p:cNvSpPr>
          <p:nvPr>
            <p:ph type="title"/>
          </p:nvPr>
        </p:nvSpPr>
        <p:spPr>
          <a:xfrm>
            <a:off x="836612" y="618518"/>
            <a:ext cx="2870071" cy="1478570"/>
          </a:xfrm>
        </p:spPr>
        <p:txBody>
          <a:bodyPr>
            <a:normAutofit/>
          </a:bodyPr>
          <a:lstStyle/>
          <a:p>
            <a:r>
              <a:rPr lang="de-DE" sz="3200" dirty="0">
                <a:solidFill>
                  <a:srgbClr val="FFFFFF"/>
                </a:solidFill>
              </a:rPr>
              <a:t>Liste </a:t>
            </a:r>
            <a:br>
              <a:rPr lang="de-DE" sz="3200" dirty="0">
                <a:solidFill>
                  <a:srgbClr val="FFFFFF"/>
                </a:solidFill>
              </a:rPr>
            </a:br>
            <a:r>
              <a:rPr lang="de-DE" sz="2800" dirty="0">
                <a:solidFill>
                  <a:srgbClr val="FFFFFF"/>
                </a:solidFill>
              </a:rPr>
              <a:t>(hier: Vorträge)</a:t>
            </a:r>
            <a:endParaRPr lang="de-DE" sz="3200" dirty="0">
              <a:solidFill>
                <a:srgbClr val="FFFFFF"/>
              </a:solidFill>
            </a:endParaRPr>
          </a:p>
        </p:txBody>
      </p:sp>
      <p:sp>
        <p:nvSpPr>
          <p:cNvPr id="9" name="Content Placeholder 8">
            <a:extLst>
              <a:ext uri="{FF2B5EF4-FFF2-40B4-BE49-F238E27FC236}">
                <a16:creationId xmlns:a16="http://schemas.microsoft.com/office/drawing/2014/main" id="{5C93A094-EE9F-43F6-9238-47F2A8CF37F5}"/>
              </a:ext>
            </a:extLst>
          </p:cNvPr>
          <p:cNvSpPr>
            <a:spLocks noGrp="1"/>
          </p:cNvSpPr>
          <p:nvPr>
            <p:ph idx="1"/>
          </p:nvPr>
        </p:nvSpPr>
        <p:spPr>
          <a:xfrm>
            <a:off x="844620" y="2249487"/>
            <a:ext cx="2862444" cy="3957302"/>
          </a:xfrm>
        </p:spPr>
        <p:txBody>
          <a:bodyPr>
            <a:normAutofit/>
          </a:bodyPr>
          <a:lstStyle/>
          <a:p>
            <a:r>
              <a:rPr lang="en-US" sz="1400" dirty="0" err="1">
                <a:solidFill>
                  <a:srgbClr val="FFFFFF"/>
                </a:solidFill>
              </a:rPr>
              <a:t>Übersichtlich</a:t>
            </a:r>
            <a:endParaRPr lang="en-US" sz="1400" dirty="0">
              <a:solidFill>
                <a:srgbClr val="FFFFFF"/>
              </a:solidFill>
            </a:endParaRPr>
          </a:p>
          <a:p>
            <a:r>
              <a:rPr lang="en-US" sz="1400" dirty="0" err="1">
                <a:solidFill>
                  <a:srgbClr val="FFFFFF"/>
                </a:solidFill>
              </a:rPr>
              <a:t>Optionen</a:t>
            </a:r>
            <a:r>
              <a:rPr lang="en-US" sz="1400" dirty="0">
                <a:solidFill>
                  <a:srgbClr val="FFFFFF"/>
                </a:solidFill>
              </a:rPr>
              <a:t> </a:t>
            </a:r>
            <a:r>
              <a:rPr lang="en-US" sz="1400" dirty="0" err="1">
                <a:solidFill>
                  <a:srgbClr val="FFFFFF"/>
                </a:solidFill>
              </a:rPr>
              <a:t>für</a:t>
            </a:r>
            <a:r>
              <a:rPr lang="en-US" sz="1400" dirty="0">
                <a:solidFill>
                  <a:srgbClr val="FFFFFF"/>
                </a:solidFill>
              </a:rPr>
              <a:t> Details, </a:t>
            </a:r>
            <a:r>
              <a:rPr lang="en-US" sz="1400" dirty="0" err="1">
                <a:solidFill>
                  <a:srgbClr val="FFFFFF"/>
                </a:solidFill>
              </a:rPr>
              <a:t>hinzufügen</a:t>
            </a:r>
            <a:r>
              <a:rPr lang="en-US" sz="1400" dirty="0">
                <a:solidFill>
                  <a:srgbClr val="FFFFFF"/>
                </a:solidFill>
              </a:rPr>
              <a:t> &amp; </a:t>
            </a:r>
            <a:r>
              <a:rPr lang="en-US" sz="1400" dirty="0" err="1">
                <a:solidFill>
                  <a:srgbClr val="FFFFFF"/>
                </a:solidFill>
              </a:rPr>
              <a:t>entfernen</a:t>
            </a:r>
            <a:endParaRPr lang="en-US" sz="1400" dirty="0">
              <a:solidFill>
                <a:srgbClr val="FFFFFF"/>
              </a:solidFill>
            </a:endParaRP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7" name="Content Placeholder 3">
            <a:extLst>
              <a:ext uri="{FF2B5EF4-FFF2-40B4-BE49-F238E27FC236}">
                <a16:creationId xmlns:a16="http://schemas.microsoft.com/office/drawing/2014/main" id="{462C47EC-B6B9-4A12-A154-8345E814CA28}"/>
              </a:ext>
            </a:extLst>
          </p:cNvPr>
          <p:cNvPicPr>
            <a:picLocks noChangeAspect="1"/>
          </p:cNvPicPr>
          <p:nvPr/>
        </p:nvPicPr>
        <p:blipFill>
          <a:blip r:embed="rId3"/>
          <a:stretch>
            <a:fillRect/>
          </a:stretch>
        </p:blipFill>
        <p:spPr>
          <a:xfrm>
            <a:off x="6547331" y="643467"/>
            <a:ext cx="3172939" cy="5566562"/>
          </a:xfrm>
          <a:prstGeom prst="rect">
            <a:avLst/>
          </a:prstGeom>
        </p:spPr>
      </p:pic>
    </p:spTree>
    <p:extLst>
      <p:ext uri="{BB962C8B-B14F-4D97-AF65-F5344CB8AC3E}">
        <p14:creationId xmlns:p14="http://schemas.microsoft.com/office/powerpoint/2010/main" val="38434883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933F8B-9F05-4E56-AD80-1C0CCF503223}"/>
              </a:ext>
            </a:extLst>
          </p:cNvPr>
          <p:cNvSpPr>
            <a:spLocks noGrp="1"/>
          </p:cNvSpPr>
          <p:nvPr>
            <p:ph type="title"/>
          </p:nvPr>
        </p:nvSpPr>
        <p:spPr>
          <a:xfrm>
            <a:off x="855266" y="618518"/>
            <a:ext cx="2851417" cy="1478570"/>
          </a:xfrm>
        </p:spPr>
        <p:txBody>
          <a:bodyPr>
            <a:normAutofit/>
          </a:bodyPr>
          <a:lstStyle/>
          <a:p>
            <a:r>
              <a:rPr lang="de-DE" sz="3200">
                <a:solidFill>
                  <a:srgbClr val="FFFFFF"/>
                </a:solidFill>
              </a:rPr>
              <a:t>Detailansicht</a:t>
            </a:r>
          </a:p>
        </p:txBody>
      </p:sp>
      <p:sp>
        <p:nvSpPr>
          <p:cNvPr id="17" name="Content Placeholder 8">
            <a:extLst>
              <a:ext uri="{FF2B5EF4-FFF2-40B4-BE49-F238E27FC236}">
                <a16:creationId xmlns:a16="http://schemas.microsoft.com/office/drawing/2014/main" id="{9253D757-E9BA-41D5-A9D8-090E8B1687A4}"/>
              </a:ext>
            </a:extLst>
          </p:cNvPr>
          <p:cNvSpPr>
            <a:spLocks noGrp="1"/>
          </p:cNvSpPr>
          <p:nvPr>
            <p:ph idx="1"/>
          </p:nvPr>
        </p:nvSpPr>
        <p:spPr>
          <a:xfrm>
            <a:off x="844620" y="2249487"/>
            <a:ext cx="2862444" cy="846138"/>
          </a:xfrm>
        </p:spPr>
        <p:txBody>
          <a:bodyPr>
            <a:normAutofit/>
          </a:bodyPr>
          <a:lstStyle/>
          <a:p>
            <a:r>
              <a:rPr lang="en-US" sz="1400" dirty="0" err="1">
                <a:solidFill>
                  <a:srgbClr val="FFFFFF"/>
                </a:solidFill>
              </a:rPr>
              <a:t>Alle</a:t>
            </a:r>
            <a:r>
              <a:rPr lang="en-US" sz="1400" dirty="0">
                <a:solidFill>
                  <a:srgbClr val="FFFFFF"/>
                </a:solidFill>
              </a:rPr>
              <a:t> </a:t>
            </a:r>
            <a:r>
              <a:rPr lang="en-US" sz="1400" dirty="0" err="1">
                <a:solidFill>
                  <a:srgbClr val="FFFFFF"/>
                </a:solidFill>
              </a:rPr>
              <a:t>Infos</a:t>
            </a:r>
            <a:r>
              <a:rPr lang="en-US" sz="1400" dirty="0">
                <a:solidFill>
                  <a:srgbClr val="FFFFFF"/>
                </a:solidFill>
              </a:rPr>
              <a:t> auf </a:t>
            </a:r>
            <a:r>
              <a:rPr lang="en-US" sz="1400" dirty="0" err="1">
                <a:solidFill>
                  <a:srgbClr val="FFFFFF"/>
                </a:solidFill>
              </a:rPr>
              <a:t>einen</a:t>
            </a:r>
            <a:r>
              <a:rPr lang="en-US" sz="1400" dirty="0">
                <a:solidFill>
                  <a:srgbClr val="FFFFFF"/>
                </a:solidFill>
              </a:rPr>
              <a:t> </a:t>
            </a:r>
            <a:r>
              <a:rPr lang="en-US" sz="1400" dirty="0" err="1">
                <a:solidFill>
                  <a:srgbClr val="FFFFFF"/>
                </a:solidFill>
              </a:rPr>
              <a:t>Blick</a:t>
            </a:r>
            <a:endParaRPr lang="en-US" sz="1400" dirty="0">
              <a:solidFill>
                <a:srgbClr val="FFFFFF"/>
              </a:solidFill>
            </a:endParaRPr>
          </a:p>
          <a:p>
            <a:r>
              <a:rPr lang="en-US" sz="1400" dirty="0" err="1">
                <a:solidFill>
                  <a:srgbClr val="FFFFFF"/>
                </a:solidFill>
              </a:rPr>
              <a:t>Leicht</a:t>
            </a:r>
            <a:r>
              <a:rPr lang="en-US" sz="1400" dirty="0">
                <a:solidFill>
                  <a:srgbClr val="FFFFFF"/>
                </a:solidFill>
              </a:rPr>
              <a:t> </a:t>
            </a:r>
            <a:r>
              <a:rPr lang="en-US" sz="1400" dirty="0" err="1">
                <a:solidFill>
                  <a:srgbClr val="FFFFFF"/>
                </a:solidFill>
              </a:rPr>
              <a:t>hinzufügbar</a:t>
            </a:r>
            <a:endParaRPr lang="en-US" sz="1400" dirty="0">
              <a:solidFill>
                <a:srgbClr val="FFFFFF"/>
              </a:solidFill>
            </a:endParaRPr>
          </a:p>
          <a:p>
            <a:endParaRPr lang="en-US" sz="1400" dirty="0">
              <a:solidFill>
                <a:srgbClr val="FFFFFF"/>
              </a:solidFill>
            </a:endParaRP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9" name="Content Placeholder 3">
            <a:extLst>
              <a:ext uri="{FF2B5EF4-FFF2-40B4-BE49-F238E27FC236}">
                <a16:creationId xmlns:a16="http://schemas.microsoft.com/office/drawing/2014/main" id="{A7B20735-83BC-49C4-BC95-8D9CCCD6D045}"/>
              </a:ext>
            </a:extLst>
          </p:cNvPr>
          <p:cNvPicPr>
            <a:picLocks noChangeAspect="1"/>
          </p:cNvPicPr>
          <p:nvPr/>
        </p:nvPicPr>
        <p:blipFill>
          <a:blip r:embed="rId4"/>
          <a:stretch>
            <a:fillRect/>
          </a:stretch>
        </p:blipFill>
        <p:spPr>
          <a:xfrm>
            <a:off x="6561247" y="643467"/>
            <a:ext cx="3145106" cy="5566562"/>
          </a:xfrm>
          <a:prstGeom prst="rect">
            <a:avLst/>
          </a:prstGeom>
        </p:spPr>
      </p:pic>
    </p:spTree>
    <p:extLst>
      <p:ext uri="{BB962C8B-B14F-4D97-AF65-F5344CB8AC3E}">
        <p14:creationId xmlns:p14="http://schemas.microsoft.com/office/powerpoint/2010/main" val="266470595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A1F7-480C-4F43-8575-D12B1F93760A}"/>
              </a:ext>
            </a:extLst>
          </p:cNvPr>
          <p:cNvSpPr>
            <a:spLocks noGrp="1"/>
          </p:cNvSpPr>
          <p:nvPr>
            <p:ph type="title"/>
          </p:nvPr>
        </p:nvSpPr>
        <p:spPr>
          <a:xfrm>
            <a:off x="1141413" y="618518"/>
            <a:ext cx="9905998" cy="1478570"/>
          </a:xfrm>
        </p:spPr>
        <p:txBody>
          <a:bodyPr>
            <a:normAutofit/>
          </a:bodyPr>
          <a:lstStyle/>
          <a:p>
            <a:r>
              <a:rPr lang="de-DE"/>
              <a:t>Ansprüche an das UI</a:t>
            </a:r>
            <a:endParaRPr lang="de-DE" dirty="0"/>
          </a:p>
        </p:txBody>
      </p:sp>
      <p:graphicFrame>
        <p:nvGraphicFramePr>
          <p:cNvPr id="53" name="Content Placeholder 2">
            <a:extLst>
              <a:ext uri="{FF2B5EF4-FFF2-40B4-BE49-F238E27FC236}">
                <a16:creationId xmlns:a16="http://schemas.microsoft.com/office/drawing/2014/main" id="{04F3A236-CDF5-40BA-91FA-7F94C4B00189}"/>
              </a:ext>
            </a:extLst>
          </p:cNvPr>
          <p:cNvGraphicFramePr>
            <a:graphicFrameLocks noGrp="1"/>
          </p:cNvGraphicFramePr>
          <p:nvPr>
            <p:ph idx="1"/>
            <p:extLst>
              <p:ext uri="{D42A27DB-BD31-4B8C-83A1-F6EECF244321}">
                <p14:modId xmlns:p14="http://schemas.microsoft.com/office/powerpoint/2010/main" val="202262332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554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CEC88-74B7-45B7-BCD4-8CCCFF95F842}"/>
              </a:ext>
            </a:extLst>
          </p:cNvPr>
          <p:cNvSpPr>
            <a:spLocks noGrp="1"/>
          </p:cNvSpPr>
          <p:nvPr>
            <p:ph type="title"/>
          </p:nvPr>
        </p:nvSpPr>
        <p:spPr>
          <a:xfrm>
            <a:off x="1019015" y="1093787"/>
            <a:ext cx="3059969" cy="4697413"/>
          </a:xfrm>
        </p:spPr>
        <p:txBody>
          <a:bodyPr>
            <a:normAutofit/>
          </a:bodyPr>
          <a:lstStyle/>
          <a:p>
            <a:r>
              <a:rPr lang="de-DE" dirty="0"/>
              <a:t>Erreicht durch</a:t>
            </a:r>
          </a:p>
        </p:txBody>
      </p:sp>
      <p:sp useBgFill="1">
        <p:nvSpPr>
          <p:cNvPr id="60"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11">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alpha val="60000"/>
            </a:schemeClr>
          </a:solidFill>
        </p:grpSpPr>
        <p:sp>
          <p:nvSpPr>
            <p:cNvPr id="13"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3"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aphicFrame>
        <p:nvGraphicFramePr>
          <p:cNvPr id="58" name="Diagram 57">
            <a:extLst>
              <a:ext uri="{FF2B5EF4-FFF2-40B4-BE49-F238E27FC236}">
                <a16:creationId xmlns:a16="http://schemas.microsoft.com/office/drawing/2014/main" id="{D0160302-D86E-4F2C-8F81-D80E88BC8080}"/>
              </a:ext>
            </a:extLst>
          </p:cNvPr>
          <p:cNvGraphicFramePr/>
          <p:nvPr>
            <p:extLst>
              <p:ext uri="{D42A27DB-BD31-4B8C-83A1-F6EECF244321}">
                <p14:modId xmlns:p14="http://schemas.microsoft.com/office/powerpoint/2010/main" val="2183378286"/>
              </p:ext>
            </p:extLst>
          </p:nvPr>
        </p:nvGraphicFramePr>
        <p:xfrm>
          <a:off x="3433568" y="88133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06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9D1AD-F245-41FC-92E7-07EFBFE266E8}"/>
              </a:ext>
            </a:extLst>
          </p:cNvPr>
          <p:cNvSpPr>
            <a:spLocks noGrp="1"/>
          </p:cNvSpPr>
          <p:nvPr>
            <p:ph type="title"/>
          </p:nvPr>
        </p:nvSpPr>
        <p:spPr>
          <a:xfrm>
            <a:off x="1141413" y="618518"/>
            <a:ext cx="9905998" cy="1478570"/>
          </a:xfrm>
        </p:spPr>
        <p:txBody>
          <a:bodyPr>
            <a:normAutofit/>
          </a:bodyPr>
          <a:lstStyle/>
          <a:p>
            <a:r>
              <a:rPr lang="de-DE"/>
              <a:t>„Backend“</a:t>
            </a:r>
            <a:endParaRPr lang="de-DE" dirty="0"/>
          </a:p>
        </p:txBody>
      </p:sp>
      <p:graphicFrame>
        <p:nvGraphicFramePr>
          <p:cNvPr id="85" name="Content Placeholder 2">
            <a:extLst>
              <a:ext uri="{FF2B5EF4-FFF2-40B4-BE49-F238E27FC236}">
                <a16:creationId xmlns:a16="http://schemas.microsoft.com/office/drawing/2014/main" id="{8E91795B-4CA1-46F2-8469-3590D1F98D9C}"/>
              </a:ext>
            </a:extLst>
          </p:cNvPr>
          <p:cNvGraphicFramePr>
            <a:graphicFrameLocks noGrp="1"/>
          </p:cNvGraphicFramePr>
          <p:nvPr>
            <p:ph idx="1"/>
            <p:extLst>
              <p:ext uri="{D42A27DB-BD31-4B8C-83A1-F6EECF244321}">
                <p14:modId xmlns:p14="http://schemas.microsoft.com/office/powerpoint/2010/main" val="1873795554"/>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115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6" name="Rectangle 65">
            <a:extLst>
              <a:ext uri="{FF2B5EF4-FFF2-40B4-BE49-F238E27FC236}">
                <a16:creationId xmlns:a16="http://schemas.microsoft.com/office/drawing/2014/main" id="{2F0EACBB-AB1D-4D11-AE26-0A672B872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DEE0B57-C901-4422-9C96-B0E1A0D4D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305051" cy="6858001"/>
            <a:chOff x="0" y="0"/>
            <a:chExt cx="2305051" cy="6858001"/>
          </a:xfrm>
          <a:solidFill>
            <a:schemeClr val="tx1">
              <a:alpha val="15000"/>
            </a:schemeClr>
          </a:solidFill>
          <a:effectLst/>
        </p:grpSpPr>
        <p:sp>
          <p:nvSpPr>
            <p:cNvPr id="69" name="Rectangle 5">
              <a:extLst>
                <a:ext uri="{FF2B5EF4-FFF2-40B4-BE49-F238E27FC236}">
                  <a16:creationId xmlns:a16="http://schemas.microsoft.com/office/drawing/2014/main" id="{DFB7752C-355B-405A-9E36-8A24B1C8097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0" name="Freeform 6">
              <a:extLst>
                <a:ext uri="{FF2B5EF4-FFF2-40B4-BE49-F238E27FC236}">
                  <a16:creationId xmlns:a16="http://schemas.microsoft.com/office/drawing/2014/main" id="{D443A052-8BBA-4E89-8E02-7C0E579320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7">
              <a:extLst>
                <a:ext uri="{FF2B5EF4-FFF2-40B4-BE49-F238E27FC236}">
                  <a16:creationId xmlns:a16="http://schemas.microsoft.com/office/drawing/2014/main" id="{D84E76D0-F1AA-43A3-AF16-FC0C11A8B6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Rectangle 8">
              <a:extLst>
                <a:ext uri="{FF2B5EF4-FFF2-40B4-BE49-F238E27FC236}">
                  <a16:creationId xmlns:a16="http://schemas.microsoft.com/office/drawing/2014/main" id="{9734AB48-FF75-47D2-A2D4-813E3668D2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3" name="Freeform 9">
              <a:extLst>
                <a:ext uri="{FF2B5EF4-FFF2-40B4-BE49-F238E27FC236}">
                  <a16:creationId xmlns:a16="http://schemas.microsoft.com/office/drawing/2014/main" id="{1368D216-2271-414F-8E2F-BBD7BAE5B8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0">
              <a:extLst>
                <a:ext uri="{FF2B5EF4-FFF2-40B4-BE49-F238E27FC236}">
                  <a16:creationId xmlns:a16="http://schemas.microsoft.com/office/drawing/2014/main" id="{78B8D732-8D97-4C44-AD9D-A701837D8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1">
              <a:extLst>
                <a:ext uri="{FF2B5EF4-FFF2-40B4-BE49-F238E27FC236}">
                  <a16:creationId xmlns:a16="http://schemas.microsoft.com/office/drawing/2014/main" id="{EC4E30E9-8EDF-4BD6-8B3D-62A3CBE9D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2">
              <a:extLst>
                <a:ext uri="{FF2B5EF4-FFF2-40B4-BE49-F238E27FC236}">
                  <a16:creationId xmlns:a16="http://schemas.microsoft.com/office/drawing/2014/main" id="{EF6A7406-59C6-46D9-99E9-438B2A9D32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3">
              <a:extLst>
                <a:ext uri="{FF2B5EF4-FFF2-40B4-BE49-F238E27FC236}">
                  <a16:creationId xmlns:a16="http://schemas.microsoft.com/office/drawing/2014/main" id="{D1DD83FF-178D-48F7-B949-BEA201D49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4">
              <a:extLst>
                <a:ext uri="{FF2B5EF4-FFF2-40B4-BE49-F238E27FC236}">
                  <a16:creationId xmlns:a16="http://schemas.microsoft.com/office/drawing/2014/main" id="{6A5A29AD-C101-4CE2-979A-6DCB4A7A4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5">
              <a:extLst>
                <a:ext uri="{FF2B5EF4-FFF2-40B4-BE49-F238E27FC236}">
                  <a16:creationId xmlns:a16="http://schemas.microsoft.com/office/drawing/2014/main" id="{7E64DC01-A372-4A6D-9F23-2A5CBF9980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6">
              <a:extLst>
                <a:ext uri="{FF2B5EF4-FFF2-40B4-BE49-F238E27FC236}">
                  <a16:creationId xmlns:a16="http://schemas.microsoft.com/office/drawing/2014/main" id="{0E0D1E88-1947-4726-BC4B-0B8C3ECCFD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7">
              <a:extLst>
                <a:ext uri="{FF2B5EF4-FFF2-40B4-BE49-F238E27FC236}">
                  <a16:creationId xmlns:a16="http://schemas.microsoft.com/office/drawing/2014/main" id="{EA9ECCEF-2E16-4CA2-85D4-9EB37FE66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8">
              <a:extLst>
                <a:ext uri="{FF2B5EF4-FFF2-40B4-BE49-F238E27FC236}">
                  <a16:creationId xmlns:a16="http://schemas.microsoft.com/office/drawing/2014/main" id="{1C6C3FA0-B2D3-4D4D-8628-B14A3FA77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9">
              <a:extLst>
                <a:ext uri="{FF2B5EF4-FFF2-40B4-BE49-F238E27FC236}">
                  <a16:creationId xmlns:a16="http://schemas.microsoft.com/office/drawing/2014/main" id="{3A753C5E-01E1-4D65-A6EB-E5930DCF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0">
              <a:extLst>
                <a:ext uri="{FF2B5EF4-FFF2-40B4-BE49-F238E27FC236}">
                  <a16:creationId xmlns:a16="http://schemas.microsoft.com/office/drawing/2014/main" id="{E46804AC-3189-4DC2-9BC5-384EC685C4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1">
              <a:extLst>
                <a:ext uri="{FF2B5EF4-FFF2-40B4-BE49-F238E27FC236}">
                  <a16:creationId xmlns:a16="http://schemas.microsoft.com/office/drawing/2014/main" id="{010BEEA6-B9B9-4D2F-AD3E-8EC9E0C99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2">
              <a:extLst>
                <a:ext uri="{FF2B5EF4-FFF2-40B4-BE49-F238E27FC236}">
                  <a16:creationId xmlns:a16="http://schemas.microsoft.com/office/drawing/2014/main" id="{B3932E83-9873-4D25-86A5-6EE3B14DA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3">
              <a:extLst>
                <a:ext uri="{FF2B5EF4-FFF2-40B4-BE49-F238E27FC236}">
                  <a16:creationId xmlns:a16="http://schemas.microsoft.com/office/drawing/2014/main" id="{1A310838-FF82-41D6-9EF9-A5F113EB83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4">
              <a:extLst>
                <a:ext uri="{FF2B5EF4-FFF2-40B4-BE49-F238E27FC236}">
                  <a16:creationId xmlns:a16="http://schemas.microsoft.com/office/drawing/2014/main" id="{CDBAD0C9-1C9F-40DA-BA69-27A23103AB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5">
              <a:extLst>
                <a:ext uri="{FF2B5EF4-FFF2-40B4-BE49-F238E27FC236}">
                  <a16:creationId xmlns:a16="http://schemas.microsoft.com/office/drawing/2014/main" id="{D17596AA-5D74-406E-A51A-16BEDC312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6">
              <a:extLst>
                <a:ext uri="{FF2B5EF4-FFF2-40B4-BE49-F238E27FC236}">
                  <a16:creationId xmlns:a16="http://schemas.microsoft.com/office/drawing/2014/main" id="{DDDC92CF-60F7-4965-B1F2-F81903BB62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7">
              <a:extLst>
                <a:ext uri="{FF2B5EF4-FFF2-40B4-BE49-F238E27FC236}">
                  <a16:creationId xmlns:a16="http://schemas.microsoft.com/office/drawing/2014/main" id="{23107427-2EC2-41B7-B146-DBA62F941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8">
              <a:extLst>
                <a:ext uri="{FF2B5EF4-FFF2-40B4-BE49-F238E27FC236}">
                  <a16:creationId xmlns:a16="http://schemas.microsoft.com/office/drawing/2014/main" id="{7E2FAD21-CCF3-4EC4-8DFC-7DB86329BE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9">
              <a:extLst>
                <a:ext uri="{FF2B5EF4-FFF2-40B4-BE49-F238E27FC236}">
                  <a16:creationId xmlns:a16="http://schemas.microsoft.com/office/drawing/2014/main" id="{EE3D718C-F3A6-400C-AC0A-722BDF50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0">
              <a:extLst>
                <a:ext uri="{FF2B5EF4-FFF2-40B4-BE49-F238E27FC236}">
                  <a16:creationId xmlns:a16="http://schemas.microsoft.com/office/drawing/2014/main" id="{2CC9F20E-57E9-4CAB-94E6-3036968D22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1">
              <a:extLst>
                <a:ext uri="{FF2B5EF4-FFF2-40B4-BE49-F238E27FC236}">
                  <a16:creationId xmlns:a16="http://schemas.microsoft.com/office/drawing/2014/main" id="{3AB3EB8C-4DD3-4AB3-B928-8D63333EB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2">
              <a:extLst>
                <a:ext uri="{FF2B5EF4-FFF2-40B4-BE49-F238E27FC236}">
                  <a16:creationId xmlns:a16="http://schemas.microsoft.com/office/drawing/2014/main" id="{78EC0F3C-B7A5-4751-B558-C559831EB2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Rectangle 33">
              <a:extLst>
                <a:ext uri="{FF2B5EF4-FFF2-40B4-BE49-F238E27FC236}">
                  <a16:creationId xmlns:a16="http://schemas.microsoft.com/office/drawing/2014/main" id="{CB4A11DF-A9A4-4BF8-8C77-67CEF8BC32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8" name="Freeform 34">
              <a:extLst>
                <a:ext uri="{FF2B5EF4-FFF2-40B4-BE49-F238E27FC236}">
                  <a16:creationId xmlns:a16="http://schemas.microsoft.com/office/drawing/2014/main" id="{D06C7FB4-5DD3-4914-AC07-BEEBD5BF79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5">
              <a:extLst>
                <a:ext uri="{FF2B5EF4-FFF2-40B4-BE49-F238E27FC236}">
                  <a16:creationId xmlns:a16="http://schemas.microsoft.com/office/drawing/2014/main" id="{DCB7F6AD-2DBD-4EB2-8C64-694124B4B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6">
              <a:extLst>
                <a:ext uri="{FF2B5EF4-FFF2-40B4-BE49-F238E27FC236}">
                  <a16:creationId xmlns:a16="http://schemas.microsoft.com/office/drawing/2014/main" id="{9E5550B6-5605-4E54-A195-B4BF775F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7">
              <a:extLst>
                <a:ext uri="{FF2B5EF4-FFF2-40B4-BE49-F238E27FC236}">
                  <a16:creationId xmlns:a16="http://schemas.microsoft.com/office/drawing/2014/main" id="{E304A2E6-18F7-46E4-9E04-3BC7CB760A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8">
              <a:extLst>
                <a:ext uri="{FF2B5EF4-FFF2-40B4-BE49-F238E27FC236}">
                  <a16:creationId xmlns:a16="http://schemas.microsoft.com/office/drawing/2014/main" id="{9C72B715-DEA5-4B4E-B501-AB464DED7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9">
              <a:extLst>
                <a:ext uri="{FF2B5EF4-FFF2-40B4-BE49-F238E27FC236}">
                  <a16:creationId xmlns:a16="http://schemas.microsoft.com/office/drawing/2014/main" id="{2437C95C-AE26-46C4-B31F-8AB902D46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0">
              <a:extLst>
                <a:ext uri="{FF2B5EF4-FFF2-40B4-BE49-F238E27FC236}">
                  <a16:creationId xmlns:a16="http://schemas.microsoft.com/office/drawing/2014/main" id="{BBA27273-38F8-4A36-B028-A32478B6C5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1">
              <a:extLst>
                <a:ext uri="{FF2B5EF4-FFF2-40B4-BE49-F238E27FC236}">
                  <a16:creationId xmlns:a16="http://schemas.microsoft.com/office/drawing/2014/main" id="{E51A07CA-2C97-4B89-8C8F-FDA4C9CD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2">
              <a:extLst>
                <a:ext uri="{FF2B5EF4-FFF2-40B4-BE49-F238E27FC236}">
                  <a16:creationId xmlns:a16="http://schemas.microsoft.com/office/drawing/2014/main" id="{EE5FA2D7-5F6C-4D04-9AC4-F3396C9560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3">
              <a:extLst>
                <a:ext uri="{FF2B5EF4-FFF2-40B4-BE49-F238E27FC236}">
                  <a16:creationId xmlns:a16="http://schemas.microsoft.com/office/drawing/2014/main" id="{520D88A1-74EF-4BEF-AA1E-F326A663D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4">
              <a:extLst>
                <a:ext uri="{FF2B5EF4-FFF2-40B4-BE49-F238E27FC236}">
                  <a16:creationId xmlns:a16="http://schemas.microsoft.com/office/drawing/2014/main" id="{1EA8D0F6-A8B5-4DA9-BE93-BF469E1DD1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Rectangle 45">
              <a:extLst>
                <a:ext uri="{FF2B5EF4-FFF2-40B4-BE49-F238E27FC236}">
                  <a16:creationId xmlns:a16="http://schemas.microsoft.com/office/drawing/2014/main" id="{901DDDC8-E72F-42BE-AA19-1EF49F7C3F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0" name="Freeform 46">
              <a:extLst>
                <a:ext uri="{FF2B5EF4-FFF2-40B4-BE49-F238E27FC236}">
                  <a16:creationId xmlns:a16="http://schemas.microsoft.com/office/drawing/2014/main" id="{B7F08799-84CC-4FEA-BA09-9433D6F8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7">
              <a:extLst>
                <a:ext uri="{FF2B5EF4-FFF2-40B4-BE49-F238E27FC236}">
                  <a16:creationId xmlns:a16="http://schemas.microsoft.com/office/drawing/2014/main" id="{79BFE384-A6F5-453B-9EF3-5AED3651E3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8">
              <a:extLst>
                <a:ext uri="{FF2B5EF4-FFF2-40B4-BE49-F238E27FC236}">
                  <a16:creationId xmlns:a16="http://schemas.microsoft.com/office/drawing/2014/main" id="{0DFA5601-E0AD-4408-88DA-E4EC88C3E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9">
              <a:extLst>
                <a:ext uri="{FF2B5EF4-FFF2-40B4-BE49-F238E27FC236}">
                  <a16:creationId xmlns:a16="http://schemas.microsoft.com/office/drawing/2014/main" id="{56D418E4-5A45-4E6E-933E-FB1CE91ADA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0">
              <a:extLst>
                <a:ext uri="{FF2B5EF4-FFF2-40B4-BE49-F238E27FC236}">
                  <a16:creationId xmlns:a16="http://schemas.microsoft.com/office/drawing/2014/main" id="{5C69D665-56A6-4A37-AD1F-99694ECE6A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1">
              <a:extLst>
                <a:ext uri="{FF2B5EF4-FFF2-40B4-BE49-F238E27FC236}">
                  <a16:creationId xmlns:a16="http://schemas.microsoft.com/office/drawing/2014/main" id="{63233125-FD9D-4C9E-A6BE-A980F6D0D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2">
              <a:extLst>
                <a:ext uri="{FF2B5EF4-FFF2-40B4-BE49-F238E27FC236}">
                  <a16:creationId xmlns:a16="http://schemas.microsoft.com/office/drawing/2014/main" id="{306D92BE-D0C9-4E40-A670-395526119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3">
              <a:extLst>
                <a:ext uri="{FF2B5EF4-FFF2-40B4-BE49-F238E27FC236}">
                  <a16:creationId xmlns:a16="http://schemas.microsoft.com/office/drawing/2014/main" id="{EAEF90F1-3367-4F79-9D5A-6C553F260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4">
              <a:extLst>
                <a:ext uri="{FF2B5EF4-FFF2-40B4-BE49-F238E27FC236}">
                  <a16:creationId xmlns:a16="http://schemas.microsoft.com/office/drawing/2014/main" id="{D6A83746-02ED-4DC5-AEFC-893A1D1FC7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5">
              <a:extLst>
                <a:ext uri="{FF2B5EF4-FFF2-40B4-BE49-F238E27FC236}">
                  <a16:creationId xmlns:a16="http://schemas.microsoft.com/office/drawing/2014/main" id="{870B08E6-DF62-467D-939C-3F1F98E6E1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6">
              <a:extLst>
                <a:ext uri="{FF2B5EF4-FFF2-40B4-BE49-F238E27FC236}">
                  <a16:creationId xmlns:a16="http://schemas.microsoft.com/office/drawing/2014/main" id="{E62C43E8-6EED-4775-A812-B307C3BB6D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7">
              <a:extLst>
                <a:ext uri="{FF2B5EF4-FFF2-40B4-BE49-F238E27FC236}">
                  <a16:creationId xmlns:a16="http://schemas.microsoft.com/office/drawing/2014/main" id="{DCA412B6-54EC-4444-8B8A-9D572B08B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8">
              <a:extLst>
                <a:ext uri="{FF2B5EF4-FFF2-40B4-BE49-F238E27FC236}">
                  <a16:creationId xmlns:a16="http://schemas.microsoft.com/office/drawing/2014/main" id="{7322FB00-608C-46A7-868E-01A55C600A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67915761-C34D-43D2-A40A-C2D4AD713B6B}"/>
              </a:ext>
            </a:extLst>
          </p:cNvPr>
          <p:cNvSpPr>
            <a:spLocks noGrp="1"/>
          </p:cNvSpPr>
          <p:nvPr>
            <p:ph type="title"/>
          </p:nvPr>
        </p:nvSpPr>
        <p:spPr>
          <a:xfrm>
            <a:off x="3482576" y="1059655"/>
            <a:ext cx="4637886" cy="4053682"/>
          </a:xfrm>
        </p:spPr>
        <p:txBody>
          <a:bodyPr vert="horz" lIns="91440" tIns="45720" rIns="91440" bIns="45720" rtlCol="0" anchor="b">
            <a:noAutofit/>
          </a:bodyPr>
          <a:lstStyle/>
          <a:p>
            <a:r>
              <a:rPr lang="en-US" sz="25800" dirty="0"/>
              <a:t>FIN</a:t>
            </a:r>
          </a:p>
        </p:txBody>
      </p:sp>
      <p:sp>
        <p:nvSpPr>
          <p:cNvPr id="3" name="Content Placeholder 2">
            <a:extLst>
              <a:ext uri="{FF2B5EF4-FFF2-40B4-BE49-F238E27FC236}">
                <a16:creationId xmlns:a16="http://schemas.microsoft.com/office/drawing/2014/main" id="{8261D1D1-BBEC-4A82-A372-01EEABF57555}"/>
              </a:ext>
            </a:extLst>
          </p:cNvPr>
          <p:cNvSpPr>
            <a:spLocks noGrp="1"/>
          </p:cNvSpPr>
          <p:nvPr>
            <p:ph idx="1"/>
          </p:nvPr>
        </p:nvSpPr>
        <p:spPr>
          <a:xfrm>
            <a:off x="7658099" y="6083301"/>
            <a:ext cx="8791575" cy="1655762"/>
          </a:xfrm>
        </p:spPr>
        <p:txBody>
          <a:bodyPr vert="horz" lIns="91440" tIns="45720" rIns="91440" bIns="45720" rtlCol="0">
            <a:normAutofit/>
          </a:bodyPr>
          <a:lstStyle/>
          <a:p>
            <a:pPr marL="0" indent="0">
              <a:buNone/>
            </a:pPr>
            <a:r>
              <a:rPr lang="en-US" cap="all" dirty="0">
                <a:solidFill>
                  <a:schemeClr val="tx2"/>
                </a:solidFill>
              </a:rPr>
              <a:t>(</a:t>
            </a:r>
            <a:r>
              <a:rPr lang="en-US" cap="all" dirty="0" err="1">
                <a:solidFill>
                  <a:schemeClr val="tx2"/>
                </a:solidFill>
              </a:rPr>
              <a:t>Weiter</a:t>
            </a:r>
            <a:r>
              <a:rPr lang="en-US" cap="all" dirty="0">
                <a:solidFill>
                  <a:schemeClr val="tx2"/>
                </a:solidFill>
              </a:rPr>
              <a:t> an </a:t>
            </a:r>
            <a:r>
              <a:rPr lang="en-US" cap="all" dirty="0" err="1">
                <a:solidFill>
                  <a:schemeClr val="tx2"/>
                </a:solidFill>
              </a:rPr>
              <a:t>meine</a:t>
            </a:r>
            <a:r>
              <a:rPr lang="en-US" cap="all" dirty="0">
                <a:solidFill>
                  <a:schemeClr val="tx2"/>
                </a:solidFill>
              </a:rPr>
              <a:t> Partner)</a:t>
            </a:r>
          </a:p>
        </p:txBody>
      </p:sp>
      <p:grpSp>
        <p:nvGrpSpPr>
          <p:cNvPr id="124" name="Group 123">
            <a:extLst>
              <a:ext uri="{FF2B5EF4-FFF2-40B4-BE49-F238E27FC236}">
                <a16:creationId xmlns:a16="http://schemas.microsoft.com/office/drawing/2014/main" id="{B8DE5EA2-C86F-45CC-A9F1-5100DE1D19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rgbClr val="FFFFFF">
              <a:alpha val="10000"/>
            </a:srgbClr>
          </a:solidFill>
        </p:grpSpPr>
        <p:sp>
          <p:nvSpPr>
            <p:cNvPr id="125" name="Freeform 32">
              <a:extLst>
                <a:ext uri="{FF2B5EF4-FFF2-40B4-BE49-F238E27FC236}">
                  <a16:creationId xmlns:a16="http://schemas.microsoft.com/office/drawing/2014/main" id="{9AA01EC3-108D-4DFC-A750-19ACE71FB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33">
              <a:extLst>
                <a:ext uri="{FF2B5EF4-FFF2-40B4-BE49-F238E27FC236}">
                  <a16:creationId xmlns:a16="http://schemas.microsoft.com/office/drawing/2014/main" id="{A9FCB53A-15A0-47CE-BF67-ADA8B12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34">
              <a:extLst>
                <a:ext uri="{FF2B5EF4-FFF2-40B4-BE49-F238E27FC236}">
                  <a16:creationId xmlns:a16="http://schemas.microsoft.com/office/drawing/2014/main" id="{013DEB80-2F33-454E-ADF4-E250AC4C55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35">
              <a:extLst>
                <a:ext uri="{FF2B5EF4-FFF2-40B4-BE49-F238E27FC236}">
                  <a16:creationId xmlns:a16="http://schemas.microsoft.com/office/drawing/2014/main" id="{7C0608D2-DD43-44FB-9427-8D47F35F9A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6">
              <a:extLst>
                <a:ext uri="{FF2B5EF4-FFF2-40B4-BE49-F238E27FC236}">
                  <a16:creationId xmlns:a16="http://schemas.microsoft.com/office/drawing/2014/main" id="{F55DAF32-BF45-427E-8640-FF28881DE1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37">
              <a:extLst>
                <a:ext uri="{FF2B5EF4-FFF2-40B4-BE49-F238E27FC236}">
                  <a16:creationId xmlns:a16="http://schemas.microsoft.com/office/drawing/2014/main" id="{B45620ED-F9C5-455B-A9CC-B55AA19B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38">
              <a:extLst>
                <a:ext uri="{FF2B5EF4-FFF2-40B4-BE49-F238E27FC236}">
                  <a16:creationId xmlns:a16="http://schemas.microsoft.com/office/drawing/2014/main" id="{541EBFC0-CD4B-4ED6-91D7-907517148D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39">
              <a:extLst>
                <a:ext uri="{FF2B5EF4-FFF2-40B4-BE49-F238E27FC236}">
                  <a16:creationId xmlns:a16="http://schemas.microsoft.com/office/drawing/2014/main" id="{340715CE-35AB-48B6-9AEA-55C593A93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40">
              <a:extLst>
                <a:ext uri="{FF2B5EF4-FFF2-40B4-BE49-F238E27FC236}">
                  <a16:creationId xmlns:a16="http://schemas.microsoft.com/office/drawing/2014/main" id="{D7D01A1B-E910-4A37-82C3-2E0FC595E8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Rectangle 41">
              <a:extLst>
                <a:ext uri="{FF2B5EF4-FFF2-40B4-BE49-F238E27FC236}">
                  <a16:creationId xmlns:a16="http://schemas.microsoft.com/office/drawing/2014/main" id="{8663205C-5E32-4C7F-920B-270F738A15C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10413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D0BE1-A88C-4544-957E-A7563278563B}"/>
              </a:ext>
            </a:extLst>
          </p:cNvPr>
          <p:cNvSpPr>
            <a:spLocks noGrp="1"/>
          </p:cNvSpPr>
          <p:nvPr>
            <p:ph type="title"/>
          </p:nvPr>
        </p:nvSpPr>
        <p:spPr/>
        <p:txBody>
          <a:bodyPr/>
          <a:lstStyle/>
          <a:p>
            <a:r>
              <a:rPr lang="de-DE"/>
              <a:t>3. Die Low-Fidelity Prototypskizzen</a:t>
            </a:r>
          </a:p>
        </p:txBody>
      </p:sp>
      <p:pic>
        <p:nvPicPr>
          <p:cNvPr id="8" name="Inhaltsplatzhalter 7">
            <a:extLst>
              <a:ext uri="{FF2B5EF4-FFF2-40B4-BE49-F238E27FC236}">
                <a16:creationId xmlns:a16="http://schemas.microsoft.com/office/drawing/2014/main" id="{3D822416-F8AD-48E1-A351-3A762905416B}"/>
              </a:ext>
            </a:extLst>
          </p:cNvPr>
          <p:cNvPicPr>
            <a:picLocks noGrp="1" noChangeAspect="1"/>
          </p:cNvPicPr>
          <p:nvPr>
            <p:ph idx="1"/>
          </p:nvPr>
        </p:nvPicPr>
        <p:blipFill>
          <a:blip r:embed="rId2"/>
          <a:stretch>
            <a:fillRect/>
          </a:stretch>
        </p:blipFill>
        <p:spPr>
          <a:xfrm>
            <a:off x="772140" y="1772699"/>
            <a:ext cx="10111883" cy="4915414"/>
          </a:xfrm>
          <a:ln w="38100">
            <a:solidFill>
              <a:schemeClr val="bg1">
                <a:lumMod val="95000"/>
                <a:lumOff val="5000"/>
              </a:schemeClr>
            </a:solidFill>
          </a:ln>
        </p:spPr>
      </p:pic>
    </p:spTree>
    <p:extLst>
      <p:ext uri="{BB962C8B-B14F-4D97-AF65-F5344CB8AC3E}">
        <p14:creationId xmlns:p14="http://schemas.microsoft.com/office/powerpoint/2010/main" val="101008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B9F3C0-241E-4976-9685-1883464B7156}"/>
              </a:ext>
            </a:extLst>
          </p:cNvPr>
          <p:cNvSpPr>
            <a:spLocks noGrp="1"/>
          </p:cNvSpPr>
          <p:nvPr>
            <p:ph type="title"/>
          </p:nvPr>
        </p:nvSpPr>
        <p:spPr>
          <a:xfrm>
            <a:off x="1019015" y="1093787"/>
            <a:ext cx="3059969" cy="4697413"/>
          </a:xfrm>
        </p:spPr>
        <p:txBody>
          <a:bodyPr>
            <a:normAutofit/>
          </a:bodyPr>
          <a:lstStyle/>
          <a:p>
            <a:r>
              <a:rPr lang="de-DE" dirty="0"/>
              <a:t>Gliederung</a:t>
            </a:r>
          </a:p>
        </p:txBody>
      </p:sp>
      <p:sp useBgFill="1">
        <p:nvSpPr>
          <p:cNvPr id="40"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Inhaltsplatzhalter 2">
            <a:extLst>
              <a:ext uri="{FF2B5EF4-FFF2-40B4-BE49-F238E27FC236}">
                <a16:creationId xmlns:a16="http://schemas.microsoft.com/office/drawing/2014/main" id="{B525C8DE-1D77-4F23-8866-4F91108C9631}"/>
              </a:ext>
            </a:extLst>
          </p:cNvPr>
          <p:cNvSpPr>
            <a:spLocks noGrp="1"/>
          </p:cNvSpPr>
          <p:nvPr>
            <p:ph idx="1"/>
          </p:nvPr>
        </p:nvSpPr>
        <p:spPr>
          <a:xfrm>
            <a:off x="5215467" y="1093788"/>
            <a:ext cx="5831944" cy="4697413"/>
          </a:xfrm>
        </p:spPr>
        <p:txBody>
          <a:bodyPr>
            <a:normAutofit/>
          </a:bodyPr>
          <a:lstStyle/>
          <a:p>
            <a:pPr>
              <a:lnSpc>
                <a:spcPct val="110000"/>
              </a:lnSpc>
            </a:pPr>
            <a:r>
              <a:rPr lang="de-DE"/>
              <a:t>1. Das Ziel der Arbeit für die breite Öffentlichkeit</a:t>
            </a:r>
          </a:p>
          <a:p>
            <a:pPr>
              <a:lnSpc>
                <a:spcPct val="110000"/>
              </a:lnSpc>
            </a:pPr>
            <a:r>
              <a:rPr lang="de-DE"/>
              <a:t>2. Die Funktionalität der Anwendung</a:t>
            </a:r>
          </a:p>
          <a:p>
            <a:pPr>
              <a:lnSpc>
                <a:spcPct val="110000"/>
              </a:lnSpc>
            </a:pPr>
            <a:endParaRPr lang="de-DE"/>
          </a:p>
          <a:p>
            <a:pPr>
              <a:lnSpc>
                <a:spcPct val="110000"/>
              </a:lnSpc>
            </a:pPr>
            <a:r>
              <a:rPr lang="de-DE"/>
              <a:t>3. Die Low-Fidelity Prototypskizzen</a:t>
            </a:r>
          </a:p>
          <a:p>
            <a:pPr>
              <a:lnSpc>
                <a:spcPct val="110000"/>
              </a:lnSpc>
            </a:pPr>
            <a:r>
              <a:rPr lang="de-DE"/>
              <a:t>4. Die Usability-Testaufgaben</a:t>
            </a:r>
          </a:p>
          <a:p>
            <a:pPr>
              <a:lnSpc>
                <a:spcPct val="110000"/>
              </a:lnSpc>
            </a:pPr>
            <a:endParaRPr lang="de-DE"/>
          </a:p>
          <a:p>
            <a:pPr>
              <a:lnSpc>
                <a:spcPct val="110000"/>
              </a:lnSpc>
            </a:pPr>
            <a:r>
              <a:rPr lang="de-DE"/>
              <a:t>5. Die Iterative Usability-Evaluierung</a:t>
            </a:r>
          </a:p>
          <a:p>
            <a:pPr>
              <a:lnSpc>
                <a:spcPct val="110000"/>
              </a:lnSpc>
            </a:pPr>
            <a:r>
              <a:rPr lang="de-DE"/>
              <a:t>6. Anwendungsbeispiel</a:t>
            </a:r>
          </a:p>
        </p:txBody>
      </p:sp>
      <p:grpSp>
        <p:nvGrpSpPr>
          <p:cNvPr id="42" name="Group 11">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alpha val="60000"/>
            </a:schemeClr>
          </a:solidFill>
        </p:grpSpPr>
        <p:sp>
          <p:nvSpPr>
            <p:cNvPr id="43"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41247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7FF93-4C6E-44AD-9DF9-4CFC9FF480E5}"/>
              </a:ext>
            </a:extLst>
          </p:cNvPr>
          <p:cNvSpPr>
            <a:spLocks noGrp="1"/>
          </p:cNvSpPr>
          <p:nvPr>
            <p:ph type="title"/>
          </p:nvPr>
        </p:nvSpPr>
        <p:spPr/>
        <p:txBody>
          <a:bodyPr/>
          <a:lstStyle/>
          <a:p>
            <a:r>
              <a:rPr lang="de-DE"/>
              <a:t>Die Low-Fidelity Prototypskizzen</a:t>
            </a:r>
          </a:p>
        </p:txBody>
      </p:sp>
      <p:pic>
        <p:nvPicPr>
          <p:cNvPr id="5" name="Inhaltsplatzhalter 4">
            <a:extLst>
              <a:ext uri="{FF2B5EF4-FFF2-40B4-BE49-F238E27FC236}">
                <a16:creationId xmlns:a16="http://schemas.microsoft.com/office/drawing/2014/main" id="{AD55A3AF-AEB7-4FFC-9E35-7F1C30FE2CC4}"/>
              </a:ext>
            </a:extLst>
          </p:cNvPr>
          <p:cNvPicPr>
            <a:picLocks noGrp="1" noChangeAspect="1"/>
          </p:cNvPicPr>
          <p:nvPr>
            <p:ph idx="1"/>
          </p:nvPr>
        </p:nvPicPr>
        <p:blipFill>
          <a:blip r:embed="rId2"/>
          <a:stretch>
            <a:fillRect/>
          </a:stretch>
        </p:blipFill>
        <p:spPr>
          <a:xfrm>
            <a:off x="758666" y="1823359"/>
            <a:ext cx="10365053" cy="4864478"/>
          </a:xfrm>
          <a:ln w="38100">
            <a:solidFill>
              <a:schemeClr val="bg1">
                <a:lumMod val="95000"/>
                <a:lumOff val="5000"/>
              </a:schemeClr>
            </a:solidFill>
          </a:ln>
        </p:spPr>
      </p:pic>
    </p:spTree>
    <p:extLst>
      <p:ext uri="{BB962C8B-B14F-4D97-AF65-F5344CB8AC3E}">
        <p14:creationId xmlns:p14="http://schemas.microsoft.com/office/powerpoint/2010/main" val="134647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9FC4E-8814-4FE2-86FD-6636D67C7C49}"/>
              </a:ext>
            </a:extLst>
          </p:cNvPr>
          <p:cNvSpPr>
            <a:spLocks noGrp="1"/>
          </p:cNvSpPr>
          <p:nvPr>
            <p:ph type="title"/>
          </p:nvPr>
        </p:nvSpPr>
        <p:spPr>
          <a:xfrm>
            <a:off x="1141413" y="618518"/>
            <a:ext cx="9905998" cy="1478570"/>
          </a:xfrm>
        </p:spPr>
        <p:txBody>
          <a:bodyPr/>
          <a:lstStyle/>
          <a:p>
            <a:r>
              <a:rPr lang="de-DE"/>
              <a:t>4. Die Usability-Testaufgaben</a:t>
            </a:r>
            <a:endParaRPr lang="de-DE" dirty="0"/>
          </a:p>
        </p:txBody>
      </p:sp>
      <p:sp>
        <p:nvSpPr>
          <p:cNvPr id="3" name="Inhaltsplatzhalter 2">
            <a:extLst>
              <a:ext uri="{FF2B5EF4-FFF2-40B4-BE49-F238E27FC236}">
                <a16:creationId xmlns:a16="http://schemas.microsoft.com/office/drawing/2014/main" id="{81E2E9F9-B7DB-4F18-B201-050E7AD93760}"/>
              </a:ext>
            </a:extLst>
          </p:cNvPr>
          <p:cNvSpPr>
            <a:spLocks noGrp="1"/>
          </p:cNvSpPr>
          <p:nvPr>
            <p:ph idx="1"/>
          </p:nvPr>
        </p:nvSpPr>
        <p:spPr>
          <a:xfrm>
            <a:off x="467760" y="1840879"/>
            <a:ext cx="11308520" cy="4668147"/>
          </a:xfrm>
        </p:spPr>
        <p:txBody>
          <a:bodyPr vert="horz" lIns="91440" tIns="45720" rIns="91440" bIns="45720" rtlCol="0" anchor="t">
            <a:normAutofit fontScale="77500" lnSpcReduction="20000"/>
          </a:bodyPr>
          <a:lstStyle/>
          <a:p>
            <a:r>
              <a:rPr lang="de-DE" u="sng"/>
              <a:t>A1</a:t>
            </a:r>
            <a:r>
              <a:rPr lang="de-DE"/>
              <a:t> Finden Sie den Vortrag von Porsche und fügen Sie diesen zu Ihrem Zeitplan hinzu.</a:t>
            </a:r>
          </a:p>
          <a:p>
            <a:endParaRPr lang="de-DE"/>
          </a:p>
          <a:p>
            <a:r>
              <a:rPr lang="de-DE" u="sng"/>
              <a:t>A2</a:t>
            </a:r>
            <a:r>
              <a:rPr lang="de-DE"/>
              <a:t> Schauen Sie nach ob Sie den Vortrag von Porsche in ihrem Zeitplan sehen können.</a:t>
            </a:r>
          </a:p>
          <a:p>
            <a:endParaRPr lang="de-DE"/>
          </a:p>
          <a:p>
            <a:r>
              <a:rPr lang="de-DE" u="sng"/>
              <a:t>A3</a:t>
            </a:r>
            <a:r>
              <a:rPr lang="de-DE"/>
              <a:t> Fügen Sie zwei Firmenstände (Bosch, VW) zu Ihrem Zeitplan hinzu. Zu den Ständen wollen Sie direkt nach dem Vortrag und bei jedem Stand wollen Sie ca. 20 min bleiben. Passen Sie ihre Zeiten dementsprechend an (sagen Sie uns ihre Zeiten einfach, und wie Sie die Zeiten auf einem Display ändern würden)</a:t>
            </a:r>
          </a:p>
          <a:p>
            <a:endParaRPr lang="de-DE"/>
          </a:p>
          <a:p>
            <a:r>
              <a:rPr lang="de-DE" u="sng"/>
              <a:t>A4</a:t>
            </a:r>
            <a:r>
              <a:rPr lang="de-DE"/>
              <a:t> Fügen Sie einen Termin für Bewerbungsfotos zu Ihrem Zeitplan hinzu. Passen Sie die Zeit nun so an, dass sie damit noch vor dem Dekra Vortrag fertig sind. Checken sie den Zeitplan erneut.</a:t>
            </a:r>
          </a:p>
          <a:p>
            <a:endParaRPr lang="de-DE"/>
          </a:p>
          <a:p>
            <a:r>
              <a:rPr lang="de-DE" u="sng"/>
              <a:t>A5</a:t>
            </a:r>
            <a:r>
              <a:rPr lang="de-DE"/>
              <a:t> Sie haben sich entschieden doch nicht zu dem VW Stand zu gehen. Löschen Sie diesen aus ihrem Zeitplan.</a:t>
            </a:r>
          </a:p>
          <a:p>
            <a:endParaRPr lang="de-DE" dirty="0"/>
          </a:p>
        </p:txBody>
      </p:sp>
    </p:spTree>
    <p:extLst>
      <p:ext uri="{BB962C8B-B14F-4D97-AF65-F5344CB8AC3E}">
        <p14:creationId xmlns:p14="http://schemas.microsoft.com/office/powerpoint/2010/main" val="44417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9FC4E-8814-4FE2-86FD-6636D67C7C49}"/>
              </a:ext>
            </a:extLst>
          </p:cNvPr>
          <p:cNvSpPr>
            <a:spLocks noGrp="1"/>
          </p:cNvSpPr>
          <p:nvPr>
            <p:ph type="title"/>
          </p:nvPr>
        </p:nvSpPr>
        <p:spPr/>
        <p:txBody>
          <a:bodyPr/>
          <a:lstStyle/>
          <a:p>
            <a:r>
              <a:rPr lang="de-DE"/>
              <a:t>5. Die iterative Usability- Evaluierung</a:t>
            </a:r>
            <a:endParaRPr lang="de-DE" err="1"/>
          </a:p>
        </p:txBody>
      </p:sp>
      <p:sp>
        <p:nvSpPr>
          <p:cNvPr id="3" name="Inhaltsplatzhalter 2">
            <a:extLst>
              <a:ext uri="{FF2B5EF4-FFF2-40B4-BE49-F238E27FC236}">
                <a16:creationId xmlns:a16="http://schemas.microsoft.com/office/drawing/2014/main" id="{81E2E9F9-B7DB-4F18-B201-050E7AD93760}"/>
              </a:ext>
            </a:extLst>
          </p:cNvPr>
          <p:cNvSpPr>
            <a:spLocks noGrp="1"/>
          </p:cNvSpPr>
          <p:nvPr>
            <p:ph idx="1"/>
          </p:nvPr>
        </p:nvSpPr>
        <p:spPr/>
        <p:txBody>
          <a:bodyPr vert="horz" lIns="91440" tIns="45720" rIns="91440" bIns="45720" rtlCol="0" anchor="t">
            <a:normAutofit/>
          </a:bodyPr>
          <a:lstStyle/>
          <a:p>
            <a:r>
              <a:rPr lang="de-DE"/>
              <a:t>Nutzer mussten die vorgelegten Aufgaben mithilfe der App lösen </a:t>
            </a:r>
          </a:p>
          <a:p>
            <a:r>
              <a:rPr lang="de-DE"/>
              <a:t>Zettel bekommen für Bewertung der Ausführbarkeit der Aufgaben</a:t>
            </a:r>
          </a:p>
          <a:p>
            <a:r>
              <a:rPr lang="de-DE"/>
              <a:t>Notizen zu Fehlern und fehlenden Features </a:t>
            </a:r>
          </a:p>
          <a:p>
            <a:r>
              <a:rPr lang="de-DE"/>
              <a:t>nach Testphase --&gt; gutes Feedback zu der App</a:t>
            </a:r>
          </a:p>
        </p:txBody>
      </p:sp>
    </p:spTree>
    <p:extLst>
      <p:ext uri="{BB962C8B-B14F-4D97-AF65-F5344CB8AC3E}">
        <p14:creationId xmlns:p14="http://schemas.microsoft.com/office/powerpoint/2010/main" val="105876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9FC4E-8814-4FE2-86FD-6636D67C7C49}"/>
              </a:ext>
            </a:extLst>
          </p:cNvPr>
          <p:cNvSpPr>
            <a:spLocks noGrp="1"/>
          </p:cNvSpPr>
          <p:nvPr>
            <p:ph type="title"/>
          </p:nvPr>
        </p:nvSpPr>
        <p:spPr/>
        <p:txBody>
          <a:bodyPr/>
          <a:lstStyle/>
          <a:p>
            <a:r>
              <a:rPr lang="de-DE"/>
              <a:t>6. Anwendungsbeispiel</a:t>
            </a:r>
          </a:p>
        </p:txBody>
      </p:sp>
      <p:sp>
        <p:nvSpPr>
          <p:cNvPr id="3" name="Inhaltsplatzhalter 2">
            <a:extLst>
              <a:ext uri="{FF2B5EF4-FFF2-40B4-BE49-F238E27FC236}">
                <a16:creationId xmlns:a16="http://schemas.microsoft.com/office/drawing/2014/main" id="{81E2E9F9-B7DB-4F18-B201-050E7AD93760}"/>
              </a:ext>
            </a:extLst>
          </p:cNvPr>
          <p:cNvSpPr>
            <a:spLocks noGrp="1"/>
          </p:cNvSpPr>
          <p:nvPr>
            <p:ph idx="1"/>
          </p:nvPr>
        </p:nvSpPr>
        <p:spPr/>
        <p:txBody>
          <a:bodyPr vert="horz" lIns="91440" tIns="45720" rIns="91440" bIns="45720" rtlCol="0" anchor="t">
            <a:normAutofit/>
          </a:bodyPr>
          <a:lstStyle/>
          <a:p>
            <a:r>
              <a:rPr lang="de-DE"/>
              <a:t>Nutzer hat nur begrenzte Zeit auf der Messe und will alles schaffen was er braucht</a:t>
            </a:r>
          </a:p>
          <a:p>
            <a:r>
              <a:rPr lang="de-DE"/>
              <a:t>Nutzt die App um sich seine Zeit so einzuteilen das er alles ohne viel Stress zu haben bewältigen kann</a:t>
            </a:r>
          </a:p>
          <a:p>
            <a:r>
              <a:rPr lang="de-DE"/>
              <a:t>Erstellt sich einen Ablaufplan der so angepasst ist das alles zu schaffen ist</a:t>
            </a:r>
          </a:p>
          <a:p>
            <a:r>
              <a:rPr lang="de-DE"/>
              <a:t>Am Ende des Tages hat er alles erreicht </a:t>
            </a:r>
          </a:p>
        </p:txBody>
      </p:sp>
    </p:spTree>
    <p:extLst>
      <p:ext uri="{BB962C8B-B14F-4D97-AF65-F5344CB8AC3E}">
        <p14:creationId xmlns:p14="http://schemas.microsoft.com/office/powerpoint/2010/main" val="264350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15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58" name="Group 11">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7"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2"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1"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4"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4"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5"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6"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159" name="Rectangle 67">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0" name="Group 69">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71"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0"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2"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61"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921EB10-E7AE-47D5-8AC3-D0F1591858F3}"/>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100" dirty="0"/>
              <a:t>1. Das </a:t>
            </a:r>
            <a:r>
              <a:rPr lang="de-DE" sz="5100" dirty="0"/>
              <a:t>Ziel</a:t>
            </a:r>
            <a:r>
              <a:rPr lang="en-US" sz="5100" dirty="0"/>
              <a:t> der Arbeit </a:t>
            </a:r>
            <a:r>
              <a:rPr lang="en-US" sz="5100" dirty="0" err="1"/>
              <a:t>für</a:t>
            </a:r>
            <a:r>
              <a:rPr lang="en-US" sz="5100" dirty="0"/>
              <a:t> die </a:t>
            </a:r>
            <a:r>
              <a:rPr lang="en-US" sz="5100" dirty="0" err="1"/>
              <a:t>breite</a:t>
            </a:r>
            <a:r>
              <a:rPr lang="en-US" sz="5100" dirty="0"/>
              <a:t> </a:t>
            </a:r>
            <a:r>
              <a:rPr lang="en-US" sz="5100" dirty="0" err="1"/>
              <a:t>Öffentlichkeit</a:t>
            </a:r>
            <a:endParaRPr lang="en-US" sz="5100" dirty="0"/>
          </a:p>
        </p:txBody>
      </p:sp>
      <p:sp>
        <p:nvSpPr>
          <p:cNvPr id="5" name="Text Placeholder 4">
            <a:extLst>
              <a:ext uri="{FF2B5EF4-FFF2-40B4-BE49-F238E27FC236}">
                <a16:creationId xmlns:a16="http://schemas.microsoft.com/office/drawing/2014/main" id="{C0EAD023-9F53-4C7E-A4A7-5E3962E11ABF}"/>
              </a:ext>
            </a:extLst>
          </p:cNvPr>
          <p:cNvSpPr>
            <a:spLocks noGrp="1"/>
          </p:cNvSpPr>
          <p:nvPr>
            <p:ph type="body" idx="1"/>
          </p:nvPr>
        </p:nvSpPr>
        <p:spPr>
          <a:xfrm>
            <a:off x="7851631" y="1122363"/>
            <a:ext cx="2816368" cy="4287834"/>
          </a:xfrm>
        </p:spPr>
        <p:txBody>
          <a:bodyPr vert="horz" lIns="91440" tIns="45720" rIns="91440" bIns="45720" rtlCol="0" anchor="ctr">
            <a:normAutofit/>
          </a:bodyPr>
          <a:lstStyle/>
          <a:p>
            <a:r>
              <a:rPr lang="en-US" sz="2400" dirty="0" err="1">
                <a:solidFill>
                  <a:schemeClr val="tx2"/>
                </a:solidFill>
              </a:rPr>
              <a:t>Wieso</a:t>
            </a:r>
            <a:r>
              <a:rPr lang="en-US" sz="2400" dirty="0">
                <a:solidFill>
                  <a:schemeClr val="tx2"/>
                </a:solidFill>
              </a:rPr>
              <a:t>, </a:t>
            </a:r>
            <a:r>
              <a:rPr lang="en-US" sz="2400" dirty="0" err="1">
                <a:solidFill>
                  <a:schemeClr val="tx2"/>
                </a:solidFill>
              </a:rPr>
              <a:t>weshalb</a:t>
            </a:r>
            <a:r>
              <a:rPr lang="en-US" sz="2400" dirty="0">
                <a:solidFill>
                  <a:schemeClr val="tx2"/>
                </a:solidFill>
              </a:rPr>
              <a:t>, </a:t>
            </a:r>
            <a:r>
              <a:rPr lang="en-US" sz="2400" dirty="0" err="1">
                <a:solidFill>
                  <a:schemeClr val="tx2"/>
                </a:solidFill>
              </a:rPr>
              <a:t>warum</a:t>
            </a:r>
            <a:r>
              <a:rPr lang="en-US" sz="2400" dirty="0">
                <a:solidFill>
                  <a:schemeClr val="tx2"/>
                </a:solidFill>
              </a:rPr>
              <a:t>.</a:t>
            </a:r>
          </a:p>
        </p:txBody>
      </p:sp>
      <p:cxnSp>
        <p:nvCxnSpPr>
          <p:cNvPr id="162" name="Straight Connector 127">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89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13FA-E06B-4519-910D-8F6DAEDDDF22}"/>
              </a:ext>
            </a:extLst>
          </p:cNvPr>
          <p:cNvSpPr>
            <a:spLocks noGrp="1"/>
          </p:cNvSpPr>
          <p:nvPr>
            <p:ph type="title"/>
          </p:nvPr>
        </p:nvSpPr>
        <p:spPr/>
        <p:txBody>
          <a:bodyPr/>
          <a:lstStyle/>
          <a:p>
            <a:r>
              <a:rPr lang="de-DE" dirty="0"/>
              <a:t>Wieso Messe?</a:t>
            </a:r>
            <a:endParaRPr lang="en-US" dirty="0"/>
          </a:p>
        </p:txBody>
      </p:sp>
      <p:graphicFrame>
        <p:nvGraphicFramePr>
          <p:cNvPr id="7" name="Content Placeholder 6">
            <a:extLst>
              <a:ext uri="{FF2B5EF4-FFF2-40B4-BE49-F238E27FC236}">
                <a16:creationId xmlns:a16="http://schemas.microsoft.com/office/drawing/2014/main" id="{E445661D-7D4F-4161-B422-600C0694BC67}"/>
              </a:ext>
            </a:extLst>
          </p:cNvPr>
          <p:cNvGraphicFramePr>
            <a:graphicFrameLocks noGrp="1"/>
          </p:cNvGraphicFramePr>
          <p:nvPr>
            <p:ph idx="1"/>
            <p:extLst>
              <p:ext uri="{D42A27DB-BD31-4B8C-83A1-F6EECF244321}">
                <p14:modId xmlns:p14="http://schemas.microsoft.com/office/powerpoint/2010/main" val="3476475026"/>
              </p:ext>
            </p:extLst>
          </p:nvPr>
        </p:nvGraphicFramePr>
        <p:xfrm>
          <a:off x="1141413" y="2249488"/>
          <a:ext cx="5324042" cy="39899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A2D7462-6C04-47A9-B3A0-B27CD3C40747}"/>
              </a:ext>
            </a:extLst>
          </p:cNvPr>
          <p:cNvSpPr txBox="1"/>
          <p:nvPr/>
        </p:nvSpPr>
        <p:spPr>
          <a:xfrm>
            <a:off x="1653308" y="3135585"/>
            <a:ext cx="9394101" cy="369332"/>
          </a:xfrm>
          <a:prstGeom prst="rect">
            <a:avLst/>
          </a:prstGeom>
          <a:noFill/>
        </p:spPr>
        <p:txBody>
          <a:bodyPr wrap="square" rtlCol="0">
            <a:spAutoFit/>
          </a:bodyPr>
          <a:lstStyle/>
          <a:p>
            <a:r>
              <a:rPr lang="en-US" dirty="0"/>
              <a:t>43.561				</a:t>
            </a:r>
            <a:r>
              <a:rPr lang="en-US" dirty="0" err="1"/>
              <a:t>Unbesetzte</a:t>
            </a:r>
            <a:r>
              <a:rPr lang="en-US" dirty="0"/>
              <a:t> </a:t>
            </a:r>
            <a:r>
              <a:rPr lang="en-US" dirty="0" err="1"/>
              <a:t>Ausbildungstellen</a:t>
            </a:r>
            <a:endParaRPr lang="en-US" dirty="0"/>
          </a:p>
        </p:txBody>
      </p:sp>
      <p:sp>
        <p:nvSpPr>
          <p:cNvPr id="11" name="TextBox 10">
            <a:extLst>
              <a:ext uri="{FF2B5EF4-FFF2-40B4-BE49-F238E27FC236}">
                <a16:creationId xmlns:a16="http://schemas.microsoft.com/office/drawing/2014/main" id="{DCDB4B73-C69C-4E07-9CE8-9B8DE65EC08F}"/>
              </a:ext>
            </a:extLst>
          </p:cNvPr>
          <p:cNvSpPr txBox="1"/>
          <p:nvPr/>
        </p:nvSpPr>
        <p:spPr>
          <a:xfrm>
            <a:off x="1653307" y="4687533"/>
            <a:ext cx="9394101" cy="369332"/>
          </a:xfrm>
          <a:prstGeom prst="rect">
            <a:avLst/>
          </a:prstGeom>
          <a:noFill/>
        </p:spPr>
        <p:txBody>
          <a:bodyPr wrap="square" rtlCol="0">
            <a:spAutoFit/>
          </a:bodyPr>
          <a:lstStyle/>
          <a:p>
            <a:r>
              <a:rPr lang="en-US" dirty="0"/>
              <a:t>20.550				</a:t>
            </a:r>
            <a:r>
              <a:rPr lang="en-US" dirty="0" err="1"/>
              <a:t>Unversorgte</a:t>
            </a:r>
            <a:r>
              <a:rPr lang="en-US" dirty="0"/>
              <a:t> </a:t>
            </a:r>
            <a:r>
              <a:rPr lang="en-US" dirty="0" err="1"/>
              <a:t>Bewerber</a:t>
            </a:r>
            <a:endParaRPr lang="en-US" dirty="0"/>
          </a:p>
        </p:txBody>
      </p:sp>
      <p:sp>
        <p:nvSpPr>
          <p:cNvPr id="12" name="TextBox 11">
            <a:extLst>
              <a:ext uri="{FF2B5EF4-FFF2-40B4-BE49-F238E27FC236}">
                <a16:creationId xmlns:a16="http://schemas.microsoft.com/office/drawing/2014/main" id="{46588392-31B4-4086-9C8C-C4BD12BCC215}"/>
              </a:ext>
            </a:extLst>
          </p:cNvPr>
          <p:cNvSpPr txBox="1"/>
          <p:nvPr/>
        </p:nvSpPr>
        <p:spPr>
          <a:xfrm>
            <a:off x="1141413" y="6068716"/>
            <a:ext cx="9905995" cy="646331"/>
          </a:xfrm>
          <a:prstGeom prst="rect">
            <a:avLst/>
          </a:prstGeom>
          <a:noFill/>
        </p:spPr>
        <p:txBody>
          <a:bodyPr wrap="square" rtlCol="0">
            <a:spAutoFit/>
          </a:bodyPr>
          <a:lstStyle/>
          <a:p>
            <a:r>
              <a:rPr lang="de-DE" sz="1200" dirty="0">
                <a:solidFill>
                  <a:schemeClr val="bg1"/>
                </a:solidFill>
              </a:rPr>
              <a:t>Ausbildungsstellenmarkt - Die aktuellen Entwicklungen im Berichtsjahr 2017/2018 in Kürze - Stand: September 2018</a:t>
            </a:r>
          </a:p>
          <a:p>
            <a:r>
              <a:rPr lang="de-DE" sz="1200" dirty="0">
                <a:solidFill>
                  <a:schemeClr val="bg1"/>
                </a:solidFill>
                <a:hlinkClick r:id="rId4">
                  <a:extLst>
                    <a:ext uri="{A12FA001-AC4F-418D-AE19-62706E023703}">
                      <ahyp:hlinkClr xmlns:ahyp="http://schemas.microsoft.com/office/drawing/2018/hyperlinkcolor" val="tx"/>
                    </a:ext>
                  </a:extLst>
                </a:hlinkClick>
              </a:rPr>
              <a:t>Abgerufen am: 08.01.2019</a:t>
            </a:r>
            <a:endParaRPr lang="en-US" sz="1200" dirty="0">
              <a:solidFill>
                <a:schemeClr val="bg1"/>
              </a:solidFill>
              <a:hlinkClick r:id="rId4">
                <a:extLst>
                  <a:ext uri="{A12FA001-AC4F-418D-AE19-62706E023703}">
                    <ahyp:hlinkClr xmlns:ahyp="http://schemas.microsoft.com/office/drawing/2018/hyperlinkcolor" val="tx"/>
                  </a:ext>
                </a:extLst>
              </a:hlinkClick>
            </a:endParaRPr>
          </a:p>
          <a:p>
            <a:r>
              <a:rPr lang="en-US" sz="1200" dirty="0">
                <a:solidFill>
                  <a:schemeClr val="bg1"/>
                </a:solidFill>
                <a:hlinkClick r:id="rId4">
                  <a:extLst>
                    <a:ext uri="{A12FA001-AC4F-418D-AE19-62706E023703}">
                      <ahyp:hlinkClr xmlns:ahyp="http://schemas.microsoft.com/office/drawing/2018/hyperlinkcolor" val="tx"/>
                    </a:ext>
                  </a:extLst>
                </a:hlinkClick>
              </a:rPr>
              <a:t>Quelle: https://statistik.arbeitsagentur.de/Navigation/Statistik/Statistik-nach-Themen/Ausbildungsstellenmarkt/Ausbildungsstellenmarkt-Nav.html</a:t>
            </a:r>
            <a:endParaRPr lang="en-US" sz="1200" dirty="0">
              <a:solidFill>
                <a:schemeClr val="bg1"/>
              </a:solidFill>
            </a:endParaRPr>
          </a:p>
        </p:txBody>
      </p:sp>
    </p:spTree>
    <p:extLst>
      <p:ext uri="{BB962C8B-B14F-4D97-AF65-F5344CB8AC3E}">
        <p14:creationId xmlns:p14="http://schemas.microsoft.com/office/powerpoint/2010/main" val="699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13FA-E06B-4519-910D-8F6DAEDDDF22}"/>
              </a:ext>
            </a:extLst>
          </p:cNvPr>
          <p:cNvSpPr>
            <a:spLocks noGrp="1"/>
          </p:cNvSpPr>
          <p:nvPr>
            <p:ph type="title"/>
          </p:nvPr>
        </p:nvSpPr>
        <p:spPr>
          <a:xfrm>
            <a:off x="1143001" y="396845"/>
            <a:ext cx="9905998" cy="1478570"/>
          </a:xfrm>
        </p:spPr>
        <p:txBody>
          <a:bodyPr/>
          <a:lstStyle/>
          <a:p>
            <a:r>
              <a:rPr lang="de-DE" dirty="0"/>
              <a:t>Wieso solche Probleme?</a:t>
            </a:r>
          </a:p>
        </p:txBody>
      </p:sp>
      <p:sp>
        <p:nvSpPr>
          <p:cNvPr id="3" name="Content Placeholder 2">
            <a:extLst>
              <a:ext uri="{FF2B5EF4-FFF2-40B4-BE49-F238E27FC236}">
                <a16:creationId xmlns:a16="http://schemas.microsoft.com/office/drawing/2014/main" id="{B44C890A-A27D-497D-82C5-CC27E041FB29}"/>
              </a:ext>
            </a:extLst>
          </p:cNvPr>
          <p:cNvSpPr>
            <a:spLocks noGrp="1"/>
          </p:cNvSpPr>
          <p:nvPr>
            <p:ph idx="1"/>
          </p:nvPr>
        </p:nvSpPr>
        <p:spPr>
          <a:xfrm>
            <a:off x="6326909" y="1432897"/>
            <a:ext cx="4720502" cy="1800657"/>
          </a:xfrm>
        </p:spPr>
        <p:txBody>
          <a:bodyPr/>
          <a:lstStyle/>
          <a:p>
            <a:pPr fontAlgn="ctr"/>
            <a:r>
              <a:rPr lang="de-DE" dirty="0"/>
              <a:t>Beliebtheit bestimmter Berufe</a:t>
            </a:r>
          </a:p>
          <a:p>
            <a:pPr fontAlgn="ctr"/>
            <a:r>
              <a:rPr lang="de-DE" dirty="0"/>
              <a:t>Bewerberhäufung in Großindustrie</a:t>
            </a:r>
          </a:p>
          <a:p>
            <a:pPr fontAlgn="ctr"/>
            <a:r>
              <a:rPr lang="de-DE" dirty="0"/>
              <a:t>Ungeeignete Teilnehmer</a:t>
            </a:r>
            <a:endParaRPr lang="en-US" dirty="0"/>
          </a:p>
        </p:txBody>
      </p:sp>
      <p:graphicFrame>
        <p:nvGraphicFramePr>
          <p:cNvPr id="4" name="Diagram 3">
            <a:extLst>
              <a:ext uri="{FF2B5EF4-FFF2-40B4-BE49-F238E27FC236}">
                <a16:creationId xmlns:a16="http://schemas.microsoft.com/office/drawing/2014/main" id="{DA5D3BB3-FD09-474B-955F-277241AE2298}"/>
              </a:ext>
            </a:extLst>
          </p:cNvPr>
          <p:cNvGraphicFramePr/>
          <p:nvPr>
            <p:extLst>
              <p:ext uri="{D42A27DB-BD31-4B8C-83A1-F6EECF244321}">
                <p14:modId xmlns:p14="http://schemas.microsoft.com/office/powerpoint/2010/main" val="1519280043"/>
              </p:ext>
            </p:extLst>
          </p:nvPr>
        </p:nvGraphicFramePr>
        <p:xfrm>
          <a:off x="1907498" y="3233554"/>
          <a:ext cx="8373828" cy="4194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3067F698-A0D6-49EE-A93E-B29C385CDC10}"/>
              </a:ext>
            </a:extLst>
          </p:cNvPr>
          <p:cNvSpPr txBox="1">
            <a:spLocks/>
          </p:cNvSpPr>
          <p:nvPr/>
        </p:nvSpPr>
        <p:spPr>
          <a:xfrm>
            <a:off x="1373910" y="3233554"/>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de-DE" dirty="0"/>
              <a:t>Was wollen die Firmen?</a:t>
            </a:r>
          </a:p>
        </p:txBody>
      </p:sp>
    </p:spTree>
    <p:extLst>
      <p:ext uri="{BB962C8B-B14F-4D97-AF65-F5344CB8AC3E}">
        <p14:creationId xmlns:p14="http://schemas.microsoft.com/office/powerpoint/2010/main" val="48090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578B-1C1C-4275-B112-FADEA64940C5}"/>
              </a:ext>
            </a:extLst>
          </p:cNvPr>
          <p:cNvSpPr>
            <a:spLocks noGrp="1"/>
          </p:cNvSpPr>
          <p:nvPr>
            <p:ph type="title"/>
          </p:nvPr>
        </p:nvSpPr>
        <p:spPr>
          <a:xfrm>
            <a:off x="1141413" y="618518"/>
            <a:ext cx="9905998" cy="1478570"/>
          </a:xfrm>
        </p:spPr>
        <p:txBody>
          <a:bodyPr>
            <a:normAutofit/>
          </a:bodyPr>
          <a:lstStyle/>
          <a:p>
            <a:r>
              <a:rPr lang="de-DE" dirty="0"/>
              <a:t>Wieso keine Broschüre?</a:t>
            </a:r>
            <a:endParaRPr lang="en-US" dirty="0"/>
          </a:p>
        </p:txBody>
      </p:sp>
      <p:graphicFrame>
        <p:nvGraphicFramePr>
          <p:cNvPr id="103" name="Content Placeholder 4">
            <a:extLst>
              <a:ext uri="{FF2B5EF4-FFF2-40B4-BE49-F238E27FC236}">
                <a16:creationId xmlns:a16="http://schemas.microsoft.com/office/drawing/2014/main" id="{5E8B6E1D-EFB1-4346-BEC0-CA8BA99F019B}"/>
              </a:ext>
            </a:extLst>
          </p:cNvPr>
          <p:cNvGraphicFramePr>
            <a:graphicFrameLocks noGrp="1"/>
          </p:cNvGraphicFramePr>
          <p:nvPr>
            <p:ph idx="1"/>
            <p:extLst>
              <p:ext uri="{D42A27DB-BD31-4B8C-83A1-F6EECF244321}">
                <p14:modId xmlns:p14="http://schemas.microsoft.com/office/powerpoint/2010/main" val="102093322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61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578B-1C1C-4275-B112-FADEA64940C5}"/>
              </a:ext>
            </a:extLst>
          </p:cNvPr>
          <p:cNvSpPr>
            <a:spLocks noGrp="1"/>
          </p:cNvSpPr>
          <p:nvPr>
            <p:ph type="title"/>
          </p:nvPr>
        </p:nvSpPr>
        <p:spPr>
          <a:xfrm>
            <a:off x="1141413" y="618518"/>
            <a:ext cx="9905998" cy="1478570"/>
          </a:xfrm>
        </p:spPr>
        <p:txBody>
          <a:bodyPr>
            <a:normAutofit/>
          </a:bodyPr>
          <a:lstStyle/>
          <a:p>
            <a:r>
              <a:rPr lang="de-DE" dirty="0"/>
              <a:t>Wieso keine Website?</a:t>
            </a:r>
            <a:endParaRPr lang="en-US" dirty="0"/>
          </a:p>
        </p:txBody>
      </p:sp>
      <p:graphicFrame>
        <p:nvGraphicFramePr>
          <p:cNvPr id="81" name="Content Placeholder 4">
            <a:extLst>
              <a:ext uri="{FF2B5EF4-FFF2-40B4-BE49-F238E27FC236}">
                <a16:creationId xmlns:a16="http://schemas.microsoft.com/office/drawing/2014/main" id="{888D92DF-299D-41A9-B10F-3BDAD1F2966D}"/>
              </a:ext>
            </a:extLst>
          </p:cNvPr>
          <p:cNvGraphicFramePr>
            <a:graphicFrameLocks noGrp="1"/>
          </p:cNvGraphicFramePr>
          <p:nvPr>
            <p:ph idx="1"/>
            <p:extLst>
              <p:ext uri="{D42A27DB-BD31-4B8C-83A1-F6EECF244321}">
                <p14:modId xmlns:p14="http://schemas.microsoft.com/office/powerpoint/2010/main" val="105062710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022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72">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7"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79"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7D7D35-2CA5-41E6-9664-32D48BCE2F96}"/>
              </a:ext>
            </a:extLst>
          </p:cNvPr>
          <p:cNvSpPr>
            <a:spLocks noGrp="1"/>
          </p:cNvSpPr>
          <p:nvPr>
            <p:ph type="title"/>
          </p:nvPr>
        </p:nvSpPr>
        <p:spPr>
          <a:xfrm>
            <a:off x="855266" y="618518"/>
            <a:ext cx="2851417" cy="1478570"/>
          </a:xfrm>
        </p:spPr>
        <p:txBody>
          <a:bodyPr>
            <a:normAutofit/>
          </a:bodyPr>
          <a:lstStyle/>
          <a:p>
            <a:r>
              <a:rPr lang="de-DE" sz="3200" dirty="0">
                <a:solidFill>
                  <a:srgbClr val="FFFFFF"/>
                </a:solidFill>
              </a:rPr>
              <a:t>Smartphones sind überall.</a:t>
            </a:r>
            <a:br>
              <a:rPr lang="de-DE" sz="3200" dirty="0">
                <a:solidFill>
                  <a:srgbClr val="FFFFFF"/>
                </a:solidFill>
              </a:rPr>
            </a:br>
            <a:r>
              <a:rPr lang="de-DE" sz="3200" dirty="0">
                <a:solidFill>
                  <a:srgbClr val="FFFFFF"/>
                </a:solidFill>
              </a:rPr>
              <a:t>Überzeugt?</a:t>
            </a:r>
            <a:endParaRPr lang="en-US" sz="3200" dirty="0">
              <a:solidFill>
                <a:srgbClr val="FFFFFF"/>
              </a:solidFill>
            </a:endParaRPr>
          </a:p>
        </p:txBody>
      </p:sp>
      <p:sp>
        <p:nvSpPr>
          <p:cNvPr id="2058" name="Content Placeholder 2053">
            <a:extLst>
              <a:ext uri="{FF2B5EF4-FFF2-40B4-BE49-F238E27FC236}">
                <a16:creationId xmlns:a16="http://schemas.microsoft.com/office/drawing/2014/main" id="{7BF45D57-50FF-4920-B208-A8F79CF4F7B1}"/>
              </a:ext>
            </a:extLst>
          </p:cNvPr>
          <p:cNvSpPr>
            <a:spLocks noGrp="1"/>
          </p:cNvSpPr>
          <p:nvPr>
            <p:ph idx="1"/>
          </p:nvPr>
        </p:nvSpPr>
        <p:spPr>
          <a:xfrm>
            <a:off x="-11264" y="5688517"/>
            <a:ext cx="4055620" cy="1150467"/>
          </a:xfrm>
        </p:spPr>
        <p:txBody>
          <a:bodyPr>
            <a:normAutofit/>
          </a:bodyPr>
          <a:lstStyle/>
          <a:p>
            <a:pPr marL="0" indent="0">
              <a:buNone/>
            </a:pPr>
            <a:r>
              <a:rPr lang="en-US" sz="1050" dirty="0">
                <a:solidFill>
                  <a:schemeClr val="bg1"/>
                </a:solidFill>
              </a:rPr>
              <a:t>Bitkom. n.d. </a:t>
            </a:r>
            <a:r>
              <a:rPr lang="de-DE" sz="1050" dirty="0">
                <a:solidFill>
                  <a:schemeClr val="bg1"/>
                </a:solidFill>
              </a:rPr>
              <a:t>Anteil der Smartphone-Nutzer in Deutschland nach Altersgruppe im Jahr 2017</a:t>
            </a:r>
            <a:r>
              <a:rPr lang="en-US" sz="1050" dirty="0">
                <a:solidFill>
                  <a:schemeClr val="bg1"/>
                </a:solidFill>
              </a:rPr>
              <a:t>. Statista. Zugriff am 8. Januar 2019. Verfügbar unter </a:t>
            </a:r>
            <a:r>
              <a:rPr lang="en-US" sz="1050" dirty="0">
                <a:solidFill>
                  <a:schemeClr val="bg1"/>
                </a:solidFill>
                <a:hlinkClick r:id="rId4">
                  <a:extLst>
                    <a:ext uri="{A12FA001-AC4F-418D-AE19-62706E023703}">
                      <ahyp:hlinkClr xmlns:ahyp="http://schemas.microsoft.com/office/drawing/2018/hyperlinkcolor" val="tx"/>
                    </a:ext>
                  </a:extLst>
                </a:hlinkClick>
              </a:rPr>
              <a:t>https://de.statista.com/statistik/daten/studie/459963/umfrage/anteil-der-smartphone-nutzer-in-deutschland-nach-altersgruppe/</a:t>
            </a:r>
            <a:endParaRPr lang="en-US" sz="500" dirty="0">
              <a:solidFill>
                <a:schemeClr val="bg1"/>
              </a:solidFill>
            </a:endParaRPr>
          </a:p>
        </p:txBody>
      </p:sp>
      <p:grpSp>
        <p:nvGrpSpPr>
          <p:cNvPr id="81" name="Group 80">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2"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3"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4"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9"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059" name="Picture 1" descr="Anteil der Smartphone-Nutzer in Deutschland nach Alt &#10;100% &#10;Jahr 2017 &#10;97% &#10;95% ">
            <a:extLst>
              <a:ext uri="{FF2B5EF4-FFF2-40B4-BE49-F238E27FC236}">
                <a16:creationId xmlns:a16="http://schemas.microsoft.com/office/drawing/2014/main" id="{ABA1828F-C768-4C7F-A235-88844CF63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78" y="885896"/>
            <a:ext cx="6844045" cy="508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167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4" name="Rectangle 233">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6"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38" name="Rectangle 23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240"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055E68-736F-4963-8ABF-44520A7DF9B5}"/>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sz="3200" dirty="0">
                <a:solidFill>
                  <a:srgbClr val="FFFFFF"/>
                </a:solidFill>
              </a:rPr>
              <a:t>Eine App also?</a:t>
            </a:r>
          </a:p>
        </p:txBody>
      </p:sp>
      <p:sp>
        <p:nvSpPr>
          <p:cNvPr id="4" name="TextBox 3">
            <a:extLst>
              <a:ext uri="{FF2B5EF4-FFF2-40B4-BE49-F238E27FC236}">
                <a16:creationId xmlns:a16="http://schemas.microsoft.com/office/drawing/2014/main" id="{D9C62A9C-6DE2-4BFB-8B52-504FF0FEA42B}"/>
              </a:ext>
            </a:extLst>
          </p:cNvPr>
          <p:cNvSpPr txBox="1"/>
          <p:nvPr/>
        </p:nvSpPr>
        <p:spPr>
          <a:xfrm>
            <a:off x="-29624" y="5664152"/>
            <a:ext cx="4055621" cy="1224275"/>
          </a:xfrm>
          <a:prstGeom prst="rect">
            <a:avLst/>
          </a:prstGeom>
        </p:spPr>
        <p:txBody>
          <a:bodyPr vert="horz" lIns="91440" tIns="45720" rIns="91440" bIns="45720" rtlCol="0">
            <a:normAutofit/>
          </a:bodyPr>
          <a:lstStyle/>
          <a:p>
            <a:pPr defTabSz="914400">
              <a:lnSpc>
                <a:spcPct val="120000"/>
              </a:lnSpc>
              <a:spcAft>
                <a:spcPts val="600"/>
              </a:spcAft>
              <a:buSzPct val="125000"/>
            </a:pPr>
            <a:r>
              <a:rPr lang="en-US" sz="1050" dirty="0">
                <a:solidFill>
                  <a:srgbClr val="FFFFFF"/>
                </a:solidFill>
              </a:rPr>
              <a:t>Statistisches Bundesamt. n.d. Anteil der Internetnutzer, die auch mobiles Internet </a:t>
            </a:r>
            <a:r>
              <a:rPr lang="en-US" sz="1050" dirty="0" err="1">
                <a:solidFill>
                  <a:srgbClr val="FFFFFF"/>
                </a:solidFill>
              </a:rPr>
              <a:t>verwenden</a:t>
            </a:r>
            <a:r>
              <a:rPr lang="en-US" sz="1050" dirty="0">
                <a:solidFill>
                  <a:srgbClr val="FFFFFF"/>
                </a:solidFill>
              </a:rPr>
              <a:t>, </a:t>
            </a:r>
            <a:r>
              <a:rPr lang="en-US" sz="1050" dirty="0" err="1">
                <a:solidFill>
                  <a:srgbClr val="FFFFFF"/>
                </a:solidFill>
              </a:rPr>
              <a:t>nach</a:t>
            </a:r>
            <a:r>
              <a:rPr lang="en-US" sz="1050" dirty="0">
                <a:solidFill>
                  <a:srgbClr val="FFFFFF"/>
                </a:solidFill>
              </a:rPr>
              <a:t> </a:t>
            </a:r>
            <a:r>
              <a:rPr lang="en-US" sz="1050" dirty="0" err="1">
                <a:solidFill>
                  <a:srgbClr val="FFFFFF"/>
                </a:solidFill>
              </a:rPr>
              <a:t>Altersgruppen</a:t>
            </a:r>
            <a:r>
              <a:rPr lang="en-US" sz="1050" dirty="0">
                <a:solidFill>
                  <a:srgbClr val="FFFFFF"/>
                </a:solidFill>
              </a:rPr>
              <a:t> in Deutschland in den Jahren 2013 bis 2018. Statista. Zugriff am 8. Januar 2019. Verfügbar unter </a:t>
            </a:r>
            <a:r>
              <a:rPr lang="en-US" sz="1050" dirty="0">
                <a:solidFill>
                  <a:srgbClr val="FFFFFF"/>
                </a:solidFill>
                <a:hlinkClick r:id="rId4">
                  <a:extLst>
                    <a:ext uri="{A12FA001-AC4F-418D-AE19-62706E023703}">
                      <ahyp:hlinkClr xmlns:ahyp="http://schemas.microsoft.com/office/drawing/2018/hyperlinkcolor" val="tx"/>
                    </a:ext>
                  </a:extLst>
                </a:hlinkClick>
              </a:rPr>
              <a:t>https://de.statista.com/statistik/daten/studie/197417/umfrage/mobile-internetnutzung-in-deutschland-in-den-altersgruppen/</a:t>
            </a:r>
            <a:r>
              <a:rPr lang="en-US" sz="1050" dirty="0">
                <a:solidFill>
                  <a:srgbClr val="FFFFFF"/>
                </a:solidFill>
              </a:rPr>
              <a:t>.</a:t>
            </a:r>
          </a:p>
        </p:txBody>
      </p:sp>
      <p:grpSp>
        <p:nvGrpSpPr>
          <p:cNvPr id="242" name="Group 241">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43"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44"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5"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6"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7"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8"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9"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0"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1"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2"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3"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4"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5"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6"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7"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8"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9"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0"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1"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2"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3"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4"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5"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6"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7"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8"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9"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025" name="Picture 1" descr="Anteil der Internetnutzer, die auch mobiles Internet ver &#10;Altersgruppen in Deutschland in den Jahren 2013 &#10;125% &#10;100% &#10;75% &#10;00/0 &#10;92% f &#10;82% 8100 &#10;73% &#10;470/0 &#10;10-15 Jahre &#10;16-24 Jahre &#10;949fO/0 &#10;88% &#10;840/ &#10;77% &#10;25-44 Jahre &#10;81% &#10;77% &#10;66% &#10;610/ &#10;50% &#10;45-64 Jahre &#10;39 &#10;32%• &#10;65 Jah ">
            <a:extLst>
              <a:ext uri="{FF2B5EF4-FFF2-40B4-BE49-F238E27FC236}">
                <a16:creationId xmlns:a16="http://schemas.microsoft.com/office/drawing/2014/main" id="{0000F0D3-5A34-43FA-83AD-17A165890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78" y="885896"/>
            <a:ext cx="6844045" cy="508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456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Widescreen</PresentationFormat>
  <Paragraphs>158</Paragraphs>
  <Slides>23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Tw Cen MT</vt:lpstr>
      <vt:lpstr>Schaltkreis</vt:lpstr>
      <vt:lpstr>Design, Prototyping und Evaluierung einer Mobilen App zur Messeplanung</vt:lpstr>
      <vt:lpstr>Gliederung</vt:lpstr>
      <vt:lpstr>1. Das Ziel der Arbeit für die breite Öffentlichkeit</vt:lpstr>
      <vt:lpstr>Wieso Messe?</vt:lpstr>
      <vt:lpstr>Wieso solche Probleme?</vt:lpstr>
      <vt:lpstr>Wieso keine Broschüre?</vt:lpstr>
      <vt:lpstr>Wieso keine Website?</vt:lpstr>
      <vt:lpstr>Smartphones sind überall. Überzeugt?</vt:lpstr>
      <vt:lpstr>Eine App also?</vt:lpstr>
      <vt:lpstr>2. FunktionsSpektrum</vt:lpstr>
      <vt:lpstr>UI - Frontend</vt:lpstr>
      <vt:lpstr>Zeitplan</vt:lpstr>
      <vt:lpstr>Liste  (hier: Vorträge)</vt:lpstr>
      <vt:lpstr>Detailansicht</vt:lpstr>
      <vt:lpstr>Ansprüche an das UI</vt:lpstr>
      <vt:lpstr>Erreicht durch</vt:lpstr>
      <vt:lpstr>„Backend“</vt:lpstr>
      <vt:lpstr>FIN</vt:lpstr>
      <vt:lpstr>3. Die Low-Fidelity Prototypskizzen</vt:lpstr>
      <vt:lpstr>Die Low-Fidelity Prototypskizzen</vt:lpstr>
      <vt:lpstr>4. Die Usability-Testaufgaben</vt:lpstr>
      <vt:lpstr>5. Die iterative Usability- Evaluierung</vt:lpstr>
      <vt:lpstr>6. Anwendungsbeispiel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Prototyping und Evaluierung einer Mobilen App zur Messeplanung</dc:title>
  <dc:creator>Steven Kurzmanowski</dc:creator>
  <cp:lastModifiedBy>Steven Kurzmanowski</cp:lastModifiedBy>
  <cp:revision>1</cp:revision>
  <dcterms:created xsi:type="dcterms:W3CDTF">2019-01-08T18:33:59Z</dcterms:created>
  <dcterms:modified xsi:type="dcterms:W3CDTF">2019-01-08T18:38:11Z</dcterms:modified>
</cp:coreProperties>
</file>