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60" r:id="rId6"/>
    <p:sldId id="259" r:id="rId7"/>
    <p:sldId id="262" r:id="rId8"/>
    <p:sldId id="285" r:id="rId9"/>
    <p:sldId id="278" r:id="rId10"/>
    <p:sldId id="261" r:id="rId11"/>
    <p:sldId id="279" r:id="rId12"/>
    <p:sldId id="263" r:id="rId13"/>
    <p:sldId id="280" r:id="rId14"/>
    <p:sldId id="265" r:id="rId15"/>
    <p:sldId id="284" r:id="rId16"/>
    <p:sldId id="281" r:id="rId17"/>
    <p:sldId id="282" r:id="rId18"/>
    <p:sldId id="267" r:id="rId19"/>
    <p:sldId id="283" r:id="rId20"/>
    <p:sldId id="269" r:id="rId21"/>
    <p:sldId id="270" r:id="rId22"/>
    <p:sldId id="272" r:id="rId23"/>
    <p:sldId id="276" r:id="rId24"/>
    <p:sldId id="274" r:id="rId25"/>
    <p:sldId id="264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ckblatt" id="{C2969BE4-BD8F-406C-B3A4-B7FF9AFB3C1C}">
          <p14:sldIdLst>
            <p14:sldId id="256"/>
          </p14:sldIdLst>
        </p14:section>
        <p14:section name="Inhalt" id="{DF6AA7DB-13C4-4012-B2FA-E38B987874F4}">
          <p14:sldIdLst>
            <p14:sldId id="257"/>
            <p14:sldId id="258"/>
            <p14:sldId id="260"/>
            <p14:sldId id="259"/>
            <p14:sldId id="262"/>
            <p14:sldId id="285"/>
            <p14:sldId id="278"/>
            <p14:sldId id="261"/>
            <p14:sldId id="279"/>
            <p14:sldId id="263"/>
            <p14:sldId id="280"/>
            <p14:sldId id="265"/>
            <p14:sldId id="284"/>
            <p14:sldId id="281"/>
            <p14:sldId id="282"/>
            <p14:sldId id="267"/>
            <p14:sldId id="283"/>
            <p14:sldId id="269"/>
            <p14:sldId id="270"/>
            <p14:sldId id="272"/>
            <p14:sldId id="276"/>
            <p14:sldId id="27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46746-4644-43A8-B0B6-1D2D1EF7B367}" v="231" dt="2023-05-01T19:13:56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us Schwarze" userId="46957dd3-5954-4f48-a80c-9b45430860ad" providerId="ADAL" clId="{00946746-4644-43A8-B0B6-1D2D1EF7B367}"/>
    <pc:docChg chg="undo redo custSel addSld delSld modSld sldOrd modMainMaster modSection">
      <pc:chgData name="Darius Schwarze" userId="46957dd3-5954-4f48-a80c-9b45430860ad" providerId="ADAL" clId="{00946746-4644-43A8-B0B6-1D2D1EF7B367}" dt="2023-05-01T19:37:19.600" v="6322" actId="20577"/>
      <pc:docMkLst>
        <pc:docMk/>
      </pc:docMkLst>
      <pc:sldChg chg="addSp delSp modSp mod setBg setClrOvrMap">
        <pc:chgData name="Darius Schwarze" userId="46957dd3-5954-4f48-a80c-9b45430860ad" providerId="ADAL" clId="{00946746-4644-43A8-B0B6-1D2D1EF7B367}" dt="2023-04-30T12:56:02.045" v="5216" actId="207"/>
        <pc:sldMkLst>
          <pc:docMk/>
          <pc:sldMk cId="829595697" sldId="256"/>
        </pc:sldMkLst>
        <pc:spChg chg="mod ord">
          <ac:chgData name="Darius Schwarze" userId="46957dd3-5954-4f48-a80c-9b45430860ad" providerId="ADAL" clId="{00946746-4644-43A8-B0B6-1D2D1EF7B367}" dt="2023-04-28T20:29:51.561" v="5072" actId="1076"/>
          <ac:spMkLst>
            <pc:docMk/>
            <pc:sldMk cId="829595697" sldId="256"/>
            <ac:spMk id="2" creationId="{4FE05E35-1385-9013-8C6A-BE899FBC4200}"/>
          </ac:spMkLst>
        </pc:spChg>
        <pc:spChg chg="add mod">
          <ac:chgData name="Darius Schwarze" userId="46957dd3-5954-4f48-a80c-9b45430860ad" providerId="ADAL" clId="{00946746-4644-43A8-B0B6-1D2D1EF7B367}" dt="2023-04-28T19:34:09.460" v="4826" actId="1076"/>
          <ac:spMkLst>
            <pc:docMk/>
            <pc:sldMk cId="829595697" sldId="256"/>
            <ac:spMk id="4" creationId="{EA9F36B6-98E0-02FB-09E8-580BD8B559F7}"/>
          </ac:spMkLst>
        </pc:spChg>
        <pc:spChg chg="add del">
          <ac:chgData name="Darius Schwarze" userId="46957dd3-5954-4f48-a80c-9b45430860ad" providerId="ADAL" clId="{00946746-4644-43A8-B0B6-1D2D1EF7B367}" dt="2023-04-28T07:37:59.022" v="3255" actId="26606"/>
          <ac:spMkLst>
            <pc:docMk/>
            <pc:sldMk cId="829595697" sldId="256"/>
            <ac:spMk id="7" creationId="{5A59F003-E00A-43F9-91DC-CC54E3B87466}"/>
          </ac:spMkLst>
        </pc:spChg>
        <pc:spChg chg="add del">
          <ac:chgData name="Darius Schwarze" userId="46957dd3-5954-4f48-a80c-9b45430860ad" providerId="ADAL" clId="{00946746-4644-43A8-B0B6-1D2D1EF7B367}" dt="2023-04-28T07:24:46.724" v="3149" actId="26606"/>
          <ac:spMkLst>
            <pc:docMk/>
            <pc:sldMk cId="829595697" sldId="256"/>
            <ac:spMk id="8" creationId="{0671A8AE-40A1-4631-A6B8-581AFF065482}"/>
          </ac:spMkLst>
        </pc:spChg>
        <pc:spChg chg="add mod">
          <ac:chgData name="Darius Schwarze" userId="46957dd3-5954-4f48-a80c-9b45430860ad" providerId="ADAL" clId="{00946746-4644-43A8-B0B6-1D2D1EF7B367}" dt="2023-04-30T12:56:02.045" v="5216" actId="207"/>
          <ac:spMkLst>
            <pc:docMk/>
            <pc:sldMk cId="829595697" sldId="256"/>
            <ac:spMk id="8" creationId="{0D57443F-212B-B26F-B458-7EBB624296F1}"/>
          </ac:spMkLst>
        </pc:spChg>
        <pc:spChg chg="add del">
          <ac:chgData name="Darius Schwarze" userId="46957dd3-5954-4f48-a80c-9b45430860ad" providerId="ADAL" clId="{00946746-4644-43A8-B0B6-1D2D1EF7B367}" dt="2023-04-28T07:37:59.022" v="3255" actId="26606"/>
          <ac:spMkLst>
            <pc:docMk/>
            <pc:sldMk cId="829595697" sldId="256"/>
            <ac:spMk id="9" creationId="{D74A4382-E3AD-430A-9A1F-DFA3E0E77A7D}"/>
          </ac:spMkLst>
        </pc:spChg>
        <pc:spChg chg="add del">
          <ac:chgData name="Darius Schwarze" userId="46957dd3-5954-4f48-a80c-9b45430860ad" providerId="ADAL" clId="{00946746-4644-43A8-B0B6-1D2D1EF7B367}" dt="2023-04-28T07:24:46.724" v="3149" actId="26606"/>
          <ac:spMkLst>
            <pc:docMk/>
            <pc:sldMk cId="829595697" sldId="256"/>
            <ac:spMk id="10" creationId="{AB58EF07-17C2-48CF-ABB0-EEF1F17CB8F0}"/>
          </ac:spMkLst>
        </pc:spChg>
        <pc:spChg chg="add del">
          <ac:chgData name="Darius Schwarze" userId="46957dd3-5954-4f48-a80c-9b45430860ad" providerId="ADAL" clId="{00946746-4644-43A8-B0B6-1D2D1EF7B367}" dt="2023-04-28T07:37:59.022" v="3255" actId="26606"/>
          <ac:spMkLst>
            <pc:docMk/>
            <pc:sldMk cId="829595697" sldId="256"/>
            <ac:spMk id="11" creationId="{79F40191-0F44-4FD1-82CC-ACB507C14BE6}"/>
          </ac:spMkLst>
        </pc:spChg>
        <pc:spChg chg="add del">
          <ac:chgData name="Darius Schwarze" userId="46957dd3-5954-4f48-a80c-9b45430860ad" providerId="ADAL" clId="{00946746-4644-43A8-B0B6-1D2D1EF7B367}" dt="2023-04-28T07:24:46.724" v="3149" actId="26606"/>
          <ac:spMkLst>
            <pc:docMk/>
            <pc:sldMk cId="829595697" sldId="256"/>
            <ac:spMk id="12" creationId="{AF2F604E-43BE-4DC3-B983-E071523364F8}"/>
          </ac:spMkLst>
        </pc:spChg>
        <pc:spChg chg="add del">
          <ac:chgData name="Darius Schwarze" userId="46957dd3-5954-4f48-a80c-9b45430860ad" providerId="ADAL" clId="{00946746-4644-43A8-B0B6-1D2D1EF7B367}" dt="2023-04-28T07:40:32.026" v="3279" actId="26606"/>
          <ac:spMkLst>
            <pc:docMk/>
            <pc:sldMk cId="829595697" sldId="256"/>
            <ac:spMk id="13" creationId="{0671A8AE-40A1-4631-A6B8-581AFF065482}"/>
          </ac:spMkLst>
        </pc:spChg>
        <pc:spChg chg="add del">
          <ac:chgData name="Darius Schwarze" userId="46957dd3-5954-4f48-a80c-9b45430860ad" providerId="ADAL" clId="{00946746-4644-43A8-B0B6-1D2D1EF7B367}" dt="2023-04-28T07:24:46.724" v="3149" actId="26606"/>
          <ac:spMkLst>
            <pc:docMk/>
            <pc:sldMk cId="829595697" sldId="256"/>
            <ac:spMk id="14" creationId="{08C9B587-E65E-4B52-B37C-ABEBB6E87928}"/>
          </ac:spMkLst>
        </pc:spChg>
        <pc:spChg chg="add del">
          <ac:chgData name="Darius Schwarze" userId="46957dd3-5954-4f48-a80c-9b45430860ad" providerId="ADAL" clId="{00946746-4644-43A8-B0B6-1D2D1EF7B367}" dt="2023-04-28T07:40:32.026" v="3279" actId="26606"/>
          <ac:spMkLst>
            <pc:docMk/>
            <pc:sldMk cId="829595697" sldId="256"/>
            <ac:spMk id="15" creationId="{AB58EF07-17C2-48CF-ABB0-EEF1F17CB8F0}"/>
          </ac:spMkLst>
        </pc:spChg>
        <pc:spChg chg="add del">
          <ac:chgData name="Darius Schwarze" userId="46957dd3-5954-4f48-a80c-9b45430860ad" providerId="ADAL" clId="{00946746-4644-43A8-B0B6-1D2D1EF7B367}" dt="2023-04-28T07:24:53.968" v="3151" actId="26606"/>
          <ac:spMkLst>
            <pc:docMk/>
            <pc:sldMk cId="829595697" sldId="256"/>
            <ac:spMk id="16" creationId="{5A59F003-E00A-43F9-91DC-CC54E3B87466}"/>
          </ac:spMkLst>
        </pc:spChg>
        <pc:spChg chg="add del">
          <ac:chgData name="Darius Schwarze" userId="46957dd3-5954-4f48-a80c-9b45430860ad" providerId="ADAL" clId="{00946746-4644-43A8-B0B6-1D2D1EF7B367}" dt="2023-04-28T07:24:53.968" v="3151" actId="26606"/>
          <ac:spMkLst>
            <pc:docMk/>
            <pc:sldMk cId="829595697" sldId="256"/>
            <ac:spMk id="17" creationId="{D74A4382-E3AD-430A-9A1F-DFA3E0E77A7D}"/>
          </ac:spMkLst>
        </pc:spChg>
        <pc:spChg chg="add del">
          <ac:chgData name="Darius Schwarze" userId="46957dd3-5954-4f48-a80c-9b45430860ad" providerId="ADAL" clId="{00946746-4644-43A8-B0B6-1D2D1EF7B367}" dt="2023-04-28T07:24:53.968" v="3151" actId="26606"/>
          <ac:spMkLst>
            <pc:docMk/>
            <pc:sldMk cId="829595697" sldId="256"/>
            <ac:spMk id="18" creationId="{79F40191-0F44-4FD1-82CC-ACB507C14BE6}"/>
          </ac:spMkLst>
        </pc:spChg>
        <pc:spChg chg="add del">
          <ac:chgData name="Darius Schwarze" userId="46957dd3-5954-4f48-a80c-9b45430860ad" providerId="ADAL" clId="{00946746-4644-43A8-B0B6-1D2D1EF7B367}" dt="2023-04-28T07:40:32.026" v="3279" actId="26606"/>
          <ac:spMkLst>
            <pc:docMk/>
            <pc:sldMk cId="829595697" sldId="256"/>
            <ac:spMk id="19" creationId="{AF2F604E-43BE-4DC3-B983-E071523364F8}"/>
          </ac:spMkLst>
        </pc:spChg>
        <pc:spChg chg="add del">
          <ac:chgData name="Darius Schwarze" userId="46957dd3-5954-4f48-a80c-9b45430860ad" providerId="ADAL" clId="{00946746-4644-43A8-B0B6-1D2D1EF7B367}" dt="2023-04-28T07:40:32.026" v="3279" actId="26606"/>
          <ac:spMkLst>
            <pc:docMk/>
            <pc:sldMk cId="829595697" sldId="256"/>
            <ac:spMk id="20" creationId="{08C9B587-E65E-4B52-B37C-ABEBB6E87928}"/>
          </ac:spMkLst>
        </pc:spChg>
        <pc:spChg chg="add del">
          <ac:chgData name="Darius Schwarze" userId="46957dd3-5954-4f48-a80c-9b45430860ad" providerId="ADAL" clId="{00946746-4644-43A8-B0B6-1D2D1EF7B367}" dt="2023-04-28T07:38:48.805" v="3266" actId="26606"/>
          <ac:spMkLst>
            <pc:docMk/>
            <pc:sldMk cId="829595697" sldId="256"/>
            <ac:spMk id="25" creationId="{9B7AD9F6-8CE7-4299-8FC6-328F4DCD3FF9}"/>
          </ac:spMkLst>
        </pc:spChg>
        <pc:spChg chg="add del">
          <ac:chgData name="Darius Schwarze" userId="46957dd3-5954-4f48-a80c-9b45430860ad" providerId="ADAL" clId="{00946746-4644-43A8-B0B6-1D2D1EF7B367}" dt="2023-04-28T07:38:48.805" v="3266" actId="26606"/>
          <ac:spMkLst>
            <pc:docMk/>
            <pc:sldMk cId="829595697" sldId="256"/>
            <ac:spMk id="27" creationId="{F49775AF-8896-43EE-92C6-83497D6DC56F}"/>
          </ac:spMkLst>
        </pc:spChg>
        <pc:spChg chg="add del">
          <ac:chgData name="Darius Schwarze" userId="46957dd3-5954-4f48-a80c-9b45430860ad" providerId="ADAL" clId="{00946746-4644-43A8-B0B6-1D2D1EF7B367}" dt="2023-04-28T19:32:54.243" v="4822" actId="26606"/>
          <ac:spMkLst>
            <pc:docMk/>
            <pc:sldMk cId="829595697" sldId="256"/>
            <ac:spMk id="29" creationId="{AF2F604E-43BE-4DC3-B983-E071523364F8}"/>
          </ac:spMkLst>
        </pc:spChg>
        <pc:spChg chg="add del">
          <ac:chgData name="Darius Schwarze" userId="46957dd3-5954-4f48-a80c-9b45430860ad" providerId="ADAL" clId="{00946746-4644-43A8-B0B6-1D2D1EF7B367}" dt="2023-04-28T19:32:54.243" v="4822" actId="26606"/>
          <ac:spMkLst>
            <pc:docMk/>
            <pc:sldMk cId="829595697" sldId="256"/>
            <ac:spMk id="30" creationId="{E91DC736-0EF8-4F87-9146-EBF1D2EE4D3D}"/>
          </ac:spMkLst>
        </pc:spChg>
        <pc:spChg chg="add del">
          <ac:chgData name="Darius Schwarze" userId="46957dd3-5954-4f48-a80c-9b45430860ad" providerId="ADAL" clId="{00946746-4644-43A8-B0B6-1D2D1EF7B367}" dt="2023-04-28T19:32:54.243" v="4822" actId="26606"/>
          <ac:spMkLst>
            <pc:docMk/>
            <pc:sldMk cId="829595697" sldId="256"/>
            <ac:spMk id="31" creationId="{08C9B587-E65E-4B52-B37C-ABEBB6E87928}"/>
          </ac:spMkLst>
        </pc:spChg>
        <pc:spChg chg="add del">
          <ac:chgData name="Darius Schwarze" userId="46957dd3-5954-4f48-a80c-9b45430860ad" providerId="ADAL" clId="{00946746-4644-43A8-B0B6-1D2D1EF7B367}" dt="2023-04-28T19:32:54.243" v="4822" actId="26606"/>
          <ac:spMkLst>
            <pc:docMk/>
            <pc:sldMk cId="829595697" sldId="256"/>
            <ac:spMk id="32" creationId="{097CD68E-23E3-4007-8847-CD0944C4F7BE}"/>
          </ac:spMkLst>
        </pc:spChg>
        <pc:spChg chg="add del">
          <ac:chgData name="Darius Schwarze" userId="46957dd3-5954-4f48-a80c-9b45430860ad" providerId="ADAL" clId="{00946746-4644-43A8-B0B6-1D2D1EF7B367}" dt="2023-04-28T19:32:04.972" v="4815" actId="26606"/>
          <ac:spMkLst>
            <pc:docMk/>
            <pc:sldMk cId="829595697" sldId="256"/>
            <ac:spMk id="37" creationId="{ECC07320-C2CA-4E29-8481-9D9E143C7788}"/>
          </ac:spMkLst>
        </pc:spChg>
        <pc:spChg chg="add del">
          <ac:chgData name="Darius Schwarze" userId="46957dd3-5954-4f48-a80c-9b45430860ad" providerId="ADAL" clId="{00946746-4644-43A8-B0B6-1D2D1EF7B367}" dt="2023-04-28T19:32:04.972" v="4815" actId="26606"/>
          <ac:spMkLst>
            <pc:docMk/>
            <pc:sldMk cId="829595697" sldId="256"/>
            <ac:spMk id="39" creationId="{178FB36B-5BFE-42CA-BC60-1115E0D95EEC}"/>
          </ac:spMkLst>
        </pc:spChg>
        <pc:spChg chg="add del">
          <ac:chgData name="Darius Schwarze" userId="46957dd3-5954-4f48-a80c-9b45430860ad" providerId="ADAL" clId="{00946746-4644-43A8-B0B6-1D2D1EF7B367}" dt="2023-04-28T19:32:43.182" v="4817" actId="26606"/>
          <ac:spMkLst>
            <pc:docMk/>
            <pc:sldMk cId="829595697" sldId="256"/>
            <ac:spMk id="44" creationId="{870A1295-61BC-4214-AA3E-D396673024D0}"/>
          </ac:spMkLst>
        </pc:spChg>
        <pc:spChg chg="add del">
          <ac:chgData name="Darius Schwarze" userId="46957dd3-5954-4f48-a80c-9b45430860ad" providerId="ADAL" clId="{00946746-4644-43A8-B0B6-1D2D1EF7B367}" dt="2023-04-28T19:32:47.275" v="4819" actId="26606"/>
          <ac:spMkLst>
            <pc:docMk/>
            <pc:sldMk cId="829595697" sldId="256"/>
            <ac:spMk id="47" creationId="{C3896A03-3945-419A-B66B-4EE266EDD152}"/>
          </ac:spMkLst>
        </pc:spChg>
        <pc:spChg chg="add del">
          <ac:chgData name="Darius Schwarze" userId="46957dd3-5954-4f48-a80c-9b45430860ad" providerId="ADAL" clId="{00946746-4644-43A8-B0B6-1D2D1EF7B367}" dt="2023-04-28T19:32:47.275" v="4819" actId="26606"/>
          <ac:spMkLst>
            <pc:docMk/>
            <pc:sldMk cId="829595697" sldId="256"/>
            <ac:spMk id="48" creationId="{B34F5AD2-EDBD-4BBD-A55C-EAFFD0C7097A}"/>
          </ac:spMkLst>
        </pc:spChg>
        <pc:spChg chg="add del">
          <ac:chgData name="Darius Schwarze" userId="46957dd3-5954-4f48-a80c-9b45430860ad" providerId="ADAL" clId="{00946746-4644-43A8-B0B6-1D2D1EF7B367}" dt="2023-04-28T19:32:47.275" v="4819" actId="26606"/>
          <ac:spMkLst>
            <pc:docMk/>
            <pc:sldMk cId="829595697" sldId="256"/>
            <ac:spMk id="49" creationId="{6832F003-FCA6-4CFB-A2EA-308F3AA257D1}"/>
          </ac:spMkLst>
        </pc:spChg>
        <pc:spChg chg="add del">
          <ac:chgData name="Darius Schwarze" userId="46957dd3-5954-4f48-a80c-9b45430860ad" providerId="ADAL" clId="{00946746-4644-43A8-B0B6-1D2D1EF7B367}" dt="2023-04-28T19:32:54.212" v="4821" actId="26606"/>
          <ac:spMkLst>
            <pc:docMk/>
            <pc:sldMk cId="829595697" sldId="256"/>
            <ac:spMk id="51" creationId="{B7BD7FCF-A254-4A97-A15C-319B67622677}"/>
          </ac:spMkLst>
        </pc:spChg>
        <pc:spChg chg="add del">
          <ac:chgData name="Darius Schwarze" userId="46957dd3-5954-4f48-a80c-9b45430860ad" providerId="ADAL" clId="{00946746-4644-43A8-B0B6-1D2D1EF7B367}" dt="2023-04-28T19:32:54.212" v="4821" actId="26606"/>
          <ac:spMkLst>
            <pc:docMk/>
            <pc:sldMk cId="829595697" sldId="256"/>
            <ac:spMk id="52" creationId="{52FFAF72-6204-4676-9C6F-9A4CC4D91805}"/>
          </ac:spMkLst>
        </pc:spChg>
        <pc:spChg chg="add">
          <ac:chgData name="Darius Schwarze" userId="46957dd3-5954-4f48-a80c-9b45430860ad" providerId="ADAL" clId="{00946746-4644-43A8-B0B6-1D2D1EF7B367}" dt="2023-04-28T19:32:54.243" v="4822" actId="26606"/>
          <ac:spMkLst>
            <pc:docMk/>
            <pc:sldMk cId="829595697" sldId="256"/>
            <ac:spMk id="54" creationId="{870A1295-61BC-4214-AA3E-D396673024D0}"/>
          </ac:spMkLst>
        </pc:spChg>
        <pc:grpChg chg="add del">
          <ac:chgData name="Darius Schwarze" userId="46957dd3-5954-4f48-a80c-9b45430860ad" providerId="ADAL" clId="{00946746-4644-43A8-B0B6-1D2D1EF7B367}" dt="2023-04-28T19:32:43.182" v="4817" actId="26606"/>
          <ac:grpSpMkLst>
            <pc:docMk/>
            <pc:sldMk cId="829595697" sldId="256"/>
            <ac:grpSpMk id="45" creationId="{0B139475-2B26-4CA9-9413-DE741E49F7BB}"/>
          </ac:grpSpMkLst>
        </pc:grpChg>
        <pc:grpChg chg="add">
          <ac:chgData name="Darius Schwarze" userId="46957dd3-5954-4f48-a80c-9b45430860ad" providerId="ADAL" clId="{00946746-4644-43A8-B0B6-1D2D1EF7B367}" dt="2023-04-28T19:32:54.243" v="4822" actId="26606"/>
          <ac:grpSpMkLst>
            <pc:docMk/>
            <pc:sldMk cId="829595697" sldId="256"/>
            <ac:grpSpMk id="55" creationId="{0B139475-2B26-4CA9-9413-DE741E49F7BB}"/>
          </ac:grpSpMkLst>
        </pc:grpChg>
        <pc:picChg chg="add del mod">
          <ac:chgData name="Darius Schwarze" userId="46957dd3-5954-4f48-a80c-9b45430860ad" providerId="ADAL" clId="{00946746-4644-43A8-B0B6-1D2D1EF7B367}" dt="2023-04-28T07:27:38.324" v="3166" actId="478"/>
          <ac:picMkLst>
            <pc:docMk/>
            <pc:sldMk cId="829595697" sldId="256"/>
            <ac:picMk id="3" creationId="{6A784210-4E6A-01E0-32CA-735DB91AD1AB}"/>
          </ac:picMkLst>
        </pc:picChg>
        <pc:picChg chg="add mod">
          <ac:chgData name="Darius Schwarze" userId="46957dd3-5954-4f48-a80c-9b45430860ad" providerId="ADAL" clId="{00946746-4644-43A8-B0B6-1D2D1EF7B367}" dt="2023-04-28T19:34:09.460" v="4826" actId="1076"/>
          <ac:picMkLst>
            <pc:docMk/>
            <pc:sldMk cId="829595697" sldId="256"/>
            <ac:picMk id="3" creationId="{D0AA3B4F-DD60-CE76-573A-8B922F565AC3}"/>
          </ac:picMkLst>
        </pc:picChg>
        <pc:picChg chg="add del mod ord modCrop">
          <ac:chgData name="Darius Schwarze" userId="46957dd3-5954-4f48-a80c-9b45430860ad" providerId="ADAL" clId="{00946746-4644-43A8-B0B6-1D2D1EF7B367}" dt="2023-04-28T20:29:00.164" v="5070" actId="167"/>
          <ac:picMkLst>
            <pc:docMk/>
            <pc:sldMk cId="829595697" sldId="256"/>
            <ac:picMk id="5" creationId="{4C8D832D-867C-FA09-D5B3-7BCCA3C9A4AB}"/>
          </ac:picMkLst>
        </pc:picChg>
        <pc:cxnChg chg="add mod">
          <ac:chgData name="Darius Schwarze" userId="46957dd3-5954-4f48-a80c-9b45430860ad" providerId="ADAL" clId="{00946746-4644-43A8-B0B6-1D2D1EF7B367}" dt="2023-04-28T19:35:38.815" v="4835" actId="1076"/>
          <ac:cxnSpMkLst>
            <pc:docMk/>
            <pc:sldMk cId="829595697" sldId="256"/>
            <ac:cxnSpMk id="6" creationId="{16ABB942-8FB8-B696-DA98-ED3535E873CC}"/>
          </ac:cxnSpMkLst>
        </pc:cxnChg>
      </pc:sldChg>
      <pc:sldChg chg="addSp delSp modSp mod setBg">
        <pc:chgData name="Darius Schwarze" userId="46957dd3-5954-4f48-a80c-9b45430860ad" providerId="ADAL" clId="{00946746-4644-43A8-B0B6-1D2D1EF7B367}" dt="2023-05-01T18:55:32.711" v="5881" actId="20577"/>
        <pc:sldMkLst>
          <pc:docMk/>
          <pc:sldMk cId="3230014033" sldId="257"/>
        </pc:sldMkLst>
        <pc:spChg chg="add del mod">
          <ac:chgData name="Darius Schwarze" userId="46957dd3-5954-4f48-a80c-9b45430860ad" providerId="ADAL" clId="{00946746-4644-43A8-B0B6-1D2D1EF7B367}" dt="2023-04-28T18:33:27.272" v="4737" actId="26606"/>
          <ac:spMkLst>
            <pc:docMk/>
            <pc:sldMk cId="3230014033" sldId="257"/>
            <ac:spMk id="3" creationId="{394CA6EA-DF06-B716-85F6-34821D645844}"/>
          </ac:spMkLst>
        </pc:spChg>
        <pc:spChg chg="add del">
          <ac:chgData name="Darius Schwarze" userId="46957dd3-5954-4f48-a80c-9b45430860ad" providerId="ADAL" clId="{00946746-4644-43A8-B0B6-1D2D1EF7B367}" dt="2023-04-28T18:33:00.930" v="4726" actId="26606"/>
          <ac:spMkLst>
            <pc:docMk/>
            <pc:sldMk cId="3230014033" sldId="257"/>
            <ac:spMk id="9" creationId="{BC68A55F-7B32-44D8-AEE5-1AF40532656C}"/>
          </ac:spMkLst>
        </pc:spChg>
        <pc:spChg chg="add del">
          <ac:chgData name="Darius Schwarze" userId="46957dd3-5954-4f48-a80c-9b45430860ad" providerId="ADAL" clId="{00946746-4644-43A8-B0B6-1D2D1EF7B367}" dt="2023-04-28T18:33:04.305" v="4728" actId="26606"/>
          <ac:spMkLst>
            <pc:docMk/>
            <pc:sldMk cId="3230014033" sldId="257"/>
            <ac:spMk id="10" creationId="{2C9A9DA9-7DC8-488B-A882-123947B0F3D9}"/>
          </ac:spMkLst>
        </pc:spChg>
        <pc:spChg chg="add del">
          <ac:chgData name="Darius Schwarze" userId="46957dd3-5954-4f48-a80c-9b45430860ad" providerId="ADAL" clId="{00946746-4644-43A8-B0B6-1D2D1EF7B367}" dt="2023-04-28T18:33:00.930" v="4726" actId="26606"/>
          <ac:spMkLst>
            <pc:docMk/>
            <pc:sldMk cId="3230014033" sldId="257"/>
            <ac:spMk id="11" creationId="{CD1AAA2C-FBBE-42AA-B869-31D524B7653F}"/>
          </ac:spMkLst>
        </pc:spChg>
        <pc:spChg chg="add del">
          <ac:chgData name="Darius Schwarze" userId="46957dd3-5954-4f48-a80c-9b45430860ad" providerId="ADAL" clId="{00946746-4644-43A8-B0B6-1D2D1EF7B367}" dt="2023-04-28T18:33:04.305" v="4728" actId="26606"/>
          <ac:spMkLst>
            <pc:docMk/>
            <pc:sldMk cId="3230014033" sldId="257"/>
            <ac:spMk id="12" creationId="{57F6BDD4-E066-4008-8011-6CC31AEB4556}"/>
          </ac:spMkLst>
        </pc:spChg>
        <pc:spChg chg="add del">
          <ac:chgData name="Darius Schwarze" userId="46957dd3-5954-4f48-a80c-9b45430860ad" providerId="ADAL" clId="{00946746-4644-43A8-B0B6-1D2D1EF7B367}" dt="2023-04-28T18:33:00.930" v="4726" actId="26606"/>
          <ac:spMkLst>
            <pc:docMk/>
            <pc:sldMk cId="3230014033" sldId="257"/>
            <ac:spMk id="13" creationId="{5F937BBF-9326-4230-AB1B-F1795E350559}"/>
          </ac:spMkLst>
        </pc:spChg>
        <pc:spChg chg="add del">
          <ac:chgData name="Darius Schwarze" userId="46957dd3-5954-4f48-a80c-9b45430860ad" providerId="ADAL" clId="{00946746-4644-43A8-B0B6-1D2D1EF7B367}" dt="2023-04-28T18:33:04.305" v="4728" actId="26606"/>
          <ac:spMkLst>
            <pc:docMk/>
            <pc:sldMk cId="3230014033" sldId="257"/>
            <ac:spMk id="14" creationId="{2711A8FB-68FC-45FC-B01E-38F809E2D439}"/>
          </ac:spMkLst>
        </pc:spChg>
        <pc:spChg chg="add del">
          <ac:chgData name="Darius Schwarze" userId="46957dd3-5954-4f48-a80c-9b45430860ad" providerId="ADAL" clId="{00946746-4644-43A8-B0B6-1D2D1EF7B367}" dt="2023-04-28T18:33:04.305" v="4728" actId="26606"/>
          <ac:spMkLst>
            <pc:docMk/>
            <pc:sldMk cId="3230014033" sldId="257"/>
            <ac:spMk id="15" creationId="{394CA6EA-DF06-B716-85F6-34821D645844}"/>
          </ac:spMkLst>
        </pc:spChg>
        <pc:spChg chg="add del">
          <ac:chgData name="Darius Schwarze" userId="46957dd3-5954-4f48-a80c-9b45430860ad" providerId="ADAL" clId="{00946746-4644-43A8-B0B6-1D2D1EF7B367}" dt="2023-04-28T18:33:04.305" v="4728" actId="26606"/>
          <ac:spMkLst>
            <pc:docMk/>
            <pc:sldMk cId="3230014033" sldId="257"/>
            <ac:spMk id="16" creationId="{2A865FE3-5FC9-4049-87CF-30019C46C0F5}"/>
          </ac:spMkLst>
        </pc:spChg>
        <pc:graphicFrameChg chg="add del mod">
          <ac:chgData name="Darius Schwarze" userId="46957dd3-5954-4f48-a80c-9b45430860ad" providerId="ADAL" clId="{00946746-4644-43A8-B0B6-1D2D1EF7B367}" dt="2023-04-28T13:15:18.499" v="4705" actId="478"/>
          <ac:graphicFrameMkLst>
            <pc:docMk/>
            <pc:sldMk cId="3230014033" sldId="257"/>
            <ac:graphicFrameMk id="4" creationId="{53E3F20B-C8C5-DA3B-6A5D-54E09D117F46}"/>
          </ac:graphicFrameMkLst>
        </pc:graphicFrameChg>
        <pc:graphicFrameChg chg="add del modGraphic">
          <ac:chgData name="Darius Schwarze" userId="46957dd3-5954-4f48-a80c-9b45430860ad" providerId="ADAL" clId="{00946746-4644-43A8-B0B6-1D2D1EF7B367}" dt="2023-04-28T18:32:46.119" v="4724" actId="1032"/>
          <ac:graphicFrameMkLst>
            <pc:docMk/>
            <pc:sldMk cId="3230014033" sldId="257"/>
            <ac:graphicFrameMk id="4" creationId="{B5AE77DB-745F-91B4-D7CF-3038409F8E46}"/>
          </ac:graphicFrameMkLst>
        </pc:graphicFrameChg>
        <pc:graphicFrameChg chg="add del">
          <ac:chgData name="Darius Schwarze" userId="46957dd3-5954-4f48-a80c-9b45430860ad" providerId="ADAL" clId="{00946746-4644-43A8-B0B6-1D2D1EF7B367}" dt="2023-04-28T18:33:00.930" v="4726" actId="26606"/>
          <ac:graphicFrameMkLst>
            <pc:docMk/>
            <pc:sldMk cId="3230014033" sldId="257"/>
            <ac:graphicFrameMk id="5" creationId="{200AA86C-CE5C-3C2B-D4DE-2B15E8D4AE56}"/>
          </ac:graphicFrameMkLst>
        </pc:graphicFrameChg>
        <pc:graphicFrameChg chg="add del">
          <ac:chgData name="Darius Schwarze" userId="46957dd3-5954-4f48-a80c-9b45430860ad" providerId="ADAL" clId="{00946746-4644-43A8-B0B6-1D2D1EF7B367}" dt="2023-04-28T18:33:12.945" v="4730" actId="26606"/>
          <ac:graphicFrameMkLst>
            <pc:docMk/>
            <pc:sldMk cId="3230014033" sldId="257"/>
            <ac:graphicFrameMk id="18" creationId="{951EFE60-25CC-F98E-D3C4-DFF4C748F9B9}"/>
          </ac:graphicFrameMkLst>
        </pc:graphicFrameChg>
        <pc:graphicFrameChg chg="add del">
          <ac:chgData name="Darius Schwarze" userId="46957dd3-5954-4f48-a80c-9b45430860ad" providerId="ADAL" clId="{00946746-4644-43A8-B0B6-1D2D1EF7B367}" dt="2023-04-28T18:33:20.804" v="4732" actId="26606"/>
          <ac:graphicFrameMkLst>
            <pc:docMk/>
            <pc:sldMk cId="3230014033" sldId="257"/>
            <ac:graphicFrameMk id="20" creationId="{E21071F5-219F-4A32-4AA6-A37BC024632D}"/>
          </ac:graphicFrameMkLst>
        </pc:graphicFrameChg>
        <pc:graphicFrameChg chg="add del">
          <ac:chgData name="Darius Schwarze" userId="46957dd3-5954-4f48-a80c-9b45430860ad" providerId="ADAL" clId="{00946746-4644-43A8-B0B6-1D2D1EF7B367}" dt="2023-04-28T18:33:23.475" v="4734" actId="26606"/>
          <ac:graphicFrameMkLst>
            <pc:docMk/>
            <pc:sldMk cId="3230014033" sldId="257"/>
            <ac:graphicFrameMk id="22" creationId="{94543C7B-6F0E-A4CE-F257-B2C4C75A736A}"/>
          </ac:graphicFrameMkLst>
        </pc:graphicFrameChg>
        <pc:graphicFrameChg chg="add del">
          <ac:chgData name="Darius Schwarze" userId="46957dd3-5954-4f48-a80c-9b45430860ad" providerId="ADAL" clId="{00946746-4644-43A8-B0B6-1D2D1EF7B367}" dt="2023-04-28T18:33:27.210" v="4736" actId="26606"/>
          <ac:graphicFrameMkLst>
            <pc:docMk/>
            <pc:sldMk cId="3230014033" sldId="257"/>
            <ac:graphicFrameMk id="24" creationId="{E21071F5-219F-4A32-4AA6-A37BC024632D}"/>
          </ac:graphicFrameMkLst>
        </pc:graphicFrameChg>
        <pc:graphicFrameChg chg="add mod">
          <ac:chgData name="Darius Schwarze" userId="46957dd3-5954-4f48-a80c-9b45430860ad" providerId="ADAL" clId="{00946746-4644-43A8-B0B6-1D2D1EF7B367}" dt="2023-05-01T18:55:32.711" v="5881" actId="20577"/>
          <ac:graphicFrameMkLst>
            <pc:docMk/>
            <pc:sldMk cId="3230014033" sldId="257"/>
            <ac:graphicFrameMk id="26" creationId="{951EFE60-25CC-F98E-D3C4-DFF4C748F9B9}"/>
          </ac:graphicFrameMkLst>
        </pc:graphicFrameChg>
        <pc:picChg chg="add del">
          <ac:chgData name="Darius Schwarze" userId="46957dd3-5954-4f48-a80c-9b45430860ad" providerId="ADAL" clId="{00946746-4644-43A8-B0B6-1D2D1EF7B367}" dt="2023-04-28T18:33:04.305" v="4728" actId="26606"/>
          <ac:picMkLst>
            <pc:docMk/>
            <pc:sldMk cId="3230014033" sldId="257"/>
            <ac:picMk id="7" creationId="{44266E8A-1B21-4E53-AC03-5A4EDE25DEE7}"/>
          </ac:picMkLst>
        </pc:picChg>
      </pc:sldChg>
      <pc:sldChg chg="addSp delSp modSp mod chgLayout">
        <pc:chgData name="Darius Schwarze" userId="46957dd3-5954-4f48-a80c-9b45430860ad" providerId="ADAL" clId="{00946746-4644-43A8-B0B6-1D2D1EF7B367}" dt="2023-04-28T20:05:58.568" v="4872" actId="1076"/>
        <pc:sldMkLst>
          <pc:docMk/>
          <pc:sldMk cId="433193876" sldId="258"/>
        </pc:sldMkLst>
        <pc:spChg chg="mod">
          <ac:chgData name="Darius Schwarze" userId="46957dd3-5954-4f48-a80c-9b45430860ad" providerId="ADAL" clId="{00946746-4644-43A8-B0B6-1D2D1EF7B367}" dt="2023-04-28T07:34:29.009" v="3249" actId="1076"/>
          <ac:spMkLst>
            <pc:docMk/>
            <pc:sldMk cId="433193876" sldId="258"/>
            <ac:spMk id="2" creationId="{F47B7122-5299-CE0E-6F4F-BED397656E6B}"/>
          </ac:spMkLst>
        </pc:spChg>
        <pc:spChg chg="add mod">
          <ac:chgData name="Darius Schwarze" userId="46957dd3-5954-4f48-a80c-9b45430860ad" providerId="ADAL" clId="{00946746-4644-43A8-B0B6-1D2D1EF7B367}" dt="2023-04-28T20:01:28.420" v="4853" actId="1076"/>
          <ac:spMkLst>
            <pc:docMk/>
            <pc:sldMk cId="433193876" sldId="258"/>
            <ac:spMk id="8" creationId="{0589C459-6BF8-1C11-63D8-6B461FED1166}"/>
          </ac:spMkLst>
        </pc:spChg>
        <pc:spChg chg="add del mod">
          <ac:chgData name="Darius Schwarze" userId="46957dd3-5954-4f48-a80c-9b45430860ad" providerId="ADAL" clId="{00946746-4644-43A8-B0B6-1D2D1EF7B367}" dt="2023-04-28T07:20:57.404" v="3122" actId="478"/>
          <ac:spMkLst>
            <pc:docMk/>
            <pc:sldMk cId="433193876" sldId="258"/>
            <ac:spMk id="9" creationId="{0DF1E23A-FEA6-0679-51BC-5E9A0A8E83FE}"/>
          </ac:spMkLst>
        </pc:spChg>
        <pc:spChg chg="add mod">
          <ac:chgData name="Darius Schwarze" userId="46957dd3-5954-4f48-a80c-9b45430860ad" providerId="ADAL" clId="{00946746-4644-43A8-B0B6-1D2D1EF7B367}" dt="2023-04-28T07:23:29.770" v="3145" actId="207"/>
          <ac:spMkLst>
            <pc:docMk/>
            <pc:sldMk cId="433193876" sldId="258"/>
            <ac:spMk id="10" creationId="{C427FBCD-A912-B1AA-284B-DC314C5471B0}"/>
          </ac:spMkLst>
        </pc:spChg>
        <pc:spChg chg="add mod">
          <ac:chgData name="Darius Schwarze" userId="46957dd3-5954-4f48-a80c-9b45430860ad" providerId="ADAL" clId="{00946746-4644-43A8-B0B6-1D2D1EF7B367}" dt="2023-04-28T20:05:47.415" v="4871" actId="1076"/>
          <ac:spMkLst>
            <pc:docMk/>
            <pc:sldMk cId="433193876" sldId="258"/>
            <ac:spMk id="11" creationId="{9E51907D-8EEF-B9A1-3FB3-9C22CEE86194}"/>
          </ac:spMkLst>
        </pc:spChg>
        <pc:picChg chg="add mod ord">
          <ac:chgData name="Darius Schwarze" userId="46957dd3-5954-4f48-a80c-9b45430860ad" providerId="ADAL" clId="{00946746-4644-43A8-B0B6-1D2D1EF7B367}" dt="2023-04-28T20:05:36.253" v="4870" actId="1076"/>
          <ac:picMkLst>
            <pc:docMk/>
            <pc:sldMk cId="433193876" sldId="258"/>
            <ac:picMk id="3" creationId="{16BD8F7F-7149-8536-4D71-B3217393FF10}"/>
          </ac:picMkLst>
        </pc:picChg>
        <pc:picChg chg="add del mod ord modCrop">
          <ac:chgData name="Darius Schwarze" userId="46957dd3-5954-4f48-a80c-9b45430860ad" providerId="ADAL" clId="{00946746-4644-43A8-B0B6-1D2D1EF7B367}" dt="2023-04-28T07:23:47.744" v="3146" actId="21"/>
          <ac:picMkLst>
            <pc:docMk/>
            <pc:sldMk cId="433193876" sldId="258"/>
            <ac:picMk id="4" creationId="{F51BA77A-9162-5E05-ED15-33E8A4BCE7AF}"/>
          </ac:picMkLst>
        </pc:picChg>
        <pc:picChg chg="add del mod">
          <ac:chgData name="Darius Schwarze" userId="46957dd3-5954-4f48-a80c-9b45430860ad" providerId="ADAL" clId="{00946746-4644-43A8-B0B6-1D2D1EF7B367}" dt="2023-04-28T20:00:37.265" v="4848" actId="478"/>
          <ac:picMkLst>
            <pc:docMk/>
            <pc:sldMk cId="433193876" sldId="258"/>
            <ac:picMk id="5" creationId="{3EF7AA63-C12A-8A81-D208-F57F4C17098C}"/>
          </ac:picMkLst>
        </pc:picChg>
        <pc:picChg chg="add mod">
          <ac:chgData name="Darius Schwarze" userId="46957dd3-5954-4f48-a80c-9b45430860ad" providerId="ADAL" clId="{00946746-4644-43A8-B0B6-1D2D1EF7B367}" dt="2023-04-28T20:00:27.544" v="4845" actId="1076"/>
          <ac:picMkLst>
            <pc:docMk/>
            <pc:sldMk cId="433193876" sldId="258"/>
            <ac:picMk id="6" creationId="{ADBE209B-1AA2-54DE-D3D1-09CE1734727C}"/>
          </ac:picMkLst>
        </pc:picChg>
        <pc:picChg chg="add mod">
          <ac:chgData name="Darius Schwarze" userId="46957dd3-5954-4f48-a80c-9b45430860ad" providerId="ADAL" clId="{00946746-4644-43A8-B0B6-1D2D1EF7B367}" dt="2023-04-28T20:00:35.410" v="4847" actId="1076"/>
          <ac:picMkLst>
            <pc:docMk/>
            <pc:sldMk cId="433193876" sldId="258"/>
            <ac:picMk id="7" creationId="{5B4D02B5-378E-5DB3-F26E-4B2741D90CAE}"/>
          </ac:picMkLst>
        </pc:picChg>
        <pc:picChg chg="add del mod">
          <ac:chgData name="Darius Schwarze" userId="46957dd3-5954-4f48-a80c-9b45430860ad" providerId="ADAL" clId="{00946746-4644-43A8-B0B6-1D2D1EF7B367}" dt="2023-04-28T20:02:25.375" v="4860" actId="478"/>
          <ac:picMkLst>
            <pc:docMk/>
            <pc:sldMk cId="433193876" sldId="258"/>
            <ac:picMk id="9" creationId="{CAF85F75-9FAE-E896-CF0C-926AA668E3E4}"/>
          </ac:picMkLst>
        </pc:picChg>
        <pc:picChg chg="add mod">
          <ac:chgData name="Darius Schwarze" userId="46957dd3-5954-4f48-a80c-9b45430860ad" providerId="ADAL" clId="{00946746-4644-43A8-B0B6-1D2D1EF7B367}" dt="2023-04-28T20:05:58.568" v="4872" actId="1076"/>
          <ac:picMkLst>
            <pc:docMk/>
            <pc:sldMk cId="433193876" sldId="258"/>
            <ac:picMk id="12" creationId="{AB649DAA-5957-96BF-95E3-BFA9965034D6}"/>
          </ac:picMkLst>
        </pc:picChg>
        <pc:cxnChg chg="add del mod">
          <ac:chgData name="Darius Schwarze" userId="46957dd3-5954-4f48-a80c-9b45430860ad" providerId="ADAL" clId="{00946746-4644-43A8-B0B6-1D2D1EF7B367}" dt="2023-04-28T07:19:33.735" v="3114" actId="478"/>
          <ac:cxnSpMkLst>
            <pc:docMk/>
            <pc:sldMk cId="433193876" sldId="258"/>
            <ac:cxnSpMk id="6" creationId="{D56BD7F3-CC7D-5D06-A9F0-548A08A8EA32}"/>
          </ac:cxnSpMkLst>
        </pc:cxnChg>
      </pc:sldChg>
      <pc:sldChg chg="addSp delSp modSp mod">
        <pc:chgData name="Darius Schwarze" userId="46957dd3-5954-4f48-a80c-9b45430860ad" providerId="ADAL" clId="{00946746-4644-43A8-B0B6-1D2D1EF7B367}" dt="2023-05-01T11:49:01.303" v="5800" actId="20577"/>
        <pc:sldMkLst>
          <pc:docMk/>
          <pc:sldMk cId="1442193066" sldId="259"/>
        </pc:sldMkLst>
        <pc:spChg chg="mod">
          <ac:chgData name="Darius Schwarze" userId="46957dd3-5954-4f48-a80c-9b45430860ad" providerId="ADAL" clId="{00946746-4644-43A8-B0B6-1D2D1EF7B367}" dt="2023-05-01T11:26:32.057" v="5666" actId="1076"/>
          <ac:spMkLst>
            <pc:docMk/>
            <pc:sldMk cId="1442193066" sldId="259"/>
            <ac:spMk id="2" creationId="{F47B7122-5299-CE0E-6F4F-BED397656E6B}"/>
          </ac:spMkLst>
        </pc:spChg>
        <pc:spChg chg="add mod ord">
          <ac:chgData name="Darius Schwarze" userId="46957dd3-5954-4f48-a80c-9b45430860ad" providerId="ADAL" clId="{00946746-4644-43A8-B0B6-1D2D1EF7B367}" dt="2023-04-28T20:16:50.133" v="4986" actId="1076"/>
          <ac:spMkLst>
            <pc:docMk/>
            <pc:sldMk cId="1442193066" sldId="259"/>
            <ac:spMk id="7" creationId="{7D941F7D-7407-94BF-3EF4-E851BF0CBB12}"/>
          </ac:spMkLst>
        </pc:spChg>
        <pc:spChg chg="add mod ord">
          <ac:chgData name="Darius Schwarze" userId="46957dd3-5954-4f48-a80c-9b45430860ad" providerId="ADAL" clId="{00946746-4644-43A8-B0B6-1D2D1EF7B367}" dt="2023-04-28T20:17:14.405" v="4991" actId="1076"/>
          <ac:spMkLst>
            <pc:docMk/>
            <pc:sldMk cId="1442193066" sldId="259"/>
            <ac:spMk id="13" creationId="{557A6C54-EF2E-235A-BBE4-87352F2B44FC}"/>
          </ac:spMkLst>
        </pc:spChg>
        <pc:spChg chg="add del mod">
          <ac:chgData name="Darius Schwarze" userId="46957dd3-5954-4f48-a80c-9b45430860ad" providerId="ADAL" clId="{00946746-4644-43A8-B0B6-1D2D1EF7B367}" dt="2023-04-28T20:18:17.998" v="5002" actId="478"/>
          <ac:spMkLst>
            <pc:docMk/>
            <pc:sldMk cId="1442193066" sldId="259"/>
            <ac:spMk id="14" creationId="{9E3E4036-DF9A-F3B7-4155-9FE1D6AF0DFF}"/>
          </ac:spMkLst>
        </pc:spChg>
        <pc:spChg chg="mod">
          <ac:chgData name="Darius Schwarze" userId="46957dd3-5954-4f48-a80c-9b45430860ad" providerId="ADAL" clId="{00946746-4644-43A8-B0B6-1D2D1EF7B367}" dt="2023-04-30T12:57:11.291" v="5225" actId="20577"/>
          <ac:spMkLst>
            <pc:docMk/>
            <pc:sldMk cId="1442193066" sldId="259"/>
            <ac:spMk id="68" creationId="{F8EBFD5F-4D19-AED6-CDE6-926C2888759A}"/>
          </ac:spMkLst>
        </pc:spChg>
        <pc:spChg chg="del mod">
          <ac:chgData name="Darius Schwarze" userId="46957dd3-5954-4f48-a80c-9b45430860ad" providerId="ADAL" clId="{00946746-4644-43A8-B0B6-1D2D1EF7B367}" dt="2023-04-28T20:15:23.515" v="4973" actId="478"/>
          <ac:spMkLst>
            <pc:docMk/>
            <pc:sldMk cId="1442193066" sldId="259"/>
            <ac:spMk id="75" creationId="{5051264B-83FB-E6A2-2E3C-050AE59C93FC}"/>
          </ac:spMkLst>
        </pc:spChg>
        <pc:spChg chg="del">
          <ac:chgData name="Darius Schwarze" userId="46957dd3-5954-4f48-a80c-9b45430860ad" providerId="ADAL" clId="{00946746-4644-43A8-B0B6-1D2D1EF7B367}" dt="2023-04-28T20:16:56.960" v="4988" actId="478"/>
          <ac:spMkLst>
            <pc:docMk/>
            <pc:sldMk cId="1442193066" sldId="259"/>
            <ac:spMk id="76" creationId="{BFA4C0BD-6217-0C4C-C7E2-C9B81878EB9F}"/>
          </ac:spMkLst>
        </pc:spChg>
        <pc:spChg chg="mod">
          <ac:chgData name="Darius Schwarze" userId="46957dd3-5954-4f48-a80c-9b45430860ad" providerId="ADAL" clId="{00946746-4644-43A8-B0B6-1D2D1EF7B367}" dt="2023-04-28T20:19:02.467" v="5011" actId="20577"/>
          <ac:spMkLst>
            <pc:docMk/>
            <pc:sldMk cId="1442193066" sldId="259"/>
            <ac:spMk id="79" creationId="{3EFDF4E4-D995-36C1-24A3-22BC2E4EAD88}"/>
          </ac:spMkLst>
        </pc:spChg>
        <pc:spChg chg="mod">
          <ac:chgData name="Darius Schwarze" userId="46957dd3-5954-4f48-a80c-9b45430860ad" providerId="ADAL" clId="{00946746-4644-43A8-B0B6-1D2D1EF7B367}" dt="2023-04-28T07:40:27.773" v="3275" actId="1076"/>
          <ac:spMkLst>
            <pc:docMk/>
            <pc:sldMk cId="1442193066" sldId="259"/>
            <ac:spMk id="94" creationId="{5F547E7A-5D58-895D-1488-22138DE7F7A0}"/>
          </ac:spMkLst>
        </pc:spChg>
        <pc:spChg chg="mod">
          <ac:chgData name="Darius Schwarze" userId="46957dd3-5954-4f48-a80c-9b45430860ad" providerId="ADAL" clId="{00946746-4644-43A8-B0B6-1D2D1EF7B367}" dt="2023-05-01T11:49:01.303" v="5800" actId="20577"/>
          <ac:spMkLst>
            <pc:docMk/>
            <pc:sldMk cId="1442193066" sldId="259"/>
            <ac:spMk id="95" creationId="{4AD6D6CD-1D7B-D6C4-E934-E1091C6109A4}"/>
          </ac:spMkLst>
        </pc:spChg>
        <pc:spChg chg="mod">
          <ac:chgData name="Darius Schwarze" userId="46957dd3-5954-4f48-a80c-9b45430860ad" providerId="ADAL" clId="{00946746-4644-43A8-B0B6-1D2D1EF7B367}" dt="2023-04-28T07:40:28.426" v="3276" actId="14100"/>
          <ac:spMkLst>
            <pc:docMk/>
            <pc:sldMk cId="1442193066" sldId="259"/>
            <ac:spMk id="96" creationId="{6202896D-7689-16E7-6794-4982AFB445C7}"/>
          </ac:spMkLst>
        </pc:spChg>
        <pc:cxnChg chg="mod">
          <ac:chgData name="Darius Schwarze" userId="46957dd3-5954-4f48-a80c-9b45430860ad" providerId="ADAL" clId="{00946746-4644-43A8-B0B6-1D2D1EF7B367}" dt="2023-04-28T20:18:15.654" v="5001" actId="14100"/>
          <ac:cxnSpMkLst>
            <pc:docMk/>
            <pc:sldMk cId="1442193066" sldId="259"/>
            <ac:cxnSpMk id="4" creationId="{69D4CF22-EFCD-2183-741B-0661B36BFB0A}"/>
          </ac:cxnSpMkLst>
        </pc:cxnChg>
        <pc:cxnChg chg="mod">
          <ac:chgData name="Darius Schwarze" userId="46957dd3-5954-4f48-a80c-9b45430860ad" providerId="ADAL" clId="{00946746-4644-43A8-B0B6-1D2D1EF7B367}" dt="2023-04-28T20:16:56.960" v="4988" actId="478"/>
          <ac:cxnSpMkLst>
            <pc:docMk/>
            <pc:sldMk cId="1442193066" sldId="259"/>
            <ac:cxnSpMk id="11" creationId="{D91790D2-849A-114A-1553-57CA7C185538}"/>
          </ac:cxnSpMkLst>
        </pc:cxnChg>
        <pc:cxnChg chg="mod">
          <ac:chgData name="Darius Schwarze" userId="46957dd3-5954-4f48-a80c-9b45430860ad" providerId="ADAL" clId="{00946746-4644-43A8-B0B6-1D2D1EF7B367}" dt="2023-04-28T20:17:57.924" v="4997" actId="14100"/>
          <ac:cxnSpMkLst>
            <pc:docMk/>
            <pc:sldMk cId="1442193066" sldId="259"/>
            <ac:cxnSpMk id="44" creationId="{7B20CE1F-3D16-9611-855F-4C1849CA3921}"/>
          </ac:cxnSpMkLst>
        </pc:cxnChg>
        <pc:cxnChg chg="mod">
          <ac:chgData name="Darius Schwarze" userId="46957dd3-5954-4f48-a80c-9b45430860ad" providerId="ADAL" clId="{00946746-4644-43A8-B0B6-1D2D1EF7B367}" dt="2023-04-28T20:18:40.487" v="5008" actId="14100"/>
          <ac:cxnSpMkLst>
            <pc:docMk/>
            <pc:sldMk cId="1442193066" sldId="259"/>
            <ac:cxnSpMk id="64" creationId="{005939AD-75C2-3555-10C8-A1576C045B8C}"/>
          </ac:cxnSpMkLst>
        </pc:cxnChg>
        <pc:cxnChg chg="mod">
          <ac:chgData name="Darius Schwarze" userId="46957dd3-5954-4f48-a80c-9b45430860ad" providerId="ADAL" clId="{00946746-4644-43A8-B0B6-1D2D1EF7B367}" dt="2023-04-28T20:18:26.996" v="5005" actId="14100"/>
          <ac:cxnSpMkLst>
            <pc:docMk/>
            <pc:sldMk cId="1442193066" sldId="259"/>
            <ac:cxnSpMk id="65" creationId="{F0B9DAF2-98C2-44EE-189E-770D0D631CA3}"/>
          </ac:cxnSpMkLst>
        </pc:cxnChg>
        <pc:cxnChg chg="mod">
          <ac:chgData name="Darius Schwarze" userId="46957dd3-5954-4f48-a80c-9b45430860ad" providerId="ADAL" clId="{00946746-4644-43A8-B0B6-1D2D1EF7B367}" dt="2023-04-28T20:16:18.503" v="4984" actId="1076"/>
          <ac:cxnSpMkLst>
            <pc:docMk/>
            <pc:sldMk cId="1442193066" sldId="259"/>
            <ac:cxnSpMk id="78" creationId="{BFDB38FE-7F77-5B62-C4E3-50F4AD91243E}"/>
          </ac:cxnSpMkLst>
        </pc:cxnChg>
        <pc:cxnChg chg="mod">
          <ac:chgData name="Darius Schwarze" userId="46957dd3-5954-4f48-a80c-9b45430860ad" providerId="ADAL" clId="{00946746-4644-43A8-B0B6-1D2D1EF7B367}" dt="2023-04-28T20:19:01.905" v="5010" actId="6549"/>
          <ac:cxnSpMkLst>
            <pc:docMk/>
            <pc:sldMk cId="1442193066" sldId="259"/>
            <ac:cxnSpMk id="81" creationId="{109EE7D6-3C74-62F3-E597-58E83AAA4B47}"/>
          </ac:cxnSpMkLst>
        </pc:cxnChg>
      </pc:sldChg>
      <pc:sldChg chg="addSp delSp modSp mod ord">
        <pc:chgData name="Darius Schwarze" userId="46957dd3-5954-4f48-a80c-9b45430860ad" providerId="ADAL" clId="{00946746-4644-43A8-B0B6-1D2D1EF7B367}" dt="2023-05-01T11:34:31.740" v="5798" actId="255"/>
        <pc:sldMkLst>
          <pc:docMk/>
          <pc:sldMk cId="2803316611" sldId="260"/>
        </pc:sldMkLst>
        <pc:spChg chg="del">
          <ac:chgData name="Darius Schwarze" userId="46957dd3-5954-4f48-a80c-9b45430860ad" providerId="ADAL" clId="{00946746-4644-43A8-B0B6-1D2D1EF7B367}" dt="2023-05-01T11:25:34.446" v="5599" actId="478"/>
          <ac:spMkLst>
            <pc:docMk/>
            <pc:sldMk cId="2803316611" sldId="260"/>
            <ac:spMk id="2" creationId="{F47B7122-5299-CE0E-6F4F-BED397656E6B}"/>
          </ac:spMkLst>
        </pc:spChg>
        <pc:spChg chg="mod">
          <ac:chgData name="Darius Schwarze" userId="46957dd3-5954-4f48-a80c-9b45430860ad" providerId="ADAL" clId="{00946746-4644-43A8-B0B6-1D2D1EF7B367}" dt="2023-04-28T20:20:05.178" v="5015" actId="1076"/>
          <ac:spMkLst>
            <pc:docMk/>
            <pc:sldMk cId="2803316611" sldId="260"/>
            <ac:spMk id="3" creationId="{E45D8D47-BD0D-4960-F208-FB4DBA7A116E}"/>
          </ac:spMkLst>
        </pc:spChg>
        <pc:spChg chg="mod">
          <ac:chgData name="Darius Schwarze" userId="46957dd3-5954-4f48-a80c-9b45430860ad" providerId="ADAL" clId="{00946746-4644-43A8-B0B6-1D2D1EF7B367}" dt="2023-05-01T11:29:45.945" v="5757" actId="1076"/>
          <ac:spMkLst>
            <pc:docMk/>
            <pc:sldMk cId="2803316611" sldId="260"/>
            <ac:spMk id="4" creationId="{73DA69E0-F131-2DFC-D30B-5100561245F3}"/>
          </ac:spMkLst>
        </pc:spChg>
        <pc:spChg chg="add del mod">
          <ac:chgData name="Darius Schwarze" userId="46957dd3-5954-4f48-a80c-9b45430860ad" providerId="ADAL" clId="{00946746-4644-43A8-B0B6-1D2D1EF7B367}" dt="2023-05-01T11:30:01.959" v="5760" actId="478"/>
          <ac:spMkLst>
            <pc:docMk/>
            <pc:sldMk cId="2803316611" sldId="260"/>
            <ac:spMk id="7" creationId="{02668B04-DFF9-3305-A1A3-D315BE51D002}"/>
          </ac:spMkLst>
        </pc:spChg>
        <pc:spChg chg="add del mod">
          <ac:chgData name="Darius Schwarze" userId="46957dd3-5954-4f48-a80c-9b45430860ad" providerId="ADAL" clId="{00946746-4644-43A8-B0B6-1D2D1EF7B367}" dt="2023-04-28T12:18:44.128" v="3458" actId="478"/>
          <ac:spMkLst>
            <pc:docMk/>
            <pc:sldMk cId="2803316611" sldId="260"/>
            <ac:spMk id="7" creationId="{7D8C536E-18FD-4C69-77AA-56E13AC82869}"/>
          </ac:spMkLst>
        </pc:spChg>
        <pc:spChg chg="add mod">
          <ac:chgData name="Darius Schwarze" userId="46957dd3-5954-4f48-a80c-9b45430860ad" providerId="ADAL" clId="{00946746-4644-43A8-B0B6-1D2D1EF7B367}" dt="2023-05-01T11:34:31.740" v="5798" actId="255"/>
          <ac:spMkLst>
            <pc:docMk/>
            <pc:sldMk cId="2803316611" sldId="260"/>
            <ac:spMk id="9" creationId="{2BFA49E3-463D-2FCB-830B-8F8585CC83B7}"/>
          </ac:spMkLst>
        </pc:spChg>
        <pc:spChg chg="add del mod ord">
          <ac:chgData name="Darius Schwarze" userId="46957dd3-5954-4f48-a80c-9b45430860ad" providerId="ADAL" clId="{00946746-4644-43A8-B0B6-1D2D1EF7B367}" dt="2023-04-30T13:02:15.501" v="5303" actId="478"/>
          <ac:spMkLst>
            <pc:docMk/>
            <pc:sldMk cId="2803316611" sldId="260"/>
            <ac:spMk id="9" creationId="{8E2DABE6-6746-FE52-625E-3C0E82FE70DF}"/>
          </ac:spMkLst>
        </pc:spChg>
        <pc:spChg chg="add mod">
          <ac:chgData name="Darius Schwarze" userId="46957dd3-5954-4f48-a80c-9b45430860ad" providerId="ADAL" clId="{00946746-4644-43A8-B0B6-1D2D1EF7B367}" dt="2023-05-01T11:30:27.708" v="5764" actId="1076"/>
          <ac:spMkLst>
            <pc:docMk/>
            <pc:sldMk cId="2803316611" sldId="260"/>
            <ac:spMk id="10" creationId="{3F8BD67E-3E6D-4C40-B7DA-86B7F0BA9118}"/>
          </ac:spMkLst>
        </pc:spChg>
        <pc:spChg chg="mod">
          <ac:chgData name="Darius Schwarze" userId="46957dd3-5954-4f48-a80c-9b45430860ad" providerId="ADAL" clId="{00946746-4644-43A8-B0B6-1D2D1EF7B367}" dt="2023-04-28T20:20:21.766" v="5019" actId="1076"/>
          <ac:spMkLst>
            <pc:docMk/>
            <pc:sldMk cId="2803316611" sldId="260"/>
            <ac:spMk id="16" creationId="{7EC40477-8440-E908-C370-9B8B712116CB}"/>
          </ac:spMkLst>
        </pc:spChg>
        <pc:spChg chg="mod">
          <ac:chgData name="Darius Schwarze" userId="46957dd3-5954-4f48-a80c-9b45430860ad" providerId="ADAL" clId="{00946746-4644-43A8-B0B6-1D2D1EF7B367}" dt="2023-04-28T20:20:23.747" v="5020" actId="1076"/>
          <ac:spMkLst>
            <pc:docMk/>
            <pc:sldMk cId="2803316611" sldId="260"/>
            <ac:spMk id="43" creationId="{A7F19D86-13DC-A3E4-35C9-4A95E2135343}"/>
          </ac:spMkLst>
        </pc:spChg>
        <pc:spChg chg="mod">
          <ac:chgData name="Darius Schwarze" userId="46957dd3-5954-4f48-a80c-9b45430860ad" providerId="ADAL" clId="{00946746-4644-43A8-B0B6-1D2D1EF7B367}" dt="2023-04-28T12:19:18.375" v="3461" actId="1076"/>
          <ac:spMkLst>
            <pc:docMk/>
            <pc:sldMk cId="2803316611" sldId="260"/>
            <ac:spMk id="44" creationId="{17C12D0D-77B9-058F-9028-E5DE6BE9F7E7}"/>
          </ac:spMkLst>
        </pc:spChg>
        <pc:spChg chg="mod">
          <ac:chgData name="Darius Schwarze" userId="46957dd3-5954-4f48-a80c-9b45430860ad" providerId="ADAL" clId="{00946746-4644-43A8-B0B6-1D2D1EF7B367}" dt="2023-04-28T20:20:15.423" v="5018" actId="1076"/>
          <ac:spMkLst>
            <pc:docMk/>
            <pc:sldMk cId="2803316611" sldId="260"/>
            <ac:spMk id="57" creationId="{8B874804-8B2C-9C9D-62AE-4DF0666A5FEB}"/>
          </ac:spMkLst>
        </pc:spChg>
        <pc:spChg chg="mod">
          <ac:chgData name="Darius Schwarze" userId="46957dd3-5954-4f48-a80c-9b45430860ad" providerId="ADAL" clId="{00946746-4644-43A8-B0B6-1D2D1EF7B367}" dt="2023-05-01T11:30:20.177" v="5763" actId="20577"/>
          <ac:spMkLst>
            <pc:docMk/>
            <pc:sldMk cId="2803316611" sldId="260"/>
            <ac:spMk id="60" creationId="{8DCEC13C-7574-131E-80DC-A3A753B68123}"/>
          </ac:spMkLst>
        </pc:spChg>
        <pc:spChg chg="mod">
          <ac:chgData name="Darius Schwarze" userId="46957dd3-5954-4f48-a80c-9b45430860ad" providerId="ADAL" clId="{00946746-4644-43A8-B0B6-1D2D1EF7B367}" dt="2023-04-30T13:02:12.923" v="5302" actId="692"/>
          <ac:spMkLst>
            <pc:docMk/>
            <pc:sldMk cId="2803316611" sldId="260"/>
            <ac:spMk id="62" creationId="{EA721D04-183B-2C41-58AB-A96ADE1727CE}"/>
          </ac:spMkLst>
        </pc:spChg>
        <pc:cxnChg chg="mod">
          <ac:chgData name="Darius Schwarze" userId="46957dd3-5954-4f48-a80c-9b45430860ad" providerId="ADAL" clId="{00946746-4644-43A8-B0B6-1D2D1EF7B367}" dt="2023-04-28T20:20:09.252" v="5016" actId="1076"/>
          <ac:cxnSpMkLst>
            <pc:docMk/>
            <pc:sldMk cId="2803316611" sldId="260"/>
            <ac:cxnSpMk id="13" creationId="{6715503C-3F40-C9E3-570D-F4A2A10A2EC5}"/>
          </ac:cxnSpMkLst>
        </pc:cxnChg>
        <pc:cxnChg chg="mod">
          <ac:chgData name="Darius Schwarze" userId="46957dd3-5954-4f48-a80c-9b45430860ad" providerId="ADAL" clId="{00946746-4644-43A8-B0B6-1D2D1EF7B367}" dt="2023-04-28T20:20:15.423" v="5018" actId="1076"/>
          <ac:cxnSpMkLst>
            <pc:docMk/>
            <pc:sldMk cId="2803316611" sldId="260"/>
            <ac:cxnSpMk id="29" creationId="{EED0CCFB-2FA7-7EDD-7377-76940759200C}"/>
          </ac:cxnSpMkLst>
        </pc:cxnChg>
      </pc:sldChg>
      <pc:sldChg chg="addSp delSp modSp mod">
        <pc:chgData name="Darius Schwarze" userId="46957dd3-5954-4f48-a80c-9b45430860ad" providerId="ADAL" clId="{00946746-4644-43A8-B0B6-1D2D1EF7B367}" dt="2023-05-01T19:21:45.621" v="6135" actId="313"/>
        <pc:sldMkLst>
          <pc:docMk/>
          <pc:sldMk cId="648633350" sldId="261"/>
        </pc:sldMkLst>
        <pc:spChg chg="mod">
          <ac:chgData name="Darius Schwarze" userId="46957dd3-5954-4f48-a80c-9b45430860ad" providerId="ADAL" clId="{00946746-4644-43A8-B0B6-1D2D1EF7B367}" dt="2023-05-01T19:17:02.835" v="6117" actId="20577"/>
          <ac:spMkLst>
            <pc:docMk/>
            <pc:sldMk cId="648633350" sldId="261"/>
            <ac:spMk id="2" creationId="{F47B7122-5299-CE0E-6F4F-BED397656E6B}"/>
          </ac:spMkLst>
        </pc:spChg>
        <pc:spChg chg="add del mod">
          <ac:chgData name="Darius Schwarze" userId="46957dd3-5954-4f48-a80c-9b45430860ad" providerId="ADAL" clId="{00946746-4644-43A8-B0B6-1D2D1EF7B367}" dt="2023-04-28T12:25:28.375" v="3470"/>
          <ac:spMkLst>
            <pc:docMk/>
            <pc:sldMk cId="648633350" sldId="261"/>
            <ac:spMk id="4" creationId="{E7E193C2-0376-847F-EA44-E03223C8A3DC}"/>
          </ac:spMkLst>
        </pc:spChg>
        <pc:spChg chg="add del mod">
          <ac:chgData name="Darius Schwarze" userId="46957dd3-5954-4f48-a80c-9b45430860ad" providerId="ADAL" clId="{00946746-4644-43A8-B0B6-1D2D1EF7B367}" dt="2023-04-28T12:26:01.971" v="3473" actId="478"/>
          <ac:spMkLst>
            <pc:docMk/>
            <pc:sldMk cId="648633350" sldId="261"/>
            <ac:spMk id="5" creationId="{E6BF5B68-E9C0-38DF-BE92-60A56BB85AEE}"/>
          </ac:spMkLst>
        </pc:spChg>
        <pc:spChg chg="add del mod">
          <ac:chgData name="Darius Schwarze" userId="46957dd3-5954-4f48-a80c-9b45430860ad" providerId="ADAL" clId="{00946746-4644-43A8-B0B6-1D2D1EF7B367}" dt="2023-04-28T12:26:49.100" v="3480" actId="478"/>
          <ac:spMkLst>
            <pc:docMk/>
            <pc:sldMk cId="648633350" sldId="261"/>
            <ac:spMk id="8" creationId="{ABB54F4B-2900-E4A2-F7D2-C55A5188B16D}"/>
          </ac:spMkLst>
        </pc:spChg>
        <pc:spChg chg="add mod">
          <ac:chgData name="Darius Schwarze" userId="46957dd3-5954-4f48-a80c-9b45430860ad" providerId="ADAL" clId="{00946746-4644-43A8-B0B6-1D2D1EF7B367}" dt="2023-04-28T20:21:55.486" v="5025" actId="1076"/>
          <ac:spMkLst>
            <pc:docMk/>
            <pc:sldMk cId="648633350" sldId="261"/>
            <ac:spMk id="9" creationId="{90877CDE-C2F1-5B56-1ABA-DAF0FA7997A9}"/>
          </ac:spMkLst>
        </pc:spChg>
        <pc:spChg chg="add mod">
          <ac:chgData name="Darius Schwarze" userId="46957dd3-5954-4f48-a80c-9b45430860ad" providerId="ADAL" clId="{00946746-4644-43A8-B0B6-1D2D1EF7B367}" dt="2023-05-01T19:21:45.621" v="6135" actId="313"/>
          <ac:spMkLst>
            <pc:docMk/>
            <pc:sldMk cId="648633350" sldId="261"/>
            <ac:spMk id="10" creationId="{5B04AEB8-E048-9997-0F9A-8D0E155CFBA4}"/>
          </ac:spMkLst>
        </pc:spChg>
        <pc:picChg chg="add mod">
          <ac:chgData name="Darius Schwarze" userId="46957dd3-5954-4f48-a80c-9b45430860ad" providerId="ADAL" clId="{00946746-4644-43A8-B0B6-1D2D1EF7B367}" dt="2023-04-28T12:25:58.327" v="3472"/>
          <ac:picMkLst>
            <pc:docMk/>
            <pc:sldMk cId="648633350" sldId="261"/>
            <ac:picMk id="6" creationId="{54F80BAB-1BB5-9E90-412E-C99E23FF5F73}"/>
          </ac:picMkLst>
        </pc:picChg>
        <pc:picChg chg="add mod">
          <ac:chgData name="Darius Schwarze" userId="46957dd3-5954-4f48-a80c-9b45430860ad" providerId="ADAL" clId="{00946746-4644-43A8-B0B6-1D2D1EF7B367}" dt="2023-04-28T12:26:46.392" v="3479" actId="688"/>
          <ac:picMkLst>
            <pc:docMk/>
            <pc:sldMk cId="648633350" sldId="261"/>
            <ac:picMk id="7" creationId="{DDE5803A-043A-E148-CFFB-B353A40BF1F7}"/>
          </ac:picMkLst>
        </pc:picChg>
        <pc:cxnChg chg="add del mod">
          <ac:chgData name="Darius Schwarze" userId="46957dd3-5954-4f48-a80c-9b45430860ad" providerId="ADAL" clId="{00946746-4644-43A8-B0B6-1D2D1EF7B367}" dt="2023-04-28T12:33:05.175" v="3798" actId="478"/>
          <ac:cxnSpMkLst>
            <pc:docMk/>
            <pc:sldMk cId="648633350" sldId="261"/>
            <ac:cxnSpMk id="12" creationId="{EE34B0A2-76FD-5135-E3AB-F78AA8D7CD83}"/>
          </ac:cxnSpMkLst>
        </pc:cxnChg>
      </pc:sldChg>
      <pc:sldChg chg="modSp mod">
        <pc:chgData name="Darius Schwarze" userId="46957dd3-5954-4f48-a80c-9b45430860ad" providerId="ADAL" clId="{00946746-4644-43A8-B0B6-1D2D1EF7B367}" dt="2023-05-01T19:23:01.308" v="6137" actId="14100"/>
        <pc:sldMkLst>
          <pc:docMk/>
          <pc:sldMk cId="1293251496" sldId="263"/>
        </pc:sldMkLst>
        <pc:spChg chg="mod">
          <ac:chgData name="Darius Schwarze" userId="46957dd3-5954-4f48-a80c-9b45430860ad" providerId="ADAL" clId="{00946746-4644-43A8-B0B6-1D2D1EF7B367}" dt="2023-05-01T19:17:12.846" v="6121" actId="20577"/>
          <ac:spMkLst>
            <pc:docMk/>
            <pc:sldMk cId="1293251496" sldId="263"/>
            <ac:spMk id="2" creationId="{F47B7122-5299-CE0E-6F4F-BED397656E6B}"/>
          </ac:spMkLst>
        </pc:spChg>
        <pc:spChg chg="mod">
          <ac:chgData name="Darius Schwarze" userId="46957dd3-5954-4f48-a80c-9b45430860ad" providerId="ADAL" clId="{00946746-4644-43A8-B0B6-1D2D1EF7B367}" dt="2023-04-28T12:45:19.765" v="4152" actId="1076"/>
          <ac:spMkLst>
            <pc:docMk/>
            <pc:sldMk cId="1293251496" sldId="263"/>
            <ac:spMk id="34" creationId="{E2BCBA6D-672F-4CDE-DA92-14C3C58A9037}"/>
          </ac:spMkLst>
        </pc:spChg>
        <pc:spChg chg="mod">
          <ac:chgData name="Darius Schwarze" userId="46957dd3-5954-4f48-a80c-9b45430860ad" providerId="ADAL" clId="{00946746-4644-43A8-B0B6-1D2D1EF7B367}" dt="2023-04-30T13:02:59.419" v="5306" actId="20577"/>
          <ac:spMkLst>
            <pc:docMk/>
            <pc:sldMk cId="1293251496" sldId="263"/>
            <ac:spMk id="45" creationId="{FF5EE528-2A04-135A-C037-33190EA17513}"/>
          </ac:spMkLst>
        </pc:spChg>
        <pc:spChg chg="mod">
          <ac:chgData name="Darius Schwarze" userId="46957dd3-5954-4f48-a80c-9b45430860ad" providerId="ADAL" clId="{00946746-4644-43A8-B0B6-1D2D1EF7B367}" dt="2023-05-01T19:23:01.308" v="6137" actId="14100"/>
          <ac:spMkLst>
            <pc:docMk/>
            <pc:sldMk cId="1293251496" sldId="263"/>
            <ac:spMk id="47" creationId="{7D70D84A-A36D-AFDC-4991-0CC71F4CFFDE}"/>
          </ac:spMkLst>
        </pc:spChg>
        <pc:spChg chg="mod">
          <ac:chgData name="Darius Schwarze" userId="46957dd3-5954-4f48-a80c-9b45430860ad" providerId="ADAL" clId="{00946746-4644-43A8-B0B6-1D2D1EF7B367}" dt="2023-05-01T19:22:55.554" v="6136" actId="115"/>
          <ac:spMkLst>
            <pc:docMk/>
            <pc:sldMk cId="1293251496" sldId="263"/>
            <ac:spMk id="48" creationId="{74A196C6-1753-A928-25B5-EF323FC7EA9E}"/>
          </ac:spMkLst>
        </pc:spChg>
        <pc:spChg chg="mod">
          <ac:chgData name="Darius Schwarze" userId="46957dd3-5954-4f48-a80c-9b45430860ad" providerId="ADAL" clId="{00946746-4644-43A8-B0B6-1D2D1EF7B367}" dt="2023-04-28T12:48:36.521" v="4224" actId="1076"/>
          <ac:spMkLst>
            <pc:docMk/>
            <pc:sldMk cId="1293251496" sldId="263"/>
            <ac:spMk id="50" creationId="{87A7AFC3-5167-C44F-890D-F107CF957026}"/>
          </ac:spMkLst>
        </pc:spChg>
        <pc:spChg chg="mod">
          <ac:chgData name="Darius Schwarze" userId="46957dd3-5954-4f48-a80c-9b45430860ad" providerId="ADAL" clId="{00946746-4644-43A8-B0B6-1D2D1EF7B367}" dt="2023-04-28T12:49:57.796" v="4230" actId="1076"/>
          <ac:spMkLst>
            <pc:docMk/>
            <pc:sldMk cId="1293251496" sldId="263"/>
            <ac:spMk id="51" creationId="{DF7BD6DB-36CF-1362-4A9C-198AC2498971}"/>
          </ac:spMkLst>
        </pc:spChg>
      </pc:sldChg>
      <pc:sldChg chg="addSp delSp modSp mod">
        <pc:chgData name="Darius Schwarze" userId="46957dd3-5954-4f48-a80c-9b45430860ad" providerId="ADAL" clId="{00946746-4644-43A8-B0B6-1D2D1EF7B367}" dt="2023-04-30T12:41:13.223" v="5154" actId="1076"/>
        <pc:sldMkLst>
          <pc:docMk/>
          <pc:sldMk cId="3961338242" sldId="264"/>
        </pc:sldMkLst>
        <pc:spChg chg="mod">
          <ac:chgData name="Darius Schwarze" userId="46957dd3-5954-4f48-a80c-9b45430860ad" providerId="ADAL" clId="{00946746-4644-43A8-B0B6-1D2D1EF7B367}" dt="2023-04-30T12:35:06.441" v="5153" actId="20577"/>
          <ac:spMkLst>
            <pc:docMk/>
            <pc:sldMk cId="3961338242" sldId="264"/>
            <ac:spMk id="2" creationId="{F47B7122-5299-CE0E-6F4F-BED397656E6B}"/>
          </ac:spMkLst>
        </pc:spChg>
        <pc:spChg chg="add del mod">
          <ac:chgData name="Darius Schwarze" userId="46957dd3-5954-4f48-a80c-9b45430860ad" providerId="ADAL" clId="{00946746-4644-43A8-B0B6-1D2D1EF7B367}" dt="2023-04-30T12:34:49.067" v="5140" actId="478"/>
          <ac:spMkLst>
            <pc:docMk/>
            <pc:sldMk cId="3961338242" sldId="264"/>
            <ac:spMk id="5" creationId="{FE81910D-9AC3-6D1D-2885-87653CF58436}"/>
          </ac:spMkLst>
        </pc:spChg>
        <pc:picChg chg="del mod">
          <ac:chgData name="Darius Schwarze" userId="46957dd3-5954-4f48-a80c-9b45430860ad" providerId="ADAL" clId="{00946746-4644-43A8-B0B6-1D2D1EF7B367}" dt="2023-04-30T12:34:39.724" v="5135" actId="478"/>
          <ac:picMkLst>
            <pc:docMk/>
            <pc:sldMk cId="3961338242" sldId="264"/>
            <ac:picMk id="3" creationId="{7A4D55D2-36B8-C605-40CA-5775F02E1719}"/>
          </ac:picMkLst>
        </pc:picChg>
        <pc:picChg chg="del">
          <ac:chgData name="Darius Schwarze" userId="46957dd3-5954-4f48-a80c-9b45430860ad" providerId="ADAL" clId="{00946746-4644-43A8-B0B6-1D2D1EF7B367}" dt="2023-04-30T12:34:41.505" v="5136" actId="478"/>
          <ac:picMkLst>
            <pc:docMk/>
            <pc:sldMk cId="3961338242" sldId="264"/>
            <ac:picMk id="4" creationId="{BA630BEC-B2C2-63CC-DF12-5E4FA5052890}"/>
          </ac:picMkLst>
        </pc:picChg>
        <pc:picChg chg="add mod">
          <ac:chgData name="Darius Schwarze" userId="46957dd3-5954-4f48-a80c-9b45430860ad" providerId="ADAL" clId="{00946746-4644-43A8-B0B6-1D2D1EF7B367}" dt="2023-04-30T12:41:13.223" v="5154" actId="1076"/>
          <ac:picMkLst>
            <pc:docMk/>
            <pc:sldMk cId="3961338242" sldId="264"/>
            <ac:picMk id="6" creationId="{82E70B37-F4C4-6C57-4AB6-AFE169362AF1}"/>
          </ac:picMkLst>
        </pc:picChg>
      </pc:sldChg>
      <pc:sldChg chg="delSp modSp mod">
        <pc:chgData name="Darius Schwarze" userId="46957dd3-5954-4f48-a80c-9b45430860ad" providerId="ADAL" clId="{00946746-4644-43A8-B0B6-1D2D1EF7B367}" dt="2023-05-01T19:17:23.776" v="6125" actId="20577"/>
        <pc:sldMkLst>
          <pc:docMk/>
          <pc:sldMk cId="3965801280" sldId="265"/>
        </pc:sldMkLst>
        <pc:spChg chg="mod">
          <ac:chgData name="Darius Schwarze" userId="46957dd3-5954-4f48-a80c-9b45430860ad" providerId="ADAL" clId="{00946746-4644-43A8-B0B6-1D2D1EF7B367}" dt="2023-05-01T19:17:23.776" v="6125" actId="20577"/>
          <ac:spMkLst>
            <pc:docMk/>
            <pc:sldMk cId="3965801280" sldId="265"/>
            <ac:spMk id="2" creationId="{F47B7122-5299-CE0E-6F4F-BED397656E6B}"/>
          </ac:spMkLst>
        </pc:spChg>
        <pc:spChg chg="mod">
          <ac:chgData name="Darius Schwarze" userId="46957dd3-5954-4f48-a80c-9b45430860ad" providerId="ADAL" clId="{00946746-4644-43A8-B0B6-1D2D1EF7B367}" dt="2023-04-28T13:06:30.332" v="4572" actId="1076"/>
          <ac:spMkLst>
            <pc:docMk/>
            <pc:sldMk cId="3965801280" sldId="265"/>
            <ac:spMk id="3" creationId="{CF272C2C-5563-F789-BA2C-E983F105EE7B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4" creationId="{85F49E29-CD19-E442-3769-CBE4B0BFBAF7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6" creationId="{BE5AB305-E4DF-BE7A-5919-0ABDAF2421B9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7" creationId="{6D056C69-76CB-F8BF-A5F1-0E9A8D447942}"/>
          </ac:spMkLst>
        </pc:spChg>
        <pc:spChg chg="mod">
          <ac:chgData name="Darius Schwarze" userId="46957dd3-5954-4f48-a80c-9b45430860ad" providerId="ADAL" clId="{00946746-4644-43A8-B0B6-1D2D1EF7B367}" dt="2023-04-28T12:57:13.656" v="4316" actId="1076"/>
          <ac:spMkLst>
            <pc:docMk/>
            <pc:sldMk cId="3965801280" sldId="265"/>
            <ac:spMk id="11" creationId="{72E726E0-6A5F-7974-FEDF-4B6D082FDB4B}"/>
          </ac:spMkLst>
        </pc:spChg>
        <pc:spChg chg="mod">
          <ac:chgData name="Darius Schwarze" userId="46957dd3-5954-4f48-a80c-9b45430860ad" providerId="ADAL" clId="{00946746-4644-43A8-B0B6-1D2D1EF7B367}" dt="2023-04-28T12:57:34.835" v="4324" actId="14100"/>
          <ac:spMkLst>
            <pc:docMk/>
            <pc:sldMk cId="3965801280" sldId="265"/>
            <ac:spMk id="12" creationId="{00E876F3-3F06-C9D4-D212-CDB269831057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13" creationId="{287ED063-13CC-3519-2C3E-BB3E46F31277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14" creationId="{5D2FB901-D08C-9552-553D-DE86F9644059}"/>
          </ac:spMkLst>
        </pc:spChg>
        <pc:spChg chg="del mod">
          <ac:chgData name="Darius Schwarze" userId="46957dd3-5954-4f48-a80c-9b45430860ad" providerId="ADAL" clId="{00946746-4644-43A8-B0B6-1D2D1EF7B367}" dt="2023-04-28T12:14:45.960" v="3341" actId="478"/>
          <ac:spMkLst>
            <pc:docMk/>
            <pc:sldMk cId="3965801280" sldId="265"/>
            <ac:spMk id="22" creationId="{8460B36C-26DC-0763-1102-4185965F1D0D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23" creationId="{0CE16D2B-66E8-FF14-31C8-A2E2453EA207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24" creationId="{4D00ECB7-6948-463F-E3C6-61CC53F7A696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26" creationId="{29490FC7-0D6A-458A-836C-33937F05AFA7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30" creationId="{5FA901B1-1F02-F891-FA66-0C124C253723}"/>
          </ac:spMkLst>
        </pc:spChg>
        <pc:spChg chg="mod">
          <ac:chgData name="Darius Schwarze" userId="46957dd3-5954-4f48-a80c-9b45430860ad" providerId="ADAL" clId="{00946746-4644-43A8-B0B6-1D2D1EF7B367}" dt="2023-04-28T12:56:51.781" v="4311" actId="1076"/>
          <ac:spMkLst>
            <pc:docMk/>
            <pc:sldMk cId="3965801280" sldId="265"/>
            <ac:spMk id="1027" creationId="{481F0E09-8994-21BA-6A19-16DA4ED3C069}"/>
          </ac:spMkLst>
        </pc:spChg>
        <pc:graphicFrameChg chg="mod">
          <ac:chgData name="Darius Schwarze" userId="46957dd3-5954-4f48-a80c-9b45430860ad" providerId="ADAL" clId="{00946746-4644-43A8-B0B6-1D2D1EF7B367}" dt="2023-04-28T12:56:51.781" v="4311" actId="1076"/>
          <ac:graphicFrameMkLst>
            <pc:docMk/>
            <pc:sldMk cId="3965801280" sldId="265"/>
            <ac:graphicFrameMk id="21" creationId="{809C101C-338F-A2CB-C7F0-F02ADF767976}"/>
          </ac:graphicFrameMkLst>
        </pc:graphicFrameChg>
        <pc:graphicFrameChg chg="mod">
          <ac:chgData name="Darius Schwarze" userId="46957dd3-5954-4f48-a80c-9b45430860ad" providerId="ADAL" clId="{00946746-4644-43A8-B0B6-1D2D1EF7B367}" dt="2023-04-28T12:56:51.781" v="4311" actId="1076"/>
          <ac:graphicFrameMkLst>
            <pc:docMk/>
            <pc:sldMk cId="3965801280" sldId="265"/>
            <ac:graphicFrameMk id="29" creationId="{B5B3C33B-5385-E6FC-5753-C50F134F347F}"/>
          </ac:graphicFrameMkLst>
        </pc:graphicFrameChg>
        <pc:graphicFrameChg chg="mod">
          <ac:chgData name="Darius Schwarze" userId="46957dd3-5954-4f48-a80c-9b45430860ad" providerId="ADAL" clId="{00946746-4644-43A8-B0B6-1D2D1EF7B367}" dt="2023-04-28T12:56:51.781" v="4311" actId="1076"/>
          <ac:graphicFrameMkLst>
            <pc:docMk/>
            <pc:sldMk cId="3965801280" sldId="265"/>
            <ac:graphicFrameMk id="1024" creationId="{C143474C-2575-6AA3-658A-CE77D17200CF}"/>
          </ac:graphicFrameMkLst>
        </pc:graphicFrameChg>
        <pc:cxnChg chg="mod">
          <ac:chgData name="Darius Schwarze" userId="46957dd3-5954-4f48-a80c-9b45430860ad" providerId="ADAL" clId="{00946746-4644-43A8-B0B6-1D2D1EF7B367}" dt="2023-04-28T12:56:51.781" v="4311" actId="1076"/>
          <ac:cxnSpMkLst>
            <pc:docMk/>
            <pc:sldMk cId="3965801280" sldId="265"/>
            <ac:cxnSpMk id="17" creationId="{466E8A94-4415-5911-C02C-2C8ED5563AF6}"/>
          </ac:cxnSpMkLst>
        </pc:cxnChg>
        <pc:cxnChg chg="mod">
          <ac:chgData name="Darius Schwarze" userId="46957dd3-5954-4f48-a80c-9b45430860ad" providerId="ADAL" clId="{00946746-4644-43A8-B0B6-1D2D1EF7B367}" dt="2023-04-28T12:56:51.781" v="4311" actId="1076"/>
          <ac:cxnSpMkLst>
            <pc:docMk/>
            <pc:sldMk cId="3965801280" sldId="265"/>
            <ac:cxnSpMk id="18" creationId="{31900FC1-17E7-EE19-3A2D-3F6B912546F7}"/>
          </ac:cxnSpMkLst>
        </pc:cxnChg>
      </pc:sldChg>
      <pc:sldChg chg="del">
        <pc:chgData name="Darius Schwarze" userId="46957dd3-5954-4f48-a80c-9b45430860ad" providerId="ADAL" clId="{00946746-4644-43A8-B0B6-1D2D1EF7B367}" dt="2023-04-28T13:13:32.286" v="4652" actId="47"/>
        <pc:sldMkLst>
          <pc:docMk/>
          <pc:sldMk cId="4087388965" sldId="266"/>
        </pc:sldMkLst>
      </pc:sldChg>
      <pc:sldChg chg="addSp modSp mod">
        <pc:chgData name="Darius Schwarze" userId="46957dd3-5954-4f48-a80c-9b45430860ad" providerId="ADAL" clId="{00946746-4644-43A8-B0B6-1D2D1EF7B367}" dt="2023-05-01T19:25:21.832" v="6143" actId="20577"/>
        <pc:sldMkLst>
          <pc:docMk/>
          <pc:sldMk cId="2437233632" sldId="267"/>
        </pc:sldMkLst>
        <pc:spChg chg="mod">
          <ac:chgData name="Darius Schwarze" userId="46957dd3-5954-4f48-a80c-9b45430860ad" providerId="ADAL" clId="{00946746-4644-43A8-B0B6-1D2D1EF7B367}" dt="2023-05-01T19:17:46.160" v="6131" actId="20577"/>
          <ac:spMkLst>
            <pc:docMk/>
            <pc:sldMk cId="2437233632" sldId="267"/>
            <ac:spMk id="2" creationId="{F47B7122-5299-CE0E-6F4F-BED397656E6B}"/>
          </ac:spMkLst>
        </pc:spChg>
        <pc:spChg chg="add mod ord">
          <ac:chgData name="Darius Schwarze" userId="46957dd3-5954-4f48-a80c-9b45430860ad" providerId="ADAL" clId="{00946746-4644-43A8-B0B6-1D2D1EF7B367}" dt="2023-04-28T20:10:18.193" v="4952" actId="1076"/>
          <ac:spMkLst>
            <pc:docMk/>
            <pc:sldMk cId="2437233632" sldId="267"/>
            <ac:spMk id="3" creationId="{0C6FF2A2-814B-ED32-445B-65A702AD3D33}"/>
          </ac:spMkLst>
        </pc:spChg>
        <pc:spChg chg="mod">
          <ac:chgData name="Darius Schwarze" userId="46957dd3-5954-4f48-a80c-9b45430860ad" providerId="ADAL" clId="{00946746-4644-43A8-B0B6-1D2D1EF7B367}" dt="2023-04-28T20:10:18.193" v="4952" actId="1076"/>
          <ac:spMkLst>
            <pc:docMk/>
            <pc:sldMk cId="2437233632" sldId="267"/>
            <ac:spMk id="4" creationId="{85F49E29-CD19-E442-3769-CBE4B0BFBAF7}"/>
          </ac:spMkLst>
        </pc:spChg>
        <pc:spChg chg="mod">
          <ac:chgData name="Darius Schwarze" userId="46957dd3-5954-4f48-a80c-9b45430860ad" providerId="ADAL" clId="{00946746-4644-43A8-B0B6-1D2D1EF7B367}" dt="2023-04-28T20:10:42.882" v="4955" actId="1076"/>
          <ac:spMkLst>
            <pc:docMk/>
            <pc:sldMk cId="2437233632" sldId="267"/>
            <ac:spMk id="5" creationId="{F9CA705A-971F-56C2-EDBC-D5E47794DD76}"/>
          </ac:spMkLst>
        </pc:spChg>
        <pc:spChg chg="add mod ord">
          <ac:chgData name="Darius Schwarze" userId="46957dd3-5954-4f48-a80c-9b45430860ad" providerId="ADAL" clId="{00946746-4644-43A8-B0B6-1D2D1EF7B367}" dt="2023-04-28T20:10:18.193" v="4952" actId="1076"/>
          <ac:spMkLst>
            <pc:docMk/>
            <pc:sldMk cId="2437233632" sldId="267"/>
            <ac:spMk id="7" creationId="{C66B182D-BF73-2BCF-8E7D-B2BDC23C1CAF}"/>
          </ac:spMkLst>
        </pc:spChg>
        <pc:spChg chg="mod">
          <ac:chgData name="Darius Schwarze" userId="46957dd3-5954-4f48-a80c-9b45430860ad" providerId="ADAL" clId="{00946746-4644-43A8-B0B6-1D2D1EF7B367}" dt="2023-05-01T19:25:21.832" v="6143" actId="20577"/>
          <ac:spMkLst>
            <pc:docMk/>
            <pc:sldMk cId="2437233632" sldId="267"/>
            <ac:spMk id="9" creationId="{6CC6448A-634F-EF1D-96CB-10411771A767}"/>
          </ac:spMkLst>
        </pc:spChg>
        <pc:spChg chg="add mod">
          <ac:chgData name="Darius Schwarze" userId="46957dd3-5954-4f48-a80c-9b45430860ad" providerId="ADAL" clId="{00946746-4644-43A8-B0B6-1D2D1EF7B367}" dt="2023-04-28T20:10:18.193" v="4952" actId="1076"/>
          <ac:spMkLst>
            <pc:docMk/>
            <pc:sldMk cId="2437233632" sldId="267"/>
            <ac:spMk id="10" creationId="{51A31A93-2A23-EE4A-7D5A-A94CAD2BD641}"/>
          </ac:spMkLst>
        </pc:spChg>
        <pc:spChg chg="add mod">
          <ac:chgData name="Darius Schwarze" userId="46957dd3-5954-4f48-a80c-9b45430860ad" providerId="ADAL" clId="{00946746-4644-43A8-B0B6-1D2D1EF7B367}" dt="2023-04-28T20:10:18.193" v="4952" actId="1076"/>
          <ac:spMkLst>
            <pc:docMk/>
            <pc:sldMk cId="2437233632" sldId="267"/>
            <ac:spMk id="12" creationId="{6CE291EA-1270-33CF-4C3F-CE1BEB862024}"/>
          </ac:spMkLst>
        </pc:spChg>
        <pc:spChg chg="mod">
          <ac:chgData name="Darius Schwarze" userId="46957dd3-5954-4f48-a80c-9b45430860ad" providerId="ADAL" clId="{00946746-4644-43A8-B0B6-1D2D1EF7B367}" dt="2023-05-01T19:24:19.972" v="6139" actId="20577"/>
          <ac:spMkLst>
            <pc:docMk/>
            <pc:sldMk cId="2437233632" sldId="267"/>
            <ac:spMk id="14" creationId="{64EA522C-D129-165E-2E1F-936612F5169B}"/>
          </ac:spMkLst>
        </pc:spChg>
        <pc:spChg chg="add mod">
          <ac:chgData name="Darius Schwarze" userId="46957dd3-5954-4f48-a80c-9b45430860ad" providerId="ADAL" clId="{00946746-4644-43A8-B0B6-1D2D1EF7B367}" dt="2023-04-28T20:10:18.193" v="4952" actId="1076"/>
          <ac:spMkLst>
            <pc:docMk/>
            <pc:sldMk cId="2437233632" sldId="267"/>
            <ac:spMk id="15" creationId="{19136D2F-47C7-A470-6BFA-A70FDA894D8B}"/>
          </ac:spMkLst>
        </pc:spChg>
        <pc:picChg chg="mod">
          <ac:chgData name="Darius Schwarze" userId="46957dd3-5954-4f48-a80c-9b45430860ad" providerId="ADAL" clId="{00946746-4644-43A8-B0B6-1D2D1EF7B367}" dt="2023-04-28T20:10:18.193" v="4952" actId="1076"/>
          <ac:picMkLst>
            <pc:docMk/>
            <pc:sldMk cId="2437233632" sldId="267"/>
            <ac:picMk id="6" creationId="{CF76761D-C36F-3C19-DE51-08B8554DE085}"/>
          </ac:picMkLst>
        </pc:picChg>
        <pc:cxnChg chg="mod">
          <ac:chgData name="Darius Schwarze" userId="46957dd3-5954-4f48-a80c-9b45430860ad" providerId="ADAL" clId="{00946746-4644-43A8-B0B6-1D2D1EF7B367}" dt="2023-04-28T20:10:18.193" v="4952" actId="1076"/>
          <ac:cxnSpMkLst>
            <pc:docMk/>
            <pc:sldMk cId="2437233632" sldId="267"/>
            <ac:cxnSpMk id="11" creationId="{4CB1E81A-B031-85AF-828B-0147EB1C3EF8}"/>
          </ac:cxnSpMkLst>
        </pc:cxnChg>
        <pc:cxnChg chg="mod">
          <ac:chgData name="Darius Schwarze" userId="46957dd3-5954-4f48-a80c-9b45430860ad" providerId="ADAL" clId="{00946746-4644-43A8-B0B6-1D2D1EF7B367}" dt="2023-04-28T20:10:18.193" v="4952" actId="1076"/>
          <ac:cxnSpMkLst>
            <pc:docMk/>
            <pc:sldMk cId="2437233632" sldId="267"/>
            <ac:cxnSpMk id="13" creationId="{88D3EACC-9232-4003-A6FD-8C6B55350E77}"/>
          </ac:cxnSpMkLst>
        </pc:cxnChg>
        <pc:cxnChg chg="mod">
          <ac:chgData name="Darius Schwarze" userId="46957dd3-5954-4f48-a80c-9b45430860ad" providerId="ADAL" clId="{00946746-4644-43A8-B0B6-1D2D1EF7B367}" dt="2023-04-28T20:10:18.193" v="4952" actId="1076"/>
          <ac:cxnSpMkLst>
            <pc:docMk/>
            <pc:sldMk cId="2437233632" sldId="267"/>
            <ac:cxnSpMk id="18" creationId="{1EDA874A-BFD5-AA69-15E6-E9C698B56A89}"/>
          </ac:cxnSpMkLst>
        </pc:cxnChg>
        <pc:cxnChg chg="mod">
          <ac:chgData name="Darius Schwarze" userId="46957dd3-5954-4f48-a80c-9b45430860ad" providerId="ADAL" clId="{00946746-4644-43A8-B0B6-1D2D1EF7B367}" dt="2023-04-28T20:11:14.520" v="4956" actId="14100"/>
          <ac:cxnSpMkLst>
            <pc:docMk/>
            <pc:sldMk cId="2437233632" sldId="267"/>
            <ac:cxnSpMk id="19" creationId="{EB228120-D71E-1EF9-9DEE-CDE87EC4792F}"/>
          </ac:cxnSpMkLst>
        </pc:cxnChg>
      </pc:sldChg>
      <pc:sldChg chg="addSp delSp modSp mod">
        <pc:chgData name="Darius Schwarze" userId="46957dd3-5954-4f48-a80c-9b45430860ad" providerId="ADAL" clId="{00946746-4644-43A8-B0B6-1D2D1EF7B367}" dt="2023-05-01T19:26:04.787" v="6155" actId="20577"/>
        <pc:sldMkLst>
          <pc:docMk/>
          <pc:sldMk cId="889461931" sldId="269"/>
        </pc:sldMkLst>
        <pc:spChg chg="mod">
          <ac:chgData name="Darius Schwarze" userId="46957dd3-5954-4f48-a80c-9b45430860ad" providerId="ADAL" clId="{00946746-4644-43A8-B0B6-1D2D1EF7B367}" dt="2023-05-01T19:26:04.787" v="6155" actId="20577"/>
          <ac:spMkLst>
            <pc:docMk/>
            <pc:sldMk cId="889461931" sldId="269"/>
            <ac:spMk id="6" creationId="{443A1F6E-BD3B-AAA5-C57D-86DAA53A62A1}"/>
          </ac:spMkLst>
        </pc:spChg>
        <pc:picChg chg="del">
          <ac:chgData name="Darius Schwarze" userId="46957dd3-5954-4f48-a80c-9b45430860ad" providerId="ADAL" clId="{00946746-4644-43A8-B0B6-1D2D1EF7B367}" dt="2023-04-28T20:13:03.862" v="4957" actId="478"/>
          <ac:picMkLst>
            <pc:docMk/>
            <pc:sldMk cId="889461931" sldId="269"/>
            <ac:picMk id="3" creationId="{87B00AC0-D453-8F95-6B3B-FDEA1534E47D}"/>
          </ac:picMkLst>
        </pc:picChg>
        <pc:picChg chg="add mod ord modCrop">
          <ac:chgData name="Darius Schwarze" userId="46957dd3-5954-4f48-a80c-9b45430860ad" providerId="ADAL" clId="{00946746-4644-43A8-B0B6-1D2D1EF7B367}" dt="2023-04-28T20:14:11.734" v="4971" actId="1076"/>
          <ac:picMkLst>
            <pc:docMk/>
            <pc:sldMk cId="889461931" sldId="269"/>
            <ac:picMk id="8" creationId="{8448DA8D-E517-3872-2FFB-F615AFE40B34}"/>
          </ac:picMkLst>
        </pc:picChg>
      </pc:sldChg>
      <pc:sldChg chg="addSp delSp modSp add mod ord">
        <pc:chgData name="Darius Schwarze" userId="46957dd3-5954-4f48-a80c-9b45430860ad" providerId="ADAL" clId="{00946746-4644-43A8-B0B6-1D2D1EF7B367}" dt="2023-04-27T20:52:59.921" v="1229" actId="478"/>
        <pc:sldMkLst>
          <pc:docMk/>
          <pc:sldMk cId="1707287780" sldId="270"/>
        </pc:sldMkLst>
        <pc:spChg chg="mod">
          <ac:chgData name="Darius Schwarze" userId="46957dd3-5954-4f48-a80c-9b45430860ad" providerId="ADAL" clId="{00946746-4644-43A8-B0B6-1D2D1EF7B367}" dt="2023-04-27T20:31:44.549" v="1156" actId="1076"/>
          <ac:spMkLst>
            <pc:docMk/>
            <pc:sldMk cId="1707287780" sldId="270"/>
            <ac:spMk id="2" creationId="{F47B7122-5299-CE0E-6F4F-BED397656E6B}"/>
          </ac:spMkLst>
        </pc:spChg>
        <pc:spChg chg="add mod">
          <ac:chgData name="Darius Schwarze" userId="46957dd3-5954-4f48-a80c-9b45430860ad" providerId="ADAL" clId="{00946746-4644-43A8-B0B6-1D2D1EF7B367}" dt="2023-04-27T19:49:59.388" v="928" actId="1076"/>
          <ac:spMkLst>
            <pc:docMk/>
            <pc:sldMk cId="1707287780" sldId="270"/>
            <ac:spMk id="3" creationId="{DE2C1FB2-F662-10B9-7061-93DE061F18D0}"/>
          </ac:spMkLst>
        </pc:spChg>
        <pc:spChg chg="del mod">
          <ac:chgData name="Darius Schwarze" userId="46957dd3-5954-4f48-a80c-9b45430860ad" providerId="ADAL" clId="{00946746-4644-43A8-B0B6-1D2D1EF7B367}" dt="2023-04-27T19:26:47.777" v="598"/>
          <ac:spMkLst>
            <pc:docMk/>
            <pc:sldMk cId="1707287780" sldId="270"/>
            <ac:spMk id="5" creationId="{F9CA705A-971F-56C2-EDBC-D5E47794DD76}"/>
          </ac:spMkLst>
        </pc:spChg>
        <pc:spChg chg="del mod">
          <ac:chgData name="Darius Schwarze" userId="46957dd3-5954-4f48-a80c-9b45430860ad" providerId="ADAL" clId="{00946746-4644-43A8-B0B6-1D2D1EF7B367}" dt="2023-04-27T19:26:47.777" v="596"/>
          <ac:spMkLst>
            <pc:docMk/>
            <pc:sldMk cId="1707287780" sldId="270"/>
            <ac:spMk id="6" creationId="{3BC77B72-156E-6999-7041-F54456CB11D5}"/>
          </ac:spMkLst>
        </pc:spChg>
        <pc:spChg chg="add mod">
          <ac:chgData name="Darius Schwarze" userId="46957dd3-5954-4f48-a80c-9b45430860ad" providerId="ADAL" clId="{00946746-4644-43A8-B0B6-1D2D1EF7B367}" dt="2023-04-27T20:03:40.902" v="1009" actId="1076"/>
          <ac:spMkLst>
            <pc:docMk/>
            <pc:sldMk cId="1707287780" sldId="270"/>
            <ac:spMk id="7" creationId="{9231A696-B19D-89E6-54AA-4CE2E46A9D4B}"/>
          </ac:spMkLst>
        </pc:spChg>
        <pc:spChg chg="add mod">
          <ac:chgData name="Darius Schwarze" userId="46957dd3-5954-4f48-a80c-9b45430860ad" providerId="ADAL" clId="{00946746-4644-43A8-B0B6-1D2D1EF7B367}" dt="2023-04-27T20:03:16.497" v="1006" actId="1076"/>
          <ac:spMkLst>
            <pc:docMk/>
            <pc:sldMk cId="1707287780" sldId="270"/>
            <ac:spMk id="8" creationId="{6BCA69AE-BC83-3410-1682-494EF0376F3A}"/>
          </ac:spMkLst>
        </pc:spChg>
        <pc:spChg chg="add mod">
          <ac:chgData name="Darius Schwarze" userId="46957dd3-5954-4f48-a80c-9b45430860ad" providerId="ADAL" clId="{00946746-4644-43A8-B0B6-1D2D1EF7B367}" dt="2023-04-27T20:03:20.200" v="1007" actId="1076"/>
          <ac:spMkLst>
            <pc:docMk/>
            <pc:sldMk cId="1707287780" sldId="270"/>
            <ac:spMk id="9" creationId="{E1629D23-976E-982A-2B3B-49B960DA73A6}"/>
          </ac:spMkLst>
        </pc:spChg>
        <pc:spChg chg="add mod">
          <ac:chgData name="Darius Schwarze" userId="46957dd3-5954-4f48-a80c-9b45430860ad" providerId="ADAL" clId="{00946746-4644-43A8-B0B6-1D2D1EF7B367}" dt="2023-04-27T20:03:46.333" v="1010" actId="1076"/>
          <ac:spMkLst>
            <pc:docMk/>
            <pc:sldMk cId="1707287780" sldId="270"/>
            <ac:spMk id="10" creationId="{BC10067D-A8A8-8985-8524-A20023406630}"/>
          </ac:spMkLst>
        </pc:spChg>
        <pc:spChg chg="add del mod">
          <ac:chgData name="Darius Schwarze" userId="46957dd3-5954-4f48-a80c-9b45430860ad" providerId="ADAL" clId="{00946746-4644-43A8-B0B6-1D2D1EF7B367}" dt="2023-04-27T20:38:01.253" v="1168" actId="478"/>
          <ac:spMkLst>
            <pc:docMk/>
            <pc:sldMk cId="1707287780" sldId="270"/>
            <ac:spMk id="11" creationId="{F6C16715-0656-207A-E551-10242A43FF47}"/>
          </ac:spMkLst>
        </pc:spChg>
        <pc:spChg chg="add mod">
          <ac:chgData name="Darius Schwarze" userId="46957dd3-5954-4f48-a80c-9b45430860ad" providerId="ADAL" clId="{00946746-4644-43A8-B0B6-1D2D1EF7B367}" dt="2023-04-27T19:49:59.388" v="928" actId="1076"/>
          <ac:spMkLst>
            <pc:docMk/>
            <pc:sldMk cId="1707287780" sldId="270"/>
            <ac:spMk id="12" creationId="{3F9B61F7-09B4-3B28-D384-AC4D937C391A}"/>
          </ac:spMkLst>
        </pc:spChg>
        <pc:spChg chg="add del mod">
          <ac:chgData name="Darius Schwarze" userId="46957dd3-5954-4f48-a80c-9b45430860ad" providerId="ADAL" clId="{00946746-4644-43A8-B0B6-1D2D1EF7B367}" dt="2023-04-27T19:54:53.660" v="949" actId="478"/>
          <ac:spMkLst>
            <pc:docMk/>
            <pc:sldMk cId="1707287780" sldId="270"/>
            <ac:spMk id="16" creationId="{4F4D13BA-647A-5C7A-228A-7541938CBA80}"/>
          </ac:spMkLst>
        </pc:spChg>
        <pc:spChg chg="add del mod ord">
          <ac:chgData name="Darius Schwarze" userId="46957dd3-5954-4f48-a80c-9b45430860ad" providerId="ADAL" clId="{00946746-4644-43A8-B0B6-1D2D1EF7B367}" dt="2023-04-27T20:30:28.660" v="1147" actId="478"/>
          <ac:spMkLst>
            <pc:docMk/>
            <pc:sldMk cId="1707287780" sldId="270"/>
            <ac:spMk id="17" creationId="{D842D0B6-4A62-DBE5-C231-DBE8EF70FAD9}"/>
          </ac:spMkLst>
        </pc:spChg>
        <pc:spChg chg="add del mod">
          <ac:chgData name="Darius Schwarze" userId="46957dd3-5954-4f48-a80c-9b45430860ad" providerId="ADAL" clId="{00946746-4644-43A8-B0B6-1D2D1EF7B367}" dt="2023-04-27T20:30:40.341" v="1150" actId="478"/>
          <ac:spMkLst>
            <pc:docMk/>
            <pc:sldMk cId="1707287780" sldId="270"/>
            <ac:spMk id="18" creationId="{134B0431-34F6-66CD-42C2-11B3776FADFD}"/>
          </ac:spMkLst>
        </pc:spChg>
        <pc:spChg chg="add mod">
          <ac:chgData name="Darius Schwarze" userId="46957dd3-5954-4f48-a80c-9b45430860ad" providerId="ADAL" clId="{00946746-4644-43A8-B0B6-1D2D1EF7B367}" dt="2023-04-27T20:49:51.226" v="1213" actId="1076"/>
          <ac:spMkLst>
            <pc:docMk/>
            <pc:sldMk cId="1707287780" sldId="270"/>
            <ac:spMk id="33" creationId="{EC032024-4411-CCD4-922E-6C2495A0EE19}"/>
          </ac:spMkLst>
        </pc:spChg>
        <pc:spChg chg="add mod">
          <ac:chgData name="Darius Schwarze" userId="46957dd3-5954-4f48-a80c-9b45430860ad" providerId="ADAL" clId="{00946746-4644-43A8-B0B6-1D2D1EF7B367}" dt="2023-04-27T20:38:20.344" v="1171" actId="1076"/>
          <ac:spMkLst>
            <pc:docMk/>
            <pc:sldMk cId="1707287780" sldId="270"/>
            <ac:spMk id="34" creationId="{386A06F8-79D9-013A-BD82-0231AACDEA2A}"/>
          </ac:spMkLst>
        </pc:spChg>
        <pc:spChg chg="add del mod">
          <ac:chgData name="Darius Schwarze" userId="46957dd3-5954-4f48-a80c-9b45430860ad" providerId="ADAL" clId="{00946746-4644-43A8-B0B6-1D2D1EF7B367}" dt="2023-04-27T20:46:07.943" v="1184" actId="478"/>
          <ac:spMkLst>
            <pc:docMk/>
            <pc:sldMk cId="1707287780" sldId="270"/>
            <ac:spMk id="37" creationId="{CD3A1AC2-6FA0-D9BF-4982-F85A36451C4B}"/>
          </ac:spMkLst>
        </pc:spChg>
        <pc:spChg chg="add mod">
          <ac:chgData name="Darius Schwarze" userId="46957dd3-5954-4f48-a80c-9b45430860ad" providerId="ADAL" clId="{00946746-4644-43A8-B0B6-1D2D1EF7B367}" dt="2023-04-27T20:47:31.375" v="1190" actId="207"/>
          <ac:spMkLst>
            <pc:docMk/>
            <pc:sldMk cId="1707287780" sldId="270"/>
            <ac:spMk id="38" creationId="{5C16EB92-3AE2-E172-4187-AA95FC6E7690}"/>
          </ac:spMkLst>
        </pc:spChg>
        <pc:spChg chg="add mod">
          <ac:chgData name="Darius Schwarze" userId="46957dd3-5954-4f48-a80c-9b45430860ad" providerId="ADAL" clId="{00946746-4644-43A8-B0B6-1D2D1EF7B367}" dt="2023-04-27T20:52:53.016" v="1227" actId="207"/>
          <ac:spMkLst>
            <pc:docMk/>
            <pc:sldMk cId="1707287780" sldId="270"/>
            <ac:spMk id="39" creationId="{7DD264FA-4E52-E331-CB8B-A80E625A88B1}"/>
          </ac:spMkLst>
        </pc:spChg>
        <pc:spChg chg="add mod ord">
          <ac:chgData name="Darius Schwarze" userId="46957dd3-5954-4f48-a80c-9b45430860ad" providerId="ADAL" clId="{00946746-4644-43A8-B0B6-1D2D1EF7B367}" dt="2023-04-27T20:49:23.245" v="1207" actId="1076"/>
          <ac:spMkLst>
            <pc:docMk/>
            <pc:sldMk cId="1707287780" sldId="270"/>
            <ac:spMk id="40" creationId="{2FD03B79-4FD6-DBE6-936A-FC4382DE046A}"/>
          </ac:spMkLst>
        </pc:spChg>
        <pc:spChg chg="add mod">
          <ac:chgData name="Darius Schwarze" userId="46957dd3-5954-4f48-a80c-9b45430860ad" providerId="ADAL" clId="{00946746-4644-43A8-B0B6-1D2D1EF7B367}" dt="2023-04-27T20:49:42.054" v="1210" actId="1076"/>
          <ac:spMkLst>
            <pc:docMk/>
            <pc:sldMk cId="1707287780" sldId="270"/>
            <ac:spMk id="41" creationId="{69F14BD1-10D1-8087-BA49-2910AF7D0F7D}"/>
          </ac:spMkLst>
        </pc:spChg>
        <pc:spChg chg="add del">
          <ac:chgData name="Darius Schwarze" userId="46957dd3-5954-4f48-a80c-9b45430860ad" providerId="ADAL" clId="{00946746-4644-43A8-B0B6-1D2D1EF7B367}" dt="2023-04-27T20:52:57.531" v="1228" actId="478"/>
          <ac:spMkLst>
            <pc:docMk/>
            <pc:sldMk cId="1707287780" sldId="270"/>
            <ac:spMk id="42" creationId="{FDA41A1E-98F7-51BF-EC25-88E704F758D3}"/>
          </ac:spMkLst>
        </pc:spChg>
        <pc:picChg chg="add del mod">
          <ac:chgData name="Darius Schwarze" userId="46957dd3-5954-4f48-a80c-9b45430860ad" providerId="ADAL" clId="{00946746-4644-43A8-B0B6-1D2D1EF7B367}" dt="2023-04-27T19:53:39.322" v="938" actId="478"/>
          <ac:picMkLst>
            <pc:docMk/>
            <pc:sldMk cId="1707287780" sldId="270"/>
            <ac:picMk id="13" creationId="{FAE58D29-20AA-1259-DE3D-B829B52F4ECC}"/>
          </ac:picMkLst>
        </pc:picChg>
        <pc:picChg chg="add del mod">
          <ac:chgData name="Darius Schwarze" userId="46957dd3-5954-4f48-a80c-9b45430860ad" providerId="ADAL" clId="{00946746-4644-43A8-B0B6-1D2D1EF7B367}" dt="2023-04-27T20:30:26.794" v="1146" actId="478"/>
          <ac:picMkLst>
            <pc:docMk/>
            <pc:sldMk cId="1707287780" sldId="270"/>
            <ac:picMk id="15" creationId="{BAF5E7C2-D639-DE72-18C8-991B6EA8DD50}"/>
          </ac:picMkLst>
        </pc:picChg>
        <pc:picChg chg="add mod">
          <ac:chgData name="Darius Schwarze" userId="46957dd3-5954-4f48-a80c-9b45430860ad" providerId="ADAL" clId="{00946746-4644-43A8-B0B6-1D2D1EF7B367}" dt="2023-04-27T20:31:26.985" v="1154" actId="1076"/>
          <ac:picMkLst>
            <pc:docMk/>
            <pc:sldMk cId="1707287780" sldId="270"/>
            <ac:picMk id="31" creationId="{392281D7-E5AD-5EE1-8537-C88DEC0B1C3E}"/>
          </ac:picMkLst>
        </pc:picChg>
        <pc:picChg chg="add mod ord modCrop">
          <ac:chgData name="Darius Schwarze" userId="46957dd3-5954-4f48-a80c-9b45430860ad" providerId="ADAL" clId="{00946746-4644-43A8-B0B6-1D2D1EF7B367}" dt="2023-04-27T20:49:59.428" v="1214" actId="1076"/>
          <ac:picMkLst>
            <pc:docMk/>
            <pc:sldMk cId="1707287780" sldId="270"/>
            <ac:picMk id="36" creationId="{4AADEA6B-3F19-0335-0476-60556217E2E1}"/>
          </ac:picMkLst>
        </pc:picChg>
        <pc:picChg chg="add del mod">
          <ac:chgData name="Darius Schwarze" userId="46957dd3-5954-4f48-a80c-9b45430860ad" providerId="ADAL" clId="{00946746-4644-43A8-B0B6-1D2D1EF7B367}" dt="2023-04-27T20:52:59.921" v="1229" actId="478"/>
          <ac:picMkLst>
            <pc:docMk/>
            <pc:sldMk cId="1707287780" sldId="270"/>
            <ac:picMk id="44" creationId="{E67B7168-B6F6-8BF2-0383-6996700C12E5}"/>
          </ac:picMkLst>
        </pc:picChg>
        <pc:picChg chg="add mod">
          <ac:chgData name="Darius Schwarze" userId="46957dd3-5954-4f48-a80c-9b45430860ad" providerId="ADAL" clId="{00946746-4644-43A8-B0B6-1D2D1EF7B367}" dt="2023-04-27T20:52:12.004" v="1223" actId="208"/>
          <ac:picMkLst>
            <pc:docMk/>
            <pc:sldMk cId="1707287780" sldId="270"/>
            <ac:picMk id="46" creationId="{EB2AAB51-A6B4-BD8E-8F29-9281ADB0BCAB}"/>
          </ac:picMkLst>
        </pc:picChg>
        <pc:cxnChg chg="add del">
          <ac:chgData name="Darius Schwarze" userId="46957dd3-5954-4f48-a80c-9b45430860ad" providerId="ADAL" clId="{00946746-4644-43A8-B0B6-1D2D1EF7B367}" dt="2023-04-27T19:56:36.731" v="992" actId="478"/>
          <ac:cxnSpMkLst>
            <pc:docMk/>
            <pc:sldMk cId="1707287780" sldId="270"/>
            <ac:cxnSpMk id="20" creationId="{AF6FBEB5-0481-3232-69AB-D2F77FDD9EA6}"/>
          </ac:cxnSpMkLst>
        </pc:cxnChg>
        <pc:cxnChg chg="add del">
          <ac:chgData name="Darius Schwarze" userId="46957dd3-5954-4f48-a80c-9b45430860ad" providerId="ADAL" clId="{00946746-4644-43A8-B0B6-1D2D1EF7B367}" dt="2023-04-27T19:56:44.194" v="994" actId="478"/>
          <ac:cxnSpMkLst>
            <pc:docMk/>
            <pc:sldMk cId="1707287780" sldId="270"/>
            <ac:cxnSpMk id="22" creationId="{0FF2744D-62BF-266F-04BB-1C76B182B687}"/>
          </ac:cxnSpMkLst>
        </pc:cxnChg>
        <pc:cxnChg chg="add del">
          <ac:chgData name="Darius Schwarze" userId="46957dd3-5954-4f48-a80c-9b45430860ad" providerId="ADAL" clId="{00946746-4644-43A8-B0B6-1D2D1EF7B367}" dt="2023-04-27T19:57:34.804" v="1000" actId="478"/>
          <ac:cxnSpMkLst>
            <pc:docMk/>
            <pc:sldMk cId="1707287780" sldId="270"/>
            <ac:cxnSpMk id="24" creationId="{64C4AE1B-CAAA-44DC-7160-9F71F71322F5}"/>
          </ac:cxnSpMkLst>
        </pc:cxnChg>
        <pc:cxnChg chg="add del mod">
          <ac:chgData name="Darius Schwarze" userId="46957dd3-5954-4f48-a80c-9b45430860ad" providerId="ADAL" clId="{00946746-4644-43A8-B0B6-1D2D1EF7B367}" dt="2023-04-27T19:57:00.735" v="997" actId="478"/>
          <ac:cxnSpMkLst>
            <pc:docMk/>
            <pc:sldMk cId="1707287780" sldId="270"/>
            <ac:cxnSpMk id="26" creationId="{B69E3C87-0E68-1F11-59EA-4E2C5CD8D860}"/>
          </ac:cxnSpMkLst>
        </pc:cxnChg>
        <pc:cxnChg chg="add del mod">
          <ac:chgData name="Darius Schwarze" userId="46957dd3-5954-4f48-a80c-9b45430860ad" providerId="ADAL" clId="{00946746-4644-43A8-B0B6-1D2D1EF7B367}" dt="2023-04-27T20:30:42.453" v="1151" actId="478"/>
          <ac:cxnSpMkLst>
            <pc:docMk/>
            <pc:sldMk cId="1707287780" sldId="270"/>
            <ac:cxnSpMk id="28" creationId="{7DDFE762-CEA4-7E67-EC12-022FDFE9E01F}"/>
          </ac:cxnSpMkLst>
        </pc:cxnChg>
      </pc:sldChg>
      <pc:sldChg chg="addSp delSp modSp add del mod ord setBg">
        <pc:chgData name="Darius Schwarze" userId="46957dd3-5954-4f48-a80c-9b45430860ad" providerId="ADAL" clId="{00946746-4644-43A8-B0B6-1D2D1EF7B367}" dt="2023-04-27T20:53:36.525" v="1230" actId="2696"/>
        <pc:sldMkLst>
          <pc:docMk/>
          <pc:sldMk cId="2927918149" sldId="271"/>
        </pc:sldMkLst>
        <pc:spChg chg="del">
          <ac:chgData name="Darius Schwarze" userId="46957dd3-5954-4f48-a80c-9b45430860ad" providerId="ADAL" clId="{00946746-4644-43A8-B0B6-1D2D1EF7B367}" dt="2023-04-27T20:06:18.558" v="1027" actId="478"/>
          <ac:spMkLst>
            <pc:docMk/>
            <pc:sldMk cId="2927918149" sldId="271"/>
            <ac:spMk id="2" creationId="{F47B7122-5299-CE0E-6F4F-BED397656E6B}"/>
          </ac:spMkLst>
        </pc:spChg>
        <pc:spChg chg="add mod">
          <ac:chgData name="Darius Schwarze" userId="46957dd3-5954-4f48-a80c-9b45430860ad" providerId="ADAL" clId="{00946746-4644-43A8-B0B6-1D2D1EF7B367}" dt="2023-04-27T20:22:37.876" v="1134" actId="26606"/>
          <ac:spMkLst>
            <pc:docMk/>
            <pc:sldMk cId="2927918149" sldId="271"/>
            <ac:spMk id="3" creationId="{F51273E5-3255-F772-770B-F980D62413D4}"/>
          </ac:spMkLst>
        </pc:spChg>
        <pc:spChg chg="ord">
          <ac:chgData name="Darius Schwarze" userId="46957dd3-5954-4f48-a80c-9b45430860ad" providerId="ADAL" clId="{00946746-4644-43A8-B0B6-1D2D1EF7B367}" dt="2023-04-27T20:22:37.876" v="1134" actId="26606"/>
          <ac:spMkLst>
            <pc:docMk/>
            <pc:sldMk cId="2927918149" sldId="271"/>
            <ac:spMk id="4" creationId="{85F49E29-CD19-E442-3769-CBE4B0BFBAF7}"/>
          </ac:spMkLst>
        </pc:spChg>
        <pc:spChg chg="del">
          <ac:chgData name="Darius Schwarze" userId="46957dd3-5954-4f48-a80c-9b45430860ad" providerId="ADAL" clId="{00946746-4644-43A8-B0B6-1D2D1EF7B367}" dt="2023-04-27T20:06:14.199" v="1026" actId="478"/>
          <ac:spMkLst>
            <pc:docMk/>
            <pc:sldMk cId="2927918149" sldId="271"/>
            <ac:spMk id="5" creationId="{F9CA705A-971F-56C2-EDBC-D5E47794DD76}"/>
          </ac:spMkLst>
        </pc:spChg>
        <pc:spChg chg="del">
          <ac:chgData name="Darius Schwarze" userId="46957dd3-5954-4f48-a80c-9b45430860ad" providerId="ADAL" clId="{00946746-4644-43A8-B0B6-1D2D1EF7B367}" dt="2023-04-27T20:06:08.793" v="1025" actId="478"/>
          <ac:spMkLst>
            <pc:docMk/>
            <pc:sldMk cId="2927918149" sldId="271"/>
            <ac:spMk id="6" creationId="{3BC77B72-156E-6999-7041-F54456CB11D5}"/>
          </ac:spMkLst>
        </pc:spChg>
        <pc:spChg chg="add mod">
          <ac:chgData name="Darius Schwarze" userId="46957dd3-5954-4f48-a80c-9b45430860ad" providerId="ADAL" clId="{00946746-4644-43A8-B0B6-1D2D1EF7B367}" dt="2023-04-27T20:23:40.139" v="1142" actId="1076"/>
          <ac:spMkLst>
            <pc:docMk/>
            <pc:sldMk cId="2927918149" sldId="271"/>
            <ac:spMk id="9" creationId="{59013EDC-6054-2AF8-507F-57232191FF87}"/>
          </ac:spMkLst>
        </pc:spChg>
        <pc:spChg chg="add mod">
          <ac:chgData name="Darius Schwarze" userId="46957dd3-5954-4f48-a80c-9b45430860ad" providerId="ADAL" clId="{00946746-4644-43A8-B0B6-1D2D1EF7B367}" dt="2023-04-27T20:28:58.584" v="1145" actId="20577"/>
          <ac:spMkLst>
            <pc:docMk/>
            <pc:sldMk cId="2927918149" sldId="271"/>
            <ac:spMk id="11" creationId="{025E89E4-1F8E-C57C-4149-CA87BE943FF3}"/>
          </ac:spMkLst>
        </pc:spChg>
        <pc:spChg chg="add del">
          <ac:chgData name="Darius Schwarze" userId="46957dd3-5954-4f48-a80c-9b45430860ad" providerId="ADAL" clId="{00946746-4644-43A8-B0B6-1D2D1EF7B367}" dt="2023-04-27T20:22:37.876" v="1134" actId="26606"/>
          <ac:spMkLst>
            <pc:docMk/>
            <pc:sldMk cId="2927918149" sldId="271"/>
            <ac:spMk id="12" creationId="{45D37F4E-DDB4-456B-97E0-9937730A039F}"/>
          </ac:spMkLst>
        </pc:spChg>
        <pc:spChg chg="add del">
          <ac:chgData name="Darius Schwarze" userId="46957dd3-5954-4f48-a80c-9b45430860ad" providerId="ADAL" clId="{00946746-4644-43A8-B0B6-1D2D1EF7B367}" dt="2023-04-27T20:22:37.876" v="1134" actId="26606"/>
          <ac:spMkLst>
            <pc:docMk/>
            <pc:sldMk cId="2927918149" sldId="271"/>
            <ac:spMk id="14" creationId="{B2DD41CD-8F47-4F56-AD12-4E2FF7696987}"/>
          </ac:spMkLst>
        </pc:spChg>
        <pc:picChg chg="add mod">
          <ac:chgData name="Darius Schwarze" userId="46957dd3-5954-4f48-a80c-9b45430860ad" providerId="ADAL" clId="{00946746-4644-43A8-B0B6-1D2D1EF7B367}" dt="2023-04-27T20:22:37.876" v="1134" actId="26606"/>
          <ac:picMkLst>
            <pc:docMk/>
            <pc:sldMk cId="2927918149" sldId="271"/>
            <ac:picMk id="7" creationId="{1D0A53CB-594D-41D3-690B-16375AD0D9E9}"/>
          </ac:picMkLst>
        </pc:picChg>
      </pc:sldChg>
      <pc:sldChg chg="addSp delSp modSp add mod setBg">
        <pc:chgData name="Darius Schwarze" userId="46957dd3-5954-4f48-a80c-9b45430860ad" providerId="ADAL" clId="{00946746-4644-43A8-B0B6-1D2D1EF7B367}" dt="2023-05-01T19:34:51.185" v="6248" actId="1076"/>
        <pc:sldMkLst>
          <pc:docMk/>
          <pc:sldMk cId="1580232377" sldId="272"/>
        </pc:sldMkLst>
        <pc:spChg chg="add mod">
          <ac:chgData name="Darius Schwarze" userId="46957dd3-5954-4f48-a80c-9b45430860ad" providerId="ADAL" clId="{00946746-4644-43A8-B0B6-1D2D1EF7B367}" dt="2023-04-30T13:16:14.020" v="5402" actId="14100"/>
          <ac:spMkLst>
            <pc:docMk/>
            <pc:sldMk cId="1580232377" sldId="272"/>
            <ac:spMk id="2" creationId="{7A34362F-00BD-DE24-91E9-4499618A5DC9}"/>
          </ac:spMkLst>
        </pc:spChg>
        <pc:spChg chg="del">
          <ac:chgData name="Darius Schwarze" userId="46957dd3-5954-4f48-a80c-9b45430860ad" providerId="ADAL" clId="{00946746-4644-43A8-B0B6-1D2D1EF7B367}" dt="2023-04-27T20:10:18.222" v="1063" actId="478"/>
          <ac:spMkLst>
            <pc:docMk/>
            <pc:sldMk cId="1580232377" sldId="272"/>
            <ac:spMk id="3" creationId="{F51273E5-3255-F772-770B-F980D62413D4}"/>
          </ac:spMkLst>
        </pc:spChg>
        <pc:spChg chg="add del mod ord">
          <ac:chgData name="Darius Schwarze" userId="46957dd3-5954-4f48-a80c-9b45430860ad" providerId="ADAL" clId="{00946746-4644-43A8-B0B6-1D2D1EF7B367}" dt="2023-04-28T07:01:25.703" v="2968" actId="478"/>
          <ac:spMkLst>
            <pc:docMk/>
            <pc:sldMk cId="1580232377" sldId="272"/>
            <ac:spMk id="4" creationId="{85F49E29-CD19-E442-3769-CBE4B0BFBAF7}"/>
          </ac:spMkLst>
        </pc:spChg>
        <pc:spChg chg="add del mod">
          <ac:chgData name="Darius Schwarze" userId="46957dd3-5954-4f48-a80c-9b45430860ad" providerId="ADAL" clId="{00946746-4644-43A8-B0B6-1D2D1EF7B367}" dt="2023-04-28T06:03:19.445" v="1258"/>
          <ac:spMkLst>
            <pc:docMk/>
            <pc:sldMk cId="1580232377" sldId="272"/>
            <ac:spMk id="12" creationId="{A250C060-34B8-7A5B-9046-146083600C91}"/>
          </ac:spMkLst>
        </pc:spChg>
        <pc:spChg chg="add mod">
          <ac:chgData name="Darius Schwarze" userId="46957dd3-5954-4f48-a80c-9b45430860ad" providerId="ADAL" clId="{00946746-4644-43A8-B0B6-1D2D1EF7B367}" dt="2023-05-01T11:16:41.436" v="5526" actId="1076"/>
          <ac:spMkLst>
            <pc:docMk/>
            <pc:sldMk cId="1580232377" sldId="272"/>
            <ac:spMk id="13" creationId="{D6945FD1-C2E0-EEF3-592D-1A1DBE231A45}"/>
          </ac:spMkLst>
        </pc:spChg>
        <pc:spChg chg="add del">
          <ac:chgData name="Darius Schwarze" userId="46957dd3-5954-4f48-a80c-9b45430860ad" providerId="ADAL" clId="{00946746-4644-43A8-B0B6-1D2D1EF7B367}" dt="2023-04-28T05:59:50.316" v="1237" actId="26606"/>
          <ac:spMkLst>
            <pc:docMk/>
            <pc:sldMk cId="1580232377" sldId="272"/>
            <ac:spMk id="14" creationId="{19D32F93-50AC-4C46-A5DB-291C60DDB7BD}"/>
          </ac:spMkLst>
        </pc:spChg>
        <pc:spChg chg="add mod">
          <ac:chgData name="Darius Schwarze" userId="46957dd3-5954-4f48-a80c-9b45430860ad" providerId="ADAL" clId="{00946746-4644-43A8-B0B6-1D2D1EF7B367}" dt="2023-05-01T19:33:23.383" v="6234" actId="2710"/>
          <ac:spMkLst>
            <pc:docMk/>
            <pc:sldMk cId="1580232377" sldId="272"/>
            <ac:spMk id="15" creationId="{31A2498C-9B59-21FD-A93A-47D4670B794D}"/>
          </ac:spMkLst>
        </pc:spChg>
        <pc:spChg chg="add del">
          <ac:chgData name="Darius Schwarze" userId="46957dd3-5954-4f48-a80c-9b45430860ad" providerId="ADAL" clId="{00946746-4644-43A8-B0B6-1D2D1EF7B367}" dt="2023-04-28T05:59:50.316" v="1237" actId="26606"/>
          <ac:spMkLst>
            <pc:docMk/>
            <pc:sldMk cId="1580232377" sldId="272"/>
            <ac:spMk id="16" creationId="{827DC2C4-B485-428A-BF4A-472D2967F47F}"/>
          </ac:spMkLst>
        </pc:spChg>
        <pc:spChg chg="add mod">
          <ac:chgData name="Darius Schwarze" userId="46957dd3-5954-4f48-a80c-9b45430860ad" providerId="ADAL" clId="{00946746-4644-43A8-B0B6-1D2D1EF7B367}" dt="2023-05-01T19:33:35.623" v="6236" actId="1076"/>
          <ac:spMkLst>
            <pc:docMk/>
            <pc:sldMk cId="1580232377" sldId="272"/>
            <ac:spMk id="17" creationId="{943A0AC6-F643-8E58-46BD-46668618771C}"/>
          </ac:spMkLst>
        </pc:spChg>
        <pc:spChg chg="add del">
          <ac:chgData name="Darius Schwarze" userId="46957dd3-5954-4f48-a80c-9b45430860ad" providerId="ADAL" clId="{00946746-4644-43A8-B0B6-1D2D1EF7B367}" dt="2023-04-28T05:59:50.316" v="1237" actId="26606"/>
          <ac:spMkLst>
            <pc:docMk/>
            <pc:sldMk cId="1580232377" sldId="272"/>
            <ac:spMk id="18" creationId="{EE04B5EB-F158-4507-90DD-BD23620C7CC9}"/>
          </ac:spMkLst>
        </pc:spChg>
        <pc:spChg chg="add del mod">
          <ac:chgData name="Darius Schwarze" userId="46957dd3-5954-4f48-a80c-9b45430860ad" providerId="ADAL" clId="{00946746-4644-43A8-B0B6-1D2D1EF7B367}" dt="2023-04-28T07:01:31.468" v="2970" actId="478"/>
          <ac:spMkLst>
            <pc:docMk/>
            <pc:sldMk cId="1580232377" sldId="272"/>
            <ac:spMk id="19" creationId="{FFC538AE-80B6-4CE7-91D5-5F112B60C5BE}"/>
          </ac:spMkLst>
        </pc:spChg>
        <pc:spChg chg="add del mod">
          <ac:chgData name="Darius Schwarze" userId="46957dd3-5954-4f48-a80c-9b45430860ad" providerId="ADAL" clId="{00946746-4644-43A8-B0B6-1D2D1EF7B367}" dt="2023-04-28T07:01:28.937" v="2969" actId="478"/>
          <ac:spMkLst>
            <pc:docMk/>
            <pc:sldMk cId="1580232377" sldId="272"/>
            <ac:spMk id="20" creationId="{70115BD7-E6B5-203C-1AD6-88B02E0221E8}"/>
          </ac:spMkLst>
        </pc:spChg>
        <pc:spChg chg="add del">
          <ac:chgData name="Darius Schwarze" userId="46957dd3-5954-4f48-a80c-9b45430860ad" providerId="ADAL" clId="{00946746-4644-43A8-B0B6-1D2D1EF7B367}" dt="2023-04-28T05:59:49.035" v="1236" actId="26606"/>
          <ac:spMkLst>
            <pc:docMk/>
            <pc:sldMk cId="1580232377" sldId="272"/>
            <ac:spMk id="23" creationId="{7C98A213-5994-475E-B327-DC6EC27FBA8B}"/>
          </ac:spMkLst>
        </pc:spChg>
        <pc:spChg chg="add del">
          <ac:chgData name="Darius Schwarze" userId="46957dd3-5954-4f48-a80c-9b45430860ad" providerId="ADAL" clId="{00946746-4644-43A8-B0B6-1D2D1EF7B367}" dt="2023-04-28T05:59:49.035" v="1236" actId="26606"/>
          <ac:spMkLst>
            <pc:docMk/>
            <pc:sldMk cId="1580232377" sldId="272"/>
            <ac:spMk id="25" creationId="{4B030A0D-0DAD-4A99-89BB-419527D6A64B}"/>
          </ac:spMkLst>
        </pc:spChg>
        <pc:picChg chg="add mod">
          <ac:chgData name="Darius Schwarze" userId="46957dd3-5954-4f48-a80c-9b45430860ad" providerId="ADAL" clId="{00946746-4644-43A8-B0B6-1D2D1EF7B367}" dt="2023-05-01T19:34:24.379" v="6242" actId="1076"/>
          <ac:picMkLst>
            <pc:docMk/>
            <pc:sldMk cId="1580232377" sldId="272"/>
            <ac:picMk id="4" creationId="{D637FD64-CC5B-ACC5-861B-19E7B275DA88}"/>
          </ac:picMkLst>
        </pc:picChg>
        <pc:picChg chg="add del mod">
          <ac:chgData name="Darius Schwarze" userId="46957dd3-5954-4f48-a80c-9b45430860ad" providerId="ADAL" clId="{00946746-4644-43A8-B0B6-1D2D1EF7B367}" dt="2023-04-28T07:02:07.548" v="2977" actId="478"/>
          <ac:picMkLst>
            <pc:docMk/>
            <pc:sldMk cId="1580232377" sldId="272"/>
            <ac:picMk id="5" creationId="{429E3C90-2477-57FF-AAA0-52560CC49A33}"/>
          </ac:picMkLst>
        </pc:picChg>
        <pc:picChg chg="add mod">
          <ac:chgData name="Darius Schwarze" userId="46957dd3-5954-4f48-a80c-9b45430860ad" providerId="ADAL" clId="{00946746-4644-43A8-B0B6-1D2D1EF7B367}" dt="2023-05-01T19:34:19.835" v="6241" actId="1076"/>
          <ac:picMkLst>
            <pc:docMk/>
            <pc:sldMk cId="1580232377" sldId="272"/>
            <ac:picMk id="5" creationId="{6EB095A7-8FC6-28B2-B2D6-C78FB1EC0022}"/>
          </ac:picMkLst>
        </pc:picChg>
        <pc:picChg chg="add mod">
          <ac:chgData name="Darius Schwarze" userId="46957dd3-5954-4f48-a80c-9b45430860ad" providerId="ADAL" clId="{00946746-4644-43A8-B0B6-1D2D1EF7B367}" dt="2023-05-01T19:34:15.980" v="6240" actId="1076"/>
          <ac:picMkLst>
            <pc:docMk/>
            <pc:sldMk cId="1580232377" sldId="272"/>
            <ac:picMk id="6" creationId="{B537DD25-E073-B21F-D309-13177FB9303A}"/>
          </ac:picMkLst>
        </pc:picChg>
        <pc:picChg chg="add mod">
          <ac:chgData name="Darius Schwarze" userId="46957dd3-5954-4f48-a80c-9b45430860ad" providerId="ADAL" clId="{00946746-4644-43A8-B0B6-1D2D1EF7B367}" dt="2023-05-01T19:34:12.172" v="6239" actId="1076"/>
          <ac:picMkLst>
            <pc:docMk/>
            <pc:sldMk cId="1580232377" sldId="272"/>
            <ac:picMk id="7" creationId="{71FFD581-5540-DFC2-4B38-46521D6C22F0}"/>
          </ac:picMkLst>
        </pc:picChg>
        <pc:picChg chg="add del mod">
          <ac:chgData name="Darius Schwarze" userId="46957dd3-5954-4f48-a80c-9b45430860ad" providerId="ADAL" clId="{00946746-4644-43A8-B0B6-1D2D1EF7B367}" dt="2023-04-28T06:01:34.260" v="1246" actId="478"/>
          <ac:picMkLst>
            <pc:docMk/>
            <pc:sldMk cId="1580232377" sldId="272"/>
            <ac:picMk id="7" creationId="{DA588F0F-07F4-3131-A053-07B27ACA4976}"/>
          </ac:picMkLst>
        </pc:picChg>
        <pc:picChg chg="add mod">
          <ac:chgData name="Darius Schwarze" userId="46957dd3-5954-4f48-a80c-9b45430860ad" providerId="ADAL" clId="{00946746-4644-43A8-B0B6-1D2D1EF7B367}" dt="2023-05-01T19:34:06.948" v="6238" actId="1076"/>
          <ac:picMkLst>
            <pc:docMk/>
            <pc:sldMk cId="1580232377" sldId="272"/>
            <ac:picMk id="8" creationId="{CECE7BD3-39CA-C499-FE34-9536B1848758}"/>
          </ac:picMkLst>
        </pc:picChg>
        <pc:picChg chg="add del mod">
          <ac:chgData name="Darius Schwarze" userId="46957dd3-5954-4f48-a80c-9b45430860ad" providerId="ADAL" clId="{00946746-4644-43A8-B0B6-1D2D1EF7B367}" dt="2023-04-28T06:01:32.432" v="1245" actId="478"/>
          <ac:picMkLst>
            <pc:docMk/>
            <pc:sldMk cId="1580232377" sldId="272"/>
            <ac:picMk id="9" creationId="{4561FD20-BBF4-618D-A0B0-BE09FE597786}"/>
          </ac:picMkLst>
        </pc:picChg>
        <pc:picChg chg="add mod">
          <ac:chgData name="Darius Schwarze" userId="46957dd3-5954-4f48-a80c-9b45430860ad" providerId="ADAL" clId="{00946746-4644-43A8-B0B6-1D2D1EF7B367}" dt="2023-05-01T19:34:51.185" v="6248" actId="1076"/>
          <ac:picMkLst>
            <pc:docMk/>
            <pc:sldMk cId="1580232377" sldId="272"/>
            <ac:picMk id="9" creationId="{F85A3061-D4D6-0D7B-CD07-7A3CEFBA1311}"/>
          </ac:picMkLst>
        </pc:picChg>
        <pc:picChg chg="add mod">
          <ac:chgData name="Darius Schwarze" userId="46957dd3-5954-4f48-a80c-9b45430860ad" providerId="ADAL" clId="{00946746-4644-43A8-B0B6-1D2D1EF7B367}" dt="2023-05-01T19:34:43.793" v="6245" actId="1076"/>
          <ac:picMkLst>
            <pc:docMk/>
            <pc:sldMk cId="1580232377" sldId="272"/>
            <ac:picMk id="10" creationId="{7529B8C5-D8C2-DBE2-DA06-95D2B7B54975}"/>
          </ac:picMkLst>
        </pc:picChg>
        <pc:picChg chg="add del mod">
          <ac:chgData name="Darius Schwarze" userId="46957dd3-5954-4f48-a80c-9b45430860ad" providerId="ADAL" clId="{00946746-4644-43A8-B0B6-1D2D1EF7B367}" dt="2023-04-28T07:01:25.703" v="2968" actId="478"/>
          <ac:picMkLst>
            <pc:docMk/>
            <pc:sldMk cId="1580232377" sldId="272"/>
            <ac:picMk id="11" creationId="{B45BF7F8-F963-657C-A0E1-43E17B1036B4}"/>
          </ac:picMkLst>
        </pc:picChg>
        <pc:picChg chg="add mod">
          <ac:chgData name="Darius Schwarze" userId="46957dd3-5954-4f48-a80c-9b45430860ad" providerId="ADAL" clId="{00946746-4644-43A8-B0B6-1D2D1EF7B367}" dt="2023-05-01T19:34:39.969" v="6244" actId="1076"/>
          <ac:picMkLst>
            <pc:docMk/>
            <pc:sldMk cId="1580232377" sldId="272"/>
            <ac:picMk id="11" creationId="{F15FA0F1-A782-4E60-BF50-80976FB4547F}"/>
          </ac:picMkLst>
        </pc:picChg>
        <pc:picChg chg="add mod">
          <ac:chgData name="Darius Schwarze" userId="46957dd3-5954-4f48-a80c-9b45430860ad" providerId="ADAL" clId="{00946746-4644-43A8-B0B6-1D2D1EF7B367}" dt="2023-04-28T07:04:07.030" v="2996" actId="1076"/>
          <ac:picMkLst>
            <pc:docMk/>
            <pc:sldMk cId="1580232377" sldId="272"/>
            <ac:picMk id="21" creationId="{00805B08-9B59-E4E1-7B3A-1955B469D362}"/>
          </ac:picMkLst>
        </pc:picChg>
      </pc:sldChg>
      <pc:sldChg chg="addSp delSp modSp new del mod ord">
        <pc:chgData name="Darius Schwarze" userId="46957dd3-5954-4f48-a80c-9b45430860ad" providerId="ADAL" clId="{00946746-4644-43A8-B0B6-1D2D1EF7B367}" dt="2023-04-28T20:30:40.942" v="5077" actId="47"/>
        <pc:sldMkLst>
          <pc:docMk/>
          <pc:sldMk cId="4058919953" sldId="273"/>
        </pc:sldMkLst>
        <pc:spChg chg="add del mod">
          <ac:chgData name="Darius Schwarze" userId="46957dd3-5954-4f48-a80c-9b45430860ad" providerId="ADAL" clId="{00946746-4644-43A8-B0B6-1D2D1EF7B367}" dt="2023-04-28T06:42:29.047" v="2493" actId="478"/>
          <ac:spMkLst>
            <pc:docMk/>
            <pc:sldMk cId="4058919953" sldId="273"/>
            <ac:spMk id="3" creationId="{1357CAA2-5F58-632B-832B-82CEE36061ED}"/>
          </ac:spMkLst>
        </pc:spChg>
        <pc:spChg chg="add mod">
          <ac:chgData name="Darius Schwarze" userId="46957dd3-5954-4f48-a80c-9b45430860ad" providerId="ADAL" clId="{00946746-4644-43A8-B0B6-1D2D1EF7B367}" dt="2023-04-28T06:43:15.464" v="2523" actId="20577"/>
          <ac:spMkLst>
            <pc:docMk/>
            <pc:sldMk cId="4058919953" sldId="273"/>
            <ac:spMk id="4" creationId="{2C0646AC-3E32-6B58-ACEA-DFD83EDE4EE0}"/>
          </ac:spMkLst>
        </pc:spChg>
        <pc:picChg chg="add del mod">
          <ac:chgData name="Darius Schwarze" userId="46957dd3-5954-4f48-a80c-9b45430860ad" providerId="ADAL" clId="{00946746-4644-43A8-B0B6-1D2D1EF7B367}" dt="2023-04-28T20:30:31.646" v="5074" actId="21"/>
          <ac:picMkLst>
            <pc:docMk/>
            <pc:sldMk cId="4058919953" sldId="273"/>
            <ac:picMk id="2" creationId="{DB8B68F6-6BD9-3DEE-A90A-12894D8431AD}"/>
          </ac:picMkLst>
        </pc:picChg>
      </pc:sldChg>
      <pc:sldChg chg="addSp modSp new mod">
        <pc:chgData name="Darius Schwarze" userId="46957dd3-5954-4f48-a80c-9b45430860ad" providerId="ADAL" clId="{00946746-4644-43A8-B0B6-1D2D1EF7B367}" dt="2023-05-01T19:35:43.721" v="6268" actId="20577"/>
        <pc:sldMkLst>
          <pc:docMk/>
          <pc:sldMk cId="3033461323" sldId="274"/>
        </pc:sldMkLst>
        <pc:spChg chg="add mod">
          <ac:chgData name="Darius Schwarze" userId="46957dd3-5954-4f48-a80c-9b45430860ad" providerId="ADAL" clId="{00946746-4644-43A8-B0B6-1D2D1EF7B367}" dt="2023-04-28T06:39:07.472" v="2481" actId="20577"/>
          <ac:spMkLst>
            <pc:docMk/>
            <pc:sldMk cId="3033461323" sldId="274"/>
            <ac:spMk id="2" creationId="{0669FCE2-8577-1248-883F-2A885704DFD4}"/>
          </ac:spMkLst>
        </pc:spChg>
        <pc:spChg chg="add mod">
          <ac:chgData name="Darius Schwarze" userId="46957dd3-5954-4f48-a80c-9b45430860ad" providerId="ADAL" clId="{00946746-4644-43A8-B0B6-1D2D1EF7B367}" dt="2023-05-01T19:35:43.721" v="6268" actId="20577"/>
          <ac:spMkLst>
            <pc:docMk/>
            <pc:sldMk cId="3033461323" sldId="274"/>
            <ac:spMk id="3" creationId="{B3C0695B-B654-D374-BBCD-4C75EBCED03A}"/>
          </ac:spMkLst>
        </pc:spChg>
      </pc:sldChg>
      <pc:sldChg chg="add del">
        <pc:chgData name="Darius Schwarze" userId="46957dd3-5954-4f48-a80c-9b45430860ad" providerId="ADAL" clId="{00946746-4644-43A8-B0B6-1D2D1EF7B367}" dt="2023-04-28T07:07:54.175" v="3055" actId="47"/>
        <pc:sldMkLst>
          <pc:docMk/>
          <pc:sldMk cId="1885685528" sldId="275"/>
        </pc:sldMkLst>
      </pc:sldChg>
      <pc:sldChg chg="addSp delSp modSp add mod">
        <pc:chgData name="Darius Schwarze" userId="46957dd3-5954-4f48-a80c-9b45430860ad" providerId="ADAL" clId="{00946746-4644-43A8-B0B6-1D2D1EF7B367}" dt="2023-05-01T19:32:48.610" v="6233" actId="1076"/>
        <pc:sldMkLst>
          <pc:docMk/>
          <pc:sldMk cId="2328349121" sldId="276"/>
        </pc:sldMkLst>
        <pc:spChg chg="del mod">
          <ac:chgData name="Darius Schwarze" userId="46957dd3-5954-4f48-a80c-9b45430860ad" providerId="ADAL" clId="{00946746-4644-43A8-B0B6-1D2D1EF7B367}" dt="2023-04-28T13:13:53.858" v="4655"/>
          <ac:spMkLst>
            <pc:docMk/>
            <pc:sldMk cId="2328349121" sldId="276"/>
            <ac:spMk id="2" creationId="{7A34362F-00BD-DE24-91E9-4499618A5DC9}"/>
          </ac:spMkLst>
        </pc:spChg>
        <pc:spChg chg="mod">
          <ac:chgData name="Darius Schwarze" userId="46957dd3-5954-4f48-a80c-9b45430860ad" providerId="ADAL" clId="{00946746-4644-43A8-B0B6-1D2D1EF7B367}" dt="2023-05-01T19:30:30.998" v="6216" actId="1076"/>
          <ac:spMkLst>
            <pc:docMk/>
            <pc:sldMk cId="2328349121" sldId="276"/>
            <ac:spMk id="4" creationId="{85F49E29-CD19-E442-3769-CBE4B0BFBAF7}"/>
          </ac:spMkLst>
        </pc:spChg>
        <pc:spChg chg="mod">
          <ac:chgData name="Darius Schwarze" userId="46957dd3-5954-4f48-a80c-9b45430860ad" providerId="ADAL" clId="{00946746-4644-43A8-B0B6-1D2D1EF7B367}" dt="2023-05-01T19:30:30.998" v="6216" actId="1076"/>
          <ac:spMkLst>
            <pc:docMk/>
            <pc:sldMk cId="2328349121" sldId="276"/>
            <ac:spMk id="13" creationId="{D6945FD1-C2E0-EEF3-592D-1A1DBE231A45}"/>
          </ac:spMkLst>
        </pc:spChg>
        <pc:spChg chg="del mod">
          <ac:chgData name="Darius Schwarze" userId="46957dd3-5954-4f48-a80c-9b45430860ad" providerId="ADAL" clId="{00946746-4644-43A8-B0B6-1D2D1EF7B367}" dt="2023-04-28T07:03:25.730" v="2986" actId="478"/>
          <ac:spMkLst>
            <pc:docMk/>
            <pc:sldMk cId="2328349121" sldId="276"/>
            <ac:spMk id="15" creationId="{31A2498C-9B59-21FD-A93A-47D4670B794D}"/>
          </ac:spMkLst>
        </pc:spChg>
        <pc:spChg chg="del mod">
          <ac:chgData name="Darius Schwarze" userId="46957dd3-5954-4f48-a80c-9b45430860ad" providerId="ADAL" clId="{00946746-4644-43A8-B0B6-1D2D1EF7B367}" dt="2023-04-28T07:03:29.198" v="2988" actId="478"/>
          <ac:spMkLst>
            <pc:docMk/>
            <pc:sldMk cId="2328349121" sldId="276"/>
            <ac:spMk id="17" creationId="{943A0AC6-F643-8E58-46BD-46668618771C}"/>
          </ac:spMkLst>
        </pc:spChg>
        <pc:spChg chg="mod">
          <ac:chgData name="Darius Schwarze" userId="46957dd3-5954-4f48-a80c-9b45430860ad" providerId="ADAL" clId="{00946746-4644-43A8-B0B6-1D2D1EF7B367}" dt="2023-05-01T19:32:43.242" v="6232" actId="5793"/>
          <ac:spMkLst>
            <pc:docMk/>
            <pc:sldMk cId="2328349121" sldId="276"/>
            <ac:spMk id="19" creationId="{FFC538AE-80B6-4CE7-91D5-5F112B60C5BE}"/>
          </ac:spMkLst>
        </pc:spChg>
        <pc:spChg chg="mod">
          <ac:chgData name="Darius Schwarze" userId="46957dd3-5954-4f48-a80c-9b45430860ad" providerId="ADAL" clId="{00946746-4644-43A8-B0B6-1D2D1EF7B367}" dt="2023-05-01T19:32:48.610" v="6233" actId="1076"/>
          <ac:spMkLst>
            <pc:docMk/>
            <pc:sldMk cId="2328349121" sldId="276"/>
            <ac:spMk id="20" creationId="{70115BD7-E6B5-203C-1AD6-88B02E0221E8}"/>
          </ac:spMkLst>
        </pc:spChg>
        <pc:picChg chg="add del mod">
          <ac:chgData name="Darius Schwarze" userId="46957dd3-5954-4f48-a80c-9b45430860ad" providerId="ADAL" clId="{00946746-4644-43A8-B0B6-1D2D1EF7B367}" dt="2023-05-01T11:23:28.515" v="5592" actId="478"/>
          <ac:picMkLst>
            <pc:docMk/>
            <pc:sldMk cId="2328349121" sldId="276"/>
            <ac:picMk id="2" creationId="{88664A1C-4057-FE01-E586-BE5A8FE297CD}"/>
          </ac:picMkLst>
        </pc:picChg>
        <pc:picChg chg="del mod">
          <ac:chgData name="Darius Schwarze" userId="46957dd3-5954-4f48-a80c-9b45430860ad" providerId="ADAL" clId="{00946746-4644-43A8-B0B6-1D2D1EF7B367}" dt="2023-04-28T07:03:30.323" v="2989" actId="478"/>
          <ac:picMkLst>
            <pc:docMk/>
            <pc:sldMk cId="2328349121" sldId="276"/>
            <ac:picMk id="5" creationId="{429E3C90-2477-57FF-AAA0-52560CC49A33}"/>
          </ac:picMkLst>
        </pc:picChg>
        <pc:picChg chg="add mod">
          <ac:chgData name="Darius Schwarze" userId="46957dd3-5954-4f48-a80c-9b45430860ad" providerId="ADAL" clId="{00946746-4644-43A8-B0B6-1D2D1EF7B367}" dt="2023-05-01T19:31:53.243" v="6225" actId="1076"/>
          <ac:picMkLst>
            <pc:docMk/>
            <pc:sldMk cId="2328349121" sldId="276"/>
            <ac:picMk id="5" creationId="{7B59B44B-7195-205C-FAA2-BF69DE43CE19}"/>
          </ac:picMkLst>
        </pc:picChg>
        <pc:picChg chg="add mod">
          <ac:chgData name="Darius Schwarze" userId="46957dd3-5954-4f48-a80c-9b45430860ad" providerId="ADAL" clId="{00946746-4644-43A8-B0B6-1D2D1EF7B367}" dt="2023-05-01T19:32:23.068" v="6228" actId="1076"/>
          <ac:picMkLst>
            <pc:docMk/>
            <pc:sldMk cId="2328349121" sldId="276"/>
            <ac:picMk id="6" creationId="{12E594C9-870E-0FC2-1099-EF5171323C9A}"/>
          </ac:picMkLst>
        </pc:picChg>
        <pc:picChg chg="add mod">
          <ac:chgData name="Darius Schwarze" userId="46957dd3-5954-4f48-a80c-9b45430860ad" providerId="ADAL" clId="{00946746-4644-43A8-B0B6-1D2D1EF7B367}" dt="2023-05-01T19:32:30.499" v="6229" actId="1076"/>
          <ac:picMkLst>
            <pc:docMk/>
            <pc:sldMk cId="2328349121" sldId="276"/>
            <ac:picMk id="7" creationId="{2216A0E1-0B57-F7DA-FB92-AD7202CD3770}"/>
          </ac:picMkLst>
        </pc:picChg>
        <pc:picChg chg="add del mod">
          <ac:chgData name="Darius Schwarze" userId="46957dd3-5954-4f48-a80c-9b45430860ad" providerId="ADAL" clId="{00946746-4644-43A8-B0B6-1D2D1EF7B367}" dt="2023-05-01T19:30:05.856" v="6214" actId="21"/>
          <ac:picMkLst>
            <pc:docMk/>
            <pc:sldMk cId="2328349121" sldId="276"/>
            <ac:picMk id="8" creationId="{1DBBDAD3-CE6E-2FB5-DC1E-54004CB336B0}"/>
          </ac:picMkLst>
        </pc:picChg>
        <pc:picChg chg="add mod">
          <ac:chgData name="Darius Schwarze" userId="46957dd3-5954-4f48-a80c-9b45430860ad" providerId="ADAL" clId="{00946746-4644-43A8-B0B6-1D2D1EF7B367}" dt="2023-05-01T19:31:26.442" v="6221" actId="1076"/>
          <ac:picMkLst>
            <pc:docMk/>
            <pc:sldMk cId="2328349121" sldId="276"/>
            <ac:picMk id="9" creationId="{6533C881-CC46-C4F8-B47A-88F39C9CB057}"/>
          </ac:picMkLst>
        </pc:picChg>
        <pc:picChg chg="add mod">
          <ac:chgData name="Darius Schwarze" userId="46957dd3-5954-4f48-a80c-9b45430860ad" providerId="ADAL" clId="{00946746-4644-43A8-B0B6-1D2D1EF7B367}" dt="2023-05-01T19:31:32.618" v="6222" actId="1076"/>
          <ac:picMkLst>
            <pc:docMk/>
            <pc:sldMk cId="2328349121" sldId="276"/>
            <ac:picMk id="10" creationId="{252CF590-09A4-B710-702F-32DF1F4A7102}"/>
          </ac:picMkLst>
        </pc:picChg>
        <pc:picChg chg="mod">
          <ac:chgData name="Darius Schwarze" userId="46957dd3-5954-4f48-a80c-9b45430860ad" providerId="ADAL" clId="{00946746-4644-43A8-B0B6-1D2D1EF7B367}" dt="2023-05-01T19:30:30.998" v="6216" actId="1076"/>
          <ac:picMkLst>
            <pc:docMk/>
            <pc:sldMk cId="2328349121" sldId="276"/>
            <ac:picMk id="11" creationId="{B45BF7F8-F963-657C-A0E1-43E17B1036B4}"/>
          </ac:picMkLst>
        </pc:picChg>
        <pc:picChg chg="add mod">
          <ac:chgData name="Darius Schwarze" userId="46957dd3-5954-4f48-a80c-9b45430860ad" providerId="ADAL" clId="{00946746-4644-43A8-B0B6-1D2D1EF7B367}" dt="2023-05-01T19:31:38.682" v="6223" actId="1076"/>
          <ac:picMkLst>
            <pc:docMk/>
            <pc:sldMk cId="2328349121" sldId="276"/>
            <ac:picMk id="12" creationId="{F98B846E-4E40-9A9E-84DD-97957B784ABF}"/>
          </ac:picMkLst>
        </pc:picChg>
        <pc:picChg chg="add mod">
          <ac:chgData name="Darius Schwarze" userId="46957dd3-5954-4f48-a80c-9b45430860ad" providerId="ADAL" clId="{00946746-4644-43A8-B0B6-1D2D1EF7B367}" dt="2023-05-01T19:31:46.665" v="6224" actId="1076"/>
          <ac:picMkLst>
            <pc:docMk/>
            <pc:sldMk cId="2328349121" sldId="276"/>
            <ac:picMk id="14" creationId="{B75E9E80-994E-52A6-40E6-2A79ED955E94}"/>
          </ac:picMkLst>
        </pc:picChg>
      </pc:sldChg>
      <pc:sldChg chg="del">
        <pc:chgData name="Darius Schwarze" userId="46957dd3-5954-4f48-a80c-9b45430860ad" providerId="ADAL" clId="{00946746-4644-43A8-B0B6-1D2D1EF7B367}" dt="2023-04-28T20:30:21.711" v="5073" actId="47"/>
        <pc:sldMkLst>
          <pc:docMk/>
          <pc:sldMk cId="1147418903" sldId="277"/>
        </pc:sldMkLst>
      </pc:sldChg>
      <pc:sldChg chg="modSp mod">
        <pc:chgData name="Darius Schwarze" userId="46957dd3-5954-4f48-a80c-9b45430860ad" providerId="ADAL" clId="{00946746-4644-43A8-B0B6-1D2D1EF7B367}" dt="2023-05-01T19:16:58.212" v="6115" actId="20577"/>
        <pc:sldMkLst>
          <pc:docMk/>
          <pc:sldMk cId="3439287600" sldId="278"/>
        </pc:sldMkLst>
        <pc:spChg chg="mod">
          <ac:chgData name="Darius Schwarze" userId="46957dd3-5954-4f48-a80c-9b45430860ad" providerId="ADAL" clId="{00946746-4644-43A8-B0B6-1D2D1EF7B367}" dt="2023-05-01T19:16:58.212" v="6115" actId="20577"/>
          <ac:spMkLst>
            <pc:docMk/>
            <pc:sldMk cId="3439287600" sldId="278"/>
            <ac:spMk id="3" creationId="{88D207E1-2D97-EBE0-912B-FB15580B794D}"/>
          </ac:spMkLst>
        </pc:spChg>
      </pc:sldChg>
      <pc:sldChg chg="modSp mod">
        <pc:chgData name="Darius Schwarze" userId="46957dd3-5954-4f48-a80c-9b45430860ad" providerId="ADAL" clId="{00946746-4644-43A8-B0B6-1D2D1EF7B367}" dt="2023-05-01T19:17:07.922" v="6119" actId="20577"/>
        <pc:sldMkLst>
          <pc:docMk/>
          <pc:sldMk cId="3751285503" sldId="279"/>
        </pc:sldMkLst>
        <pc:spChg chg="mod">
          <ac:chgData name="Darius Schwarze" userId="46957dd3-5954-4f48-a80c-9b45430860ad" providerId="ADAL" clId="{00946746-4644-43A8-B0B6-1D2D1EF7B367}" dt="2023-05-01T19:17:07.922" v="6119" actId="20577"/>
          <ac:spMkLst>
            <pc:docMk/>
            <pc:sldMk cId="3751285503" sldId="279"/>
            <ac:spMk id="2" creationId="{A2752311-4734-19AC-1E09-D9591074326A}"/>
          </ac:spMkLst>
        </pc:spChg>
      </pc:sldChg>
      <pc:sldChg chg="modSp mod">
        <pc:chgData name="Darius Schwarze" userId="46957dd3-5954-4f48-a80c-9b45430860ad" providerId="ADAL" clId="{00946746-4644-43A8-B0B6-1D2D1EF7B367}" dt="2023-05-01T19:17:18.859" v="6123" actId="20577"/>
        <pc:sldMkLst>
          <pc:docMk/>
          <pc:sldMk cId="3499647407" sldId="280"/>
        </pc:sldMkLst>
        <pc:spChg chg="mod">
          <ac:chgData name="Darius Schwarze" userId="46957dd3-5954-4f48-a80c-9b45430860ad" providerId="ADAL" clId="{00946746-4644-43A8-B0B6-1D2D1EF7B367}" dt="2023-05-01T19:17:18.859" v="6123" actId="20577"/>
          <ac:spMkLst>
            <pc:docMk/>
            <pc:sldMk cId="3499647407" sldId="280"/>
            <ac:spMk id="2" creationId="{D047EE9A-66E2-7734-8F1C-473F65C0949D}"/>
          </ac:spMkLst>
        </pc:spChg>
      </pc:sldChg>
      <pc:sldChg chg="modSp mod">
        <pc:chgData name="Darius Schwarze" userId="46957dd3-5954-4f48-a80c-9b45430860ad" providerId="ADAL" clId="{00946746-4644-43A8-B0B6-1D2D1EF7B367}" dt="2023-05-01T19:17:35.432" v="6127" actId="20577"/>
        <pc:sldMkLst>
          <pc:docMk/>
          <pc:sldMk cId="543240702" sldId="281"/>
        </pc:sldMkLst>
        <pc:spChg chg="mod">
          <ac:chgData name="Darius Schwarze" userId="46957dd3-5954-4f48-a80c-9b45430860ad" providerId="ADAL" clId="{00946746-4644-43A8-B0B6-1D2D1EF7B367}" dt="2023-05-01T19:17:35.432" v="6127" actId="20577"/>
          <ac:spMkLst>
            <pc:docMk/>
            <pc:sldMk cId="543240702" sldId="281"/>
            <ac:spMk id="2" creationId="{7FEF03C8-CB5B-8CAB-9D68-C7D07BE357C1}"/>
          </ac:spMkLst>
        </pc:spChg>
      </pc:sldChg>
      <pc:sldChg chg="modSp mod">
        <pc:chgData name="Darius Schwarze" userId="46957dd3-5954-4f48-a80c-9b45430860ad" providerId="ADAL" clId="{00946746-4644-43A8-B0B6-1D2D1EF7B367}" dt="2023-05-01T19:17:41.062" v="6129" actId="20577"/>
        <pc:sldMkLst>
          <pc:docMk/>
          <pc:sldMk cId="1848632972" sldId="282"/>
        </pc:sldMkLst>
        <pc:spChg chg="mod">
          <ac:chgData name="Darius Schwarze" userId="46957dd3-5954-4f48-a80c-9b45430860ad" providerId="ADAL" clId="{00946746-4644-43A8-B0B6-1D2D1EF7B367}" dt="2023-05-01T19:17:41.062" v="6129" actId="20577"/>
          <ac:spMkLst>
            <pc:docMk/>
            <pc:sldMk cId="1848632972" sldId="282"/>
            <ac:spMk id="2" creationId="{8E237F78-0BB6-23FE-1DE9-81867353C10F}"/>
          </ac:spMkLst>
        </pc:spChg>
      </pc:sldChg>
      <pc:sldChg chg="modSp mod">
        <pc:chgData name="Darius Schwarze" userId="46957dd3-5954-4f48-a80c-9b45430860ad" providerId="ADAL" clId="{00946746-4644-43A8-B0B6-1D2D1EF7B367}" dt="2023-05-01T19:17:51.521" v="6133" actId="20577"/>
        <pc:sldMkLst>
          <pc:docMk/>
          <pc:sldMk cId="923881906" sldId="283"/>
        </pc:sldMkLst>
        <pc:spChg chg="mod">
          <ac:chgData name="Darius Schwarze" userId="46957dd3-5954-4f48-a80c-9b45430860ad" providerId="ADAL" clId="{00946746-4644-43A8-B0B6-1D2D1EF7B367}" dt="2023-05-01T19:17:51.521" v="6133" actId="20577"/>
          <ac:spMkLst>
            <pc:docMk/>
            <pc:sldMk cId="923881906" sldId="283"/>
            <ac:spMk id="2" creationId="{8E237F78-0BB6-23FE-1DE9-81867353C10F}"/>
          </ac:spMkLst>
        </pc:spChg>
      </pc:sldChg>
      <pc:sldChg chg="addSp delSp modSp mod modAnim">
        <pc:chgData name="Darius Schwarze" userId="46957dd3-5954-4f48-a80c-9b45430860ad" providerId="ADAL" clId="{00946746-4644-43A8-B0B6-1D2D1EF7B367}" dt="2023-04-30T13:14:49.400" v="5369"/>
        <pc:sldMkLst>
          <pc:docMk/>
          <pc:sldMk cId="2289971537" sldId="284"/>
        </pc:sldMkLst>
        <pc:spChg chg="add mod">
          <ac:chgData name="Darius Schwarze" userId="46957dd3-5954-4f48-a80c-9b45430860ad" providerId="ADAL" clId="{00946746-4644-43A8-B0B6-1D2D1EF7B367}" dt="2023-04-28T12:55:39.432" v="4303" actId="14100"/>
          <ac:spMkLst>
            <pc:docMk/>
            <pc:sldMk cId="2289971537" sldId="284"/>
            <ac:spMk id="3" creationId="{9D4A47DB-99B9-077A-521F-8E5C1BD68E60}"/>
          </ac:spMkLst>
        </pc:spChg>
        <pc:spChg chg="mod">
          <ac:chgData name="Darius Schwarze" userId="46957dd3-5954-4f48-a80c-9b45430860ad" providerId="ADAL" clId="{00946746-4644-43A8-B0B6-1D2D1EF7B367}" dt="2023-04-28T12:58:42.266" v="4326" actId="115"/>
          <ac:spMkLst>
            <pc:docMk/>
            <pc:sldMk cId="2289971537" sldId="284"/>
            <ac:spMk id="4" creationId="{EE5B8A65-971C-6380-0276-9891EA43E45E}"/>
          </ac:spMkLst>
        </pc:spChg>
        <pc:spChg chg="add mod">
          <ac:chgData name="Darius Schwarze" userId="46957dd3-5954-4f48-a80c-9b45430860ad" providerId="ADAL" clId="{00946746-4644-43A8-B0B6-1D2D1EF7B367}" dt="2023-04-28T12:55:24.307" v="4300" actId="1076"/>
          <ac:spMkLst>
            <pc:docMk/>
            <pc:sldMk cId="2289971537" sldId="284"/>
            <ac:spMk id="5" creationId="{59687F31-DC72-D49A-9A24-607EAE361A21}"/>
          </ac:spMkLst>
        </pc:spChg>
        <pc:spChg chg="mod">
          <ac:chgData name="Darius Schwarze" userId="46957dd3-5954-4f48-a80c-9b45430860ad" providerId="ADAL" clId="{00946746-4644-43A8-B0B6-1D2D1EF7B367}" dt="2023-04-30T12:43:40.269" v="5170" actId="1076"/>
          <ac:spMkLst>
            <pc:docMk/>
            <pc:sldMk cId="2289971537" sldId="284"/>
            <ac:spMk id="6" creationId="{D7920C11-3CE1-373B-01FC-875F80886FDB}"/>
          </ac:spMkLst>
        </pc:spChg>
        <pc:spChg chg="add del mod">
          <ac:chgData name="Darius Schwarze" userId="46957dd3-5954-4f48-a80c-9b45430860ad" providerId="ADAL" clId="{00946746-4644-43A8-B0B6-1D2D1EF7B367}" dt="2023-04-30T13:13:23.816" v="5358" actId="478"/>
          <ac:spMkLst>
            <pc:docMk/>
            <pc:sldMk cId="2289971537" sldId="284"/>
            <ac:spMk id="7" creationId="{900AA124-85F2-36ED-AB33-02A91AF94466}"/>
          </ac:spMkLst>
        </pc:spChg>
        <pc:spChg chg="mod">
          <ac:chgData name="Darius Schwarze" userId="46957dd3-5954-4f48-a80c-9b45430860ad" providerId="ADAL" clId="{00946746-4644-43A8-B0B6-1D2D1EF7B367}" dt="2023-04-28T12:54:36.919" v="4289" actId="14100"/>
          <ac:spMkLst>
            <pc:docMk/>
            <pc:sldMk cId="2289971537" sldId="284"/>
            <ac:spMk id="8" creationId="{62B3FE06-E2D8-30E1-7F52-83DB88AA1F7A}"/>
          </ac:spMkLst>
        </pc:spChg>
        <pc:spChg chg="add mod">
          <ac:chgData name="Darius Schwarze" userId="46957dd3-5954-4f48-a80c-9b45430860ad" providerId="ADAL" clId="{00946746-4644-43A8-B0B6-1D2D1EF7B367}" dt="2023-04-30T12:43:33.206" v="5169" actId="571"/>
          <ac:spMkLst>
            <pc:docMk/>
            <pc:sldMk cId="2289971537" sldId="284"/>
            <ac:spMk id="10" creationId="{B293ED29-346A-A980-79B7-A4C2475ABF13}"/>
          </ac:spMkLst>
        </pc:spChg>
        <pc:spChg chg="add mod">
          <ac:chgData name="Darius Schwarze" userId="46957dd3-5954-4f48-a80c-9b45430860ad" providerId="ADAL" clId="{00946746-4644-43A8-B0B6-1D2D1EF7B367}" dt="2023-04-30T13:05:12.852" v="5308"/>
          <ac:spMkLst>
            <pc:docMk/>
            <pc:sldMk cId="2289971537" sldId="284"/>
            <ac:spMk id="12" creationId="{870D458E-3E96-D245-9F0C-63A472EFC602}"/>
          </ac:spMkLst>
        </pc:spChg>
        <pc:spChg chg="add mod">
          <ac:chgData name="Darius Schwarze" userId="46957dd3-5954-4f48-a80c-9b45430860ad" providerId="ADAL" clId="{00946746-4644-43A8-B0B6-1D2D1EF7B367}" dt="2023-04-30T13:05:12.852" v="5308"/>
          <ac:spMkLst>
            <pc:docMk/>
            <pc:sldMk cId="2289971537" sldId="284"/>
            <ac:spMk id="13" creationId="{F0CB75BF-F6A7-5F92-1C40-BFBD38AEF5D8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15" creationId="{76E6758A-AFE2-32A2-D3BC-6376EB5E9C3F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16" creationId="{E19A84E4-7327-C875-F70E-DDA1803659D1}"/>
          </ac:spMkLst>
        </pc:spChg>
        <pc:spChg chg="add mod">
          <ac:chgData name="Darius Schwarze" userId="46957dd3-5954-4f48-a80c-9b45430860ad" providerId="ADAL" clId="{00946746-4644-43A8-B0B6-1D2D1EF7B367}" dt="2023-04-30T13:13:37.546" v="5361" actId="1076"/>
          <ac:spMkLst>
            <pc:docMk/>
            <pc:sldMk cId="2289971537" sldId="284"/>
            <ac:spMk id="17" creationId="{6C737C77-37B7-9F5E-A2A6-0B2A4BDA4F39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19" creationId="{46F562C1-35E1-FF6A-9A3D-59BCF8A1B783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20" creationId="{5FD5FFEA-4459-C6E2-EBE0-B9B3DC9CB3C4}"/>
          </ac:spMkLst>
        </pc:spChg>
        <pc:spChg chg="add mod">
          <ac:chgData name="Darius Schwarze" userId="46957dd3-5954-4f48-a80c-9b45430860ad" providerId="ADAL" clId="{00946746-4644-43A8-B0B6-1D2D1EF7B367}" dt="2023-04-30T13:13:37.546" v="5361" actId="1076"/>
          <ac:spMkLst>
            <pc:docMk/>
            <pc:sldMk cId="2289971537" sldId="284"/>
            <ac:spMk id="21" creationId="{E4BD5AD8-625B-D93D-4BFC-EA703F30F0DC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23" creationId="{DEA3A9BE-5405-F34B-58CB-FB93FE75C146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24" creationId="{2690F44C-3E76-2564-BC30-EC780CD52CAB}"/>
          </ac:spMkLst>
        </pc:spChg>
        <pc:spChg chg="add mod">
          <ac:chgData name="Darius Schwarze" userId="46957dd3-5954-4f48-a80c-9b45430860ad" providerId="ADAL" clId="{00946746-4644-43A8-B0B6-1D2D1EF7B367}" dt="2023-04-30T13:13:37.546" v="5361" actId="1076"/>
          <ac:spMkLst>
            <pc:docMk/>
            <pc:sldMk cId="2289971537" sldId="284"/>
            <ac:spMk id="25" creationId="{E66B419C-B531-3AB8-E402-2DF68E2087F4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27" creationId="{34ACD38F-F4ED-693B-C7BD-33A37834F9E6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28" creationId="{89EC6E6A-4DC8-5085-C83C-1AFA8A93168E}"/>
          </ac:spMkLst>
        </pc:spChg>
        <pc:spChg chg="add mod">
          <ac:chgData name="Darius Schwarze" userId="46957dd3-5954-4f48-a80c-9b45430860ad" providerId="ADAL" clId="{00946746-4644-43A8-B0B6-1D2D1EF7B367}" dt="2023-04-30T13:14:29.527" v="5364" actId="1076"/>
          <ac:spMkLst>
            <pc:docMk/>
            <pc:sldMk cId="2289971537" sldId="284"/>
            <ac:spMk id="29" creationId="{22BC8084-DE55-4689-3B5E-A5D0751558DB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31" creationId="{58ED6D14-F57A-A323-28A0-5D9B10AAA99B}"/>
          </ac:spMkLst>
        </pc:spChg>
        <pc:spChg chg="mod">
          <ac:chgData name="Darius Schwarze" userId="46957dd3-5954-4f48-a80c-9b45430860ad" providerId="ADAL" clId="{00946746-4644-43A8-B0B6-1D2D1EF7B367}" dt="2023-04-30T13:13:29.030" v="5360"/>
          <ac:spMkLst>
            <pc:docMk/>
            <pc:sldMk cId="2289971537" sldId="284"/>
            <ac:spMk id="32" creationId="{D98482AD-87A8-63D9-3380-1520B4E967A4}"/>
          </ac:spMkLst>
        </pc:spChg>
        <pc:spChg chg="add mod">
          <ac:chgData name="Darius Schwarze" userId="46957dd3-5954-4f48-a80c-9b45430860ad" providerId="ADAL" clId="{00946746-4644-43A8-B0B6-1D2D1EF7B367}" dt="2023-04-30T13:13:37.546" v="5361" actId="1076"/>
          <ac:spMkLst>
            <pc:docMk/>
            <pc:sldMk cId="2289971537" sldId="284"/>
            <ac:spMk id="33" creationId="{B121F55D-F609-0156-5C3E-D25323888809}"/>
          </ac:spMkLst>
        </pc:spChg>
        <pc:grpChg chg="add del mod">
          <ac:chgData name="Darius Schwarze" userId="46957dd3-5954-4f48-a80c-9b45430860ad" providerId="ADAL" clId="{00946746-4644-43A8-B0B6-1D2D1EF7B367}" dt="2023-04-30T13:07:30.195" v="5321" actId="478"/>
          <ac:grpSpMkLst>
            <pc:docMk/>
            <pc:sldMk cId="2289971537" sldId="284"/>
            <ac:grpSpMk id="11" creationId="{80BBD1E2-F4D2-5F72-4FDC-E98F25996A0A}"/>
          </ac:grpSpMkLst>
        </pc:grpChg>
        <pc:grpChg chg="add mod">
          <ac:chgData name="Darius Schwarze" userId="46957dd3-5954-4f48-a80c-9b45430860ad" providerId="ADAL" clId="{00946746-4644-43A8-B0B6-1D2D1EF7B367}" dt="2023-04-30T13:13:37.546" v="5361" actId="1076"/>
          <ac:grpSpMkLst>
            <pc:docMk/>
            <pc:sldMk cId="2289971537" sldId="284"/>
            <ac:grpSpMk id="14" creationId="{0D888034-E840-571D-E84D-7DEF07CF0E90}"/>
          </ac:grpSpMkLst>
        </pc:grpChg>
        <pc:grpChg chg="add mod">
          <ac:chgData name="Darius Schwarze" userId="46957dd3-5954-4f48-a80c-9b45430860ad" providerId="ADAL" clId="{00946746-4644-43A8-B0B6-1D2D1EF7B367}" dt="2023-04-30T13:13:37.546" v="5361" actId="1076"/>
          <ac:grpSpMkLst>
            <pc:docMk/>
            <pc:sldMk cId="2289971537" sldId="284"/>
            <ac:grpSpMk id="18" creationId="{E7A10DDD-0729-A2AE-A104-E0E38D672D71}"/>
          </ac:grpSpMkLst>
        </pc:grpChg>
        <pc:grpChg chg="add mod">
          <ac:chgData name="Darius Schwarze" userId="46957dd3-5954-4f48-a80c-9b45430860ad" providerId="ADAL" clId="{00946746-4644-43A8-B0B6-1D2D1EF7B367}" dt="2023-04-30T13:13:37.546" v="5361" actId="1076"/>
          <ac:grpSpMkLst>
            <pc:docMk/>
            <pc:sldMk cId="2289971537" sldId="284"/>
            <ac:grpSpMk id="22" creationId="{0238D4A4-6DD9-31FA-832A-7A1477DF6D20}"/>
          </ac:grpSpMkLst>
        </pc:grpChg>
        <pc:grpChg chg="add mod">
          <ac:chgData name="Darius Schwarze" userId="46957dd3-5954-4f48-a80c-9b45430860ad" providerId="ADAL" clId="{00946746-4644-43A8-B0B6-1D2D1EF7B367}" dt="2023-04-30T13:13:37.546" v="5361" actId="1076"/>
          <ac:grpSpMkLst>
            <pc:docMk/>
            <pc:sldMk cId="2289971537" sldId="284"/>
            <ac:grpSpMk id="26" creationId="{AA6B4EB6-3969-2045-29E4-84C27CC247EB}"/>
          </ac:grpSpMkLst>
        </pc:grpChg>
        <pc:grpChg chg="add mod">
          <ac:chgData name="Darius Schwarze" userId="46957dd3-5954-4f48-a80c-9b45430860ad" providerId="ADAL" clId="{00946746-4644-43A8-B0B6-1D2D1EF7B367}" dt="2023-04-30T13:13:37.546" v="5361" actId="1076"/>
          <ac:grpSpMkLst>
            <pc:docMk/>
            <pc:sldMk cId="2289971537" sldId="284"/>
            <ac:grpSpMk id="30" creationId="{F88872A5-B46B-1290-BB69-B033A2BF1FB1}"/>
          </ac:grpSpMkLst>
        </pc:grpChg>
        <pc:graphicFrameChg chg="del mod modGraphic">
          <ac:chgData name="Darius Schwarze" userId="46957dd3-5954-4f48-a80c-9b45430860ad" providerId="ADAL" clId="{00946746-4644-43A8-B0B6-1D2D1EF7B367}" dt="2023-04-30T13:13:27.499" v="5359" actId="478"/>
          <ac:graphicFrameMkLst>
            <pc:docMk/>
            <pc:sldMk cId="2289971537" sldId="284"/>
            <ac:graphicFrameMk id="2" creationId="{A3D3FAAF-5589-5448-C7F7-4437DFA2A672}"/>
          </ac:graphicFrameMkLst>
        </pc:graphicFrameChg>
        <pc:graphicFrameChg chg="add mod">
          <ac:chgData name="Darius Schwarze" userId="46957dd3-5954-4f48-a80c-9b45430860ad" providerId="ADAL" clId="{00946746-4644-43A8-B0B6-1D2D1EF7B367}" dt="2023-04-30T12:43:33.206" v="5169" actId="571"/>
          <ac:graphicFrameMkLst>
            <pc:docMk/>
            <pc:sldMk cId="2289971537" sldId="284"/>
            <ac:graphicFrameMk id="9" creationId="{4ECDD0EB-6DA7-FB6E-59CD-930ABA61C7DC}"/>
          </ac:graphicFrameMkLst>
        </pc:graphicFrameChg>
      </pc:sldChg>
      <pc:sldChg chg="addSp delSp modSp new mod">
        <pc:chgData name="Darius Schwarze" userId="46957dd3-5954-4f48-a80c-9b45430860ad" providerId="ADAL" clId="{00946746-4644-43A8-B0B6-1D2D1EF7B367}" dt="2023-05-01T19:37:19.600" v="6322" actId="20577"/>
        <pc:sldMkLst>
          <pc:docMk/>
          <pc:sldMk cId="121860407" sldId="285"/>
        </pc:sldMkLst>
        <pc:spChg chg="add mod">
          <ac:chgData name="Darius Schwarze" userId="46957dd3-5954-4f48-a80c-9b45430860ad" providerId="ADAL" clId="{00946746-4644-43A8-B0B6-1D2D1EF7B367}" dt="2023-05-01T19:37:19.600" v="6322" actId="20577"/>
          <ac:spMkLst>
            <pc:docMk/>
            <pc:sldMk cId="121860407" sldId="285"/>
            <ac:spMk id="2" creationId="{5B65465D-6B1D-C86C-783F-E272432531A3}"/>
          </ac:spMkLst>
        </pc:spChg>
        <pc:spChg chg="add del mod ord">
          <ac:chgData name="Darius Schwarze" userId="46957dd3-5954-4f48-a80c-9b45430860ad" providerId="ADAL" clId="{00946746-4644-43A8-B0B6-1D2D1EF7B367}" dt="2023-05-01T19:08:55.758" v="5976" actId="478"/>
          <ac:spMkLst>
            <pc:docMk/>
            <pc:sldMk cId="121860407" sldId="285"/>
            <ac:spMk id="7" creationId="{0B6DD94D-2E99-60FB-543A-C196EB5286D3}"/>
          </ac:spMkLst>
        </pc:spChg>
        <pc:spChg chg="add mod">
          <ac:chgData name="Darius Schwarze" userId="46957dd3-5954-4f48-a80c-9b45430860ad" providerId="ADAL" clId="{00946746-4644-43A8-B0B6-1D2D1EF7B367}" dt="2023-05-01T19:11:46.057" v="6001" actId="14100"/>
          <ac:spMkLst>
            <pc:docMk/>
            <pc:sldMk cId="121860407" sldId="285"/>
            <ac:spMk id="8" creationId="{B4E61397-98C5-771D-DC6A-03A9D7233EA7}"/>
          </ac:spMkLst>
        </pc:spChg>
        <pc:spChg chg="add mod">
          <ac:chgData name="Darius Schwarze" userId="46957dd3-5954-4f48-a80c-9b45430860ad" providerId="ADAL" clId="{00946746-4644-43A8-B0B6-1D2D1EF7B367}" dt="2023-05-01T19:10:51.930" v="5992" actId="14100"/>
          <ac:spMkLst>
            <pc:docMk/>
            <pc:sldMk cId="121860407" sldId="285"/>
            <ac:spMk id="9" creationId="{BB3CDC32-6860-4036-8DF7-EE2EBC19193A}"/>
          </ac:spMkLst>
        </pc:spChg>
        <pc:spChg chg="add mod">
          <ac:chgData name="Darius Schwarze" userId="46957dd3-5954-4f48-a80c-9b45430860ad" providerId="ADAL" clId="{00946746-4644-43A8-B0B6-1D2D1EF7B367}" dt="2023-05-01T19:10:37.748" v="5989" actId="1076"/>
          <ac:spMkLst>
            <pc:docMk/>
            <pc:sldMk cId="121860407" sldId="285"/>
            <ac:spMk id="10" creationId="{BE16225C-0AFB-81A9-F90F-167D4149C433}"/>
          </ac:spMkLst>
        </pc:spChg>
        <pc:spChg chg="add mod">
          <ac:chgData name="Darius Schwarze" userId="46957dd3-5954-4f48-a80c-9b45430860ad" providerId="ADAL" clId="{00946746-4644-43A8-B0B6-1D2D1EF7B367}" dt="2023-05-01T19:16:23.679" v="6113" actId="6549"/>
          <ac:spMkLst>
            <pc:docMk/>
            <pc:sldMk cId="121860407" sldId="285"/>
            <ac:spMk id="11" creationId="{DE980B51-6CC0-3555-F5DC-B94238A26E31}"/>
          </ac:spMkLst>
        </pc:spChg>
        <pc:spChg chg="add mod">
          <ac:chgData name="Darius Schwarze" userId="46957dd3-5954-4f48-a80c-9b45430860ad" providerId="ADAL" clId="{00946746-4644-43A8-B0B6-1D2D1EF7B367}" dt="2023-05-01T19:11:15.785" v="5995" actId="14100"/>
          <ac:spMkLst>
            <pc:docMk/>
            <pc:sldMk cId="121860407" sldId="285"/>
            <ac:spMk id="12" creationId="{52632F29-9C29-3650-CBEF-D140E16988D6}"/>
          </ac:spMkLst>
        </pc:spChg>
        <pc:spChg chg="add mod">
          <ac:chgData name="Darius Schwarze" userId="46957dd3-5954-4f48-a80c-9b45430860ad" providerId="ADAL" clId="{00946746-4644-43A8-B0B6-1D2D1EF7B367}" dt="2023-05-01T19:11:25.992" v="5998" actId="14100"/>
          <ac:spMkLst>
            <pc:docMk/>
            <pc:sldMk cId="121860407" sldId="285"/>
            <ac:spMk id="13" creationId="{A5B2F4AB-7AE4-CCA6-AA00-C16BC46626C2}"/>
          </ac:spMkLst>
        </pc:spChg>
        <pc:spChg chg="add mod">
          <ac:chgData name="Darius Schwarze" userId="46957dd3-5954-4f48-a80c-9b45430860ad" providerId="ADAL" clId="{00946746-4644-43A8-B0B6-1D2D1EF7B367}" dt="2023-05-01T19:14:45.598" v="6107" actId="255"/>
          <ac:spMkLst>
            <pc:docMk/>
            <pc:sldMk cId="121860407" sldId="285"/>
            <ac:spMk id="14" creationId="{07127232-A6C3-7D3C-F786-5CD90E87B10E}"/>
          </ac:spMkLst>
        </pc:spChg>
        <pc:spChg chg="add del mod">
          <ac:chgData name="Darius Schwarze" userId="46957dd3-5954-4f48-a80c-9b45430860ad" providerId="ADAL" clId="{00946746-4644-43A8-B0B6-1D2D1EF7B367}" dt="2023-05-01T19:13:47.662" v="6086"/>
          <ac:spMkLst>
            <pc:docMk/>
            <pc:sldMk cId="121860407" sldId="285"/>
            <ac:spMk id="15" creationId="{D1962867-A2BD-8D4D-9AFF-D0D02F0509BF}"/>
          </ac:spMkLst>
        </pc:spChg>
        <pc:spChg chg="add mod">
          <ac:chgData name="Darius Schwarze" userId="46957dd3-5954-4f48-a80c-9b45430860ad" providerId="ADAL" clId="{00946746-4644-43A8-B0B6-1D2D1EF7B367}" dt="2023-05-01T19:14:50.802" v="6108" actId="255"/>
          <ac:spMkLst>
            <pc:docMk/>
            <pc:sldMk cId="121860407" sldId="285"/>
            <ac:spMk id="16" creationId="{17A35A78-1CB1-6050-D8E8-426AFAF9FED4}"/>
          </ac:spMkLst>
        </pc:spChg>
        <pc:picChg chg="add mod ord">
          <ac:chgData name="Darius Schwarze" userId="46957dd3-5954-4f48-a80c-9b45430860ad" providerId="ADAL" clId="{00946746-4644-43A8-B0B6-1D2D1EF7B367}" dt="2023-05-01T19:10:37.748" v="5989" actId="1076"/>
          <ac:picMkLst>
            <pc:docMk/>
            <pc:sldMk cId="121860407" sldId="285"/>
            <ac:picMk id="4" creationId="{160A96AC-736F-0944-AF85-0CB75615B78D}"/>
          </ac:picMkLst>
        </pc:picChg>
        <pc:picChg chg="add mod">
          <ac:chgData name="Darius Schwarze" userId="46957dd3-5954-4f48-a80c-9b45430860ad" providerId="ADAL" clId="{00946746-4644-43A8-B0B6-1D2D1EF7B367}" dt="2023-05-01T19:11:15.785" v="5995" actId="14100"/>
          <ac:picMkLst>
            <pc:docMk/>
            <pc:sldMk cId="121860407" sldId="285"/>
            <ac:picMk id="6" creationId="{ED5D711A-17B9-AE18-D6F8-441D6DD65315}"/>
          </ac:picMkLst>
        </pc:picChg>
      </pc:sldChg>
      <pc:sldChg chg="addSp delSp modSp new del mod modShow">
        <pc:chgData name="Darius Schwarze" userId="46957dd3-5954-4f48-a80c-9b45430860ad" providerId="ADAL" clId="{00946746-4644-43A8-B0B6-1D2D1EF7B367}" dt="2023-04-30T12:11:49.855" v="5118" actId="2696"/>
        <pc:sldMkLst>
          <pc:docMk/>
          <pc:sldMk cId="1461031434" sldId="285"/>
        </pc:sldMkLst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2" creationId="{8ABE737F-6BC6-2931-8A27-F4D968F10432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3" creationId="{0646F9B0-E6BC-2C1B-92B4-B860E5E41E01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10" creationId="{A266DA4F-6974-7038-1038-C70FE822A9F4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11" creationId="{193BE8EB-625B-BADD-E1C1-616877C51030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12" creationId="{095AEAB3-EC47-0E44-0964-60F06864BB0B}"/>
          </ac:spMkLst>
        </pc:spChg>
        <pc:spChg chg="add mod">
          <ac:chgData name="Darius Schwarze" userId="46957dd3-5954-4f48-a80c-9b45430860ad" providerId="ADAL" clId="{00946746-4644-43A8-B0B6-1D2D1EF7B367}" dt="2023-04-29T08:01:32.139" v="5109" actId="1076"/>
          <ac:spMkLst>
            <pc:docMk/>
            <pc:sldMk cId="1461031434" sldId="285"/>
            <ac:spMk id="13" creationId="{4D0566B6-C5AA-A17A-5A67-CD3BD374FFFF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16" creationId="{59908F74-B251-C038-AA35-555FB6DC4928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17" creationId="{E17E4262-D3B2-C3B7-13EB-C8F2BA16D602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20" creationId="{FBD19E06-F63A-29D2-3CDC-8C28883F753C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23" creationId="{62D7B3F4-5856-FBD6-3CF8-FCA7CF93F018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25" creationId="{30C1C34E-CDDC-9995-F24E-DCDECE6010B7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26" creationId="{9C153B32-A03A-19DE-542B-C7626D966996}"/>
          </ac:spMkLst>
        </pc:spChg>
        <pc:spChg chg="add mod">
          <ac:chgData name="Darius Schwarze" userId="46957dd3-5954-4f48-a80c-9b45430860ad" providerId="ADAL" clId="{00946746-4644-43A8-B0B6-1D2D1EF7B367}" dt="2023-04-29T07:59:05.702" v="5104"/>
          <ac:spMkLst>
            <pc:docMk/>
            <pc:sldMk cId="1461031434" sldId="285"/>
            <ac:spMk id="27" creationId="{AD49A624-D74D-8052-12BB-21C15355D4FB}"/>
          </ac:spMkLst>
        </pc:spChg>
        <pc:spChg chg="add del mod">
          <ac:chgData name="Darius Schwarze" userId="46957dd3-5954-4f48-a80c-9b45430860ad" providerId="ADAL" clId="{00946746-4644-43A8-B0B6-1D2D1EF7B367}" dt="2023-04-30T11:53:27.876" v="5113" actId="478"/>
          <ac:spMkLst>
            <pc:docMk/>
            <pc:sldMk cId="1461031434" sldId="285"/>
            <ac:spMk id="29" creationId="{F1E0417D-207A-B947-E763-D7BA01F10690}"/>
          </ac:spMkLst>
        </pc:sp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4" creationId="{677F80BE-41D5-FB24-DE63-1002C8335B46}"/>
          </ac:cxnSpMkLst>
        </pc:cxnChg>
        <pc:cxnChg chg="add mod">
          <ac:chgData name="Darius Schwarze" userId="46957dd3-5954-4f48-a80c-9b45430860ad" providerId="ADAL" clId="{00946746-4644-43A8-B0B6-1D2D1EF7B367}" dt="2023-04-29T08:01:15.265" v="5107" actId="14100"/>
          <ac:cxnSpMkLst>
            <pc:docMk/>
            <pc:sldMk cId="1461031434" sldId="285"/>
            <ac:cxnSpMk id="5" creationId="{E978902A-C354-1FC8-AB3C-C3D870C5D48C}"/>
          </ac:cxnSpMkLst>
        </pc:cxnChg>
        <pc:cxnChg chg="add mod">
          <ac:chgData name="Darius Schwarze" userId="46957dd3-5954-4f48-a80c-9b45430860ad" providerId="ADAL" clId="{00946746-4644-43A8-B0B6-1D2D1EF7B367}" dt="2023-04-30T11:53:21.626" v="5111" actId="14100"/>
          <ac:cxnSpMkLst>
            <pc:docMk/>
            <pc:sldMk cId="1461031434" sldId="285"/>
            <ac:cxnSpMk id="6" creationId="{0632D329-43B9-5A86-AF4D-E6A7E8B479C1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7" creationId="{130F3858-FA70-2499-7251-5F95C02C273D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8" creationId="{55512D65-99E7-CE25-A25C-C25DBF578F3D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9" creationId="{60E2D62E-3F59-A592-B060-EC4CD647D58D}"/>
          </ac:cxnSpMkLst>
        </pc:cxnChg>
        <pc:cxnChg chg="add mod">
          <ac:chgData name="Darius Schwarze" userId="46957dd3-5954-4f48-a80c-9b45430860ad" providerId="ADAL" clId="{00946746-4644-43A8-B0B6-1D2D1EF7B367}" dt="2023-04-29T08:01:32.139" v="5109" actId="1076"/>
          <ac:cxnSpMkLst>
            <pc:docMk/>
            <pc:sldMk cId="1461031434" sldId="285"/>
            <ac:cxnSpMk id="14" creationId="{513FD5A0-6194-A552-24A5-48BF36447065}"/>
          </ac:cxnSpMkLst>
        </pc:cxnChg>
        <pc:cxnChg chg="add mod">
          <ac:chgData name="Darius Schwarze" userId="46957dd3-5954-4f48-a80c-9b45430860ad" providerId="ADAL" clId="{00946746-4644-43A8-B0B6-1D2D1EF7B367}" dt="2023-04-30T11:53:40.969" v="5116" actId="14100"/>
          <ac:cxnSpMkLst>
            <pc:docMk/>
            <pc:sldMk cId="1461031434" sldId="285"/>
            <ac:cxnSpMk id="15" creationId="{F9A2611A-2CFD-2C27-C289-8B73E123907F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18" creationId="{CAF4490E-06A7-162B-C722-CE1538F69F6D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19" creationId="{344A2429-1898-4990-3586-A80763AAD8DE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21" creationId="{181C2CFB-D402-3906-75B8-263FD5818010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22" creationId="{26F6664B-F9A2-C0F4-7D6A-92CB7583F97B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24" creationId="{04DFF1F0-E55F-D890-F7E6-F04A30BFCADB}"/>
          </ac:cxnSpMkLst>
        </pc:cxnChg>
        <pc:cxnChg chg="add mod">
          <ac:chgData name="Darius Schwarze" userId="46957dd3-5954-4f48-a80c-9b45430860ad" providerId="ADAL" clId="{00946746-4644-43A8-B0B6-1D2D1EF7B367}" dt="2023-04-29T07:59:05.702" v="5104"/>
          <ac:cxnSpMkLst>
            <pc:docMk/>
            <pc:sldMk cId="1461031434" sldId="285"/>
            <ac:cxnSpMk id="28" creationId="{E94967F0-EEA1-EA6E-4F10-117AAF4613E0}"/>
          </ac:cxnSpMkLst>
        </pc:cxnChg>
      </pc:sldChg>
      <pc:sldChg chg="addSp delSp modSp add del mod delAnim modAnim">
        <pc:chgData name="Darius Schwarze" userId="46957dd3-5954-4f48-a80c-9b45430860ad" providerId="ADAL" clId="{00946746-4644-43A8-B0B6-1D2D1EF7B367}" dt="2023-04-30T13:18:18.252" v="5455" actId="47"/>
        <pc:sldMkLst>
          <pc:docMk/>
          <pc:sldMk cId="4276055463" sldId="285"/>
        </pc:sldMkLst>
        <pc:spChg chg="del">
          <ac:chgData name="Darius Schwarze" userId="46957dd3-5954-4f48-a80c-9b45430860ad" providerId="ADAL" clId="{00946746-4644-43A8-B0B6-1D2D1EF7B367}" dt="2023-04-30T13:06:13.632" v="5312" actId="478"/>
          <ac:spMkLst>
            <pc:docMk/>
            <pc:sldMk cId="4276055463" sldId="285"/>
            <ac:spMk id="3" creationId="{9D4A47DB-99B9-077A-521F-8E5C1BD68E60}"/>
          </ac:spMkLst>
        </pc:spChg>
        <pc:spChg chg="del">
          <ac:chgData name="Darius Schwarze" userId="46957dd3-5954-4f48-a80c-9b45430860ad" providerId="ADAL" clId="{00946746-4644-43A8-B0B6-1D2D1EF7B367}" dt="2023-04-30T13:06:13.632" v="5312" actId="478"/>
          <ac:spMkLst>
            <pc:docMk/>
            <pc:sldMk cId="4276055463" sldId="285"/>
            <ac:spMk id="4" creationId="{EE5B8A65-971C-6380-0276-9891EA43E45E}"/>
          </ac:spMkLst>
        </pc:spChg>
        <pc:spChg chg="del">
          <ac:chgData name="Darius Schwarze" userId="46957dd3-5954-4f48-a80c-9b45430860ad" providerId="ADAL" clId="{00946746-4644-43A8-B0B6-1D2D1EF7B367}" dt="2023-04-30T13:06:13.632" v="5312" actId="478"/>
          <ac:spMkLst>
            <pc:docMk/>
            <pc:sldMk cId="4276055463" sldId="285"/>
            <ac:spMk id="5" creationId="{59687F31-DC72-D49A-9A24-607EAE361A21}"/>
          </ac:spMkLst>
        </pc:spChg>
        <pc:spChg chg="del mod ord">
          <ac:chgData name="Darius Schwarze" userId="46957dd3-5954-4f48-a80c-9b45430860ad" providerId="ADAL" clId="{00946746-4644-43A8-B0B6-1D2D1EF7B367}" dt="2023-04-30T13:12:23.883" v="5353" actId="478"/>
          <ac:spMkLst>
            <pc:docMk/>
            <pc:sldMk cId="4276055463" sldId="285"/>
            <ac:spMk id="7" creationId="{900AA124-85F2-36ED-AB33-02A91AF94466}"/>
          </ac:spMkLst>
        </pc:spChg>
        <pc:spChg chg="del">
          <ac:chgData name="Darius Schwarze" userId="46957dd3-5954-4f48-a80c-9b45430860ad" providerId="ADAL" clId="{00946746-4644-43A8-B0B6-1D2D1EF7B367}" dt="2023-04-30T13:06:13.632" v="5312" actId="478"/>
          <ac:spMkLst>
            <pc:docMk/>
            <pc:sldMk cId="4276055463" sldId="285"/>
            <ac:spMk id="8" creationId="{62B3FE06-E2D8-30E1-7F52-83DB88AA1F7A}"/>
          </ac:spMkLst>
        </pc:spChg>
        <pc:spChg chg="add mod">
          <ac:chgData name="Darius Schwarze" userId="46957dd3-5954-4f48-a80c-9b45430860ad" providerId="ADAL" clId="{00946746-4644-43A8-B0B6-1D2D1EF7B367}" dt="2023-04-30T13:06:16.975" v="5313"/>
          <ac:spMkLst>
            <pc:docMk/>
            <pc:sldMk cId="4276055463" sldId="285"/>
            <ac:spMk id="10" creationId="{77A61CC4-9765-DDB8-E555-1E72529BEB7E}"/>
          </ac:spMkLst>
        </pc:spChg>
        <pc:spChg chg="add mod">
          <ac:chgData name="Darius Schwarze" userId="46957dd3-5954-4f48-a80c-9b45430860ad" providerId="ADAL" clId="{00946746-4644-43A8-B0B6-1D2D1EF7B367}" dt="2023-04-30T13:06:16.975" v="5313"/>
          <ac:spMkLst>
            <pc:docMk/>
            <pc:sldMk cId="4276055463" sldId="285"/>
            <ac:spMk id="14" creationId="{EA3BA470-5030-DC1D-F2CC-75413A93E880}"/>
          </ac:spMkLst>
        </pc:spChg>
        <pc:spChg chg="add del mod">
          <ac:chgData name="Darius Schwarze" userId="46957dd3-5954-4f48-a80c-9b45430860ad" providerId="ADAL" clId="{00946746-4644-43A8-B0B6-1D2D1EF7B367}" dt="2023-04-30T13:13:10.489" v="5357" actId="21"/>
          <ac:spMkLst>
            <pc:docMk/>
            <pc:sldMk cId="4276055463" sldId="285"/>
            <ac:spMk id="16" creationId="{7C8CF19B-27B0-80AE-DBAD-12C9850DFED0}"/>
          </ac:spMkLst>
        </pc:spChg>
        <pc:spChg chg="add mod">
          <ac:chgData name="Darius Schwarze" userId="46957dd3-5954-4f48-a80c-9b45430860ad" providerId="ADAL" clId="{00946746-4644-43A8-B0B6-1D2D1EF7B367}" dt="2023-04-30T13:08:03.613" v="5324"/>
          <ac:spMkLst>
            <pc:docMk/>
            <pc:sldMk cId="4276055463" sldId="285"/>
            <ac:spMk id="17" creationId="{D77BAE49-2B5D-DE68-1609-98429AB0ACC0}"/>
          </ac:spMkLst>
        </pc:spChg>
        <pc:spChg chg="add mod">
          <ac:chgData name="Darius Schwarze" userId="46957dd3-5954-4f48-a80c-9b45430860ad" providerId="ADAL" clId="{00946746-4644-43A8-B0B6-1D2D1EF7B367}" dt="2023-04-30T13:08:03.613" v="5324"/>
          <ac:spMkLst>
            <pc:docMk/>
            <pc:sldMk cId="4276055463" sldId="285"/>
            <ac:spMk id="18" creationId="{2AEC08D0-00D5-FBC6-69EF-D316ECC3B9BE}"/>
          </ac:spMkLst>
        </pc:spChg>
        <pc:spChg chg="add del mod">
          <ac:chgData name="Darius Schwarze" userId="46957dd3-5954-4f48-a80c-9b45430860ad" providerId="ADAL" clId="{00946746-4644-43A8-B0B6-1D2D1EF7B367}" dt="2023-04-30T13:13:10.489" v="5357" actId="21"/>
          <ac:spMkLst>
            <pc:docMk/>
            <pc:sldMk cId="4276055463" sldId="285"/>
            <ac:spMk id="20" creationId="{26564EC4-5C16-3DD8-E926-CEAB6E50CF3A}"/>
          </ac:spMkLst>
        </pc:spChg>
        <pc:spChg chg="add mod">
          <ac:chgData name="Darius Schwarze" userId="46957dd3-5954-4f48-a80c-9b45430860ad" providerId="ADAL" clId="{00946746-4644-43A8-B0B6-1D2D1EF7B367}" dt="2023-04-30T13:08:43.897" v="5328"/>
          <ac:spMkLst>
            <pc:docMk/>
            <pc:sldMk cId="4276055463" sldId="285"/>
            <ac:spMk id="21" creationId="{0FB7565C-3E24-22A0-DE94-B6FD9287AD47}"/>
          </ac:spMkLst>
        </pc:spChg>
        <pc:spChg chg="add mod">
          <ac:chgData name="Darius Schwarze" userId="46957dd3-5954-4f48-a80c-9b45430860ad" providerId="ADAL" clId="{00946746-4644-43A8-B0B6-1D2D1EF7B367}" dt="2023-04-30T13:08:43.897" v="5328"/>
          <ac:spMkLst>
            <pc:docMk/>
            <pc:sldMk cId="4276055463" sldId="285"/>
            <ac:spMk id="22" creationId="{ED29F1D0-7B0B-014B-893D-6237B707D231}"/>
          </ac:spMkLst>
        </pc:spChg>
        <pc:spChg chg="add del mod">
          <ac:chgData name="Darius Schwarze" userId="46957dd3-5954-4f48-a80c-9b45430860ad" providerId="ADAL" clId="{00946746-4644-43A8-B0B6-1D2D1EF7B367}" dt="2023-04-30T13:13:10.489" v="5357" actId="21"/>
          <ac:spMkLst>
            <pc:docMk/>
            <pc:sldMk cId="4276055463" sldId="285"/>
            <ac:spMk id="24" creationId="{0BE05A63-767D-12A8-9915-1469539FA254}"/>
          </ac:spMkLst>
        </pc:spChg>
        <pc:spChg chg="add mod">
          <ac:chgData name="Darius Schwarze" userId="46957dd3-5954-4f48-a80c-9b45430860ad" providerId="ADAL" clId="{00946746-4644-43A8-B0B6-1D2D1EF7B367}" dt="2023-04-30T13:09:22.704" v="5331"/>
          <ac:spMkLst>
            <pc:docMk/>
            <pc:sldMk cId="4276055463" sldId="285"/>
            <ac:spMk id="25" creationId="{14FA5452-3A1E-8B61-CBE2-5B11FE4D1A17}"/>
          </ac:spMkLst>
        </pc:spChg>
        <pc:spChg chg="add mod">
          <ac:chgData name="Darius Schwarze" userId="46957dd3-5954-4f48-a80c-9b45430860ad" providerId="ADAL" clId="{00946746-4644-43A8-B0B6-1D2D1EF7B367}" dt="2023-04-30T13:09:22.704" v="5331"/>
          <ac:spMkLst>
            <pc:docMk/>
            <pc:sldMk cId="4276055463" sldId="285"/>
            <ac:spMk id="26" creationId="{0CCD5850-6137-0ABA-0E6D-D8B6BC8DA61D}"/>
          </ac:spMkLst>
        </pc:spChg>
        <pc:spChg chg="add del mod">
          <ac:chgData name="Darius Schwarze" userId="46957dd3-5954-4f48-a80c-9b45430860ad" providerId="ADAL" clId="{00946746-4644-43A8-B0B6-1D2D1EF7B367}" dt="2023-04-30T13:13:10.489" v="5357" actId="21"/>
          <ac:spMkLst>
            <pc:docMk/>
            <pc:sldMk cId="4276055463" sldId="285"/>
            <ac:spMk id="28" creationId="{2BB013BC-74E9-6CCC-4E33-B5D5390E8BF0}"/>
          </ac:spMkLst>
        </pc:spChg>
        <pc:spChg chg="add mod">
          <ac:chgData name="Darius Schwarze" userId="46957dd3-5954-4f48-a80c-9b45430860ad" providerId="ADAL" clId="{00946746-4644-43A8-B0B6-1D2D1EF7B367}" dt="2023-04-30T13:09:34.344" v="5332"/>
          <ac:spMkLst>
            <pc:docMk/>
            <pc:sldMk cId="4276055463" sldId="285"/>
            <ac:spMk id="29" creationId="{6367B2DB-FAD8-0592-69FB-99A90E0817D0}"/>
          </ac:spMkLst>
        </pc:spChg>
        <pc:spChg chg="add mod">
          <ac:chgData name="Darius Schwarze" userId="46957dd3-5954-4f48-a80c-9b45430860ad" providerId="ADAL" clId="{00946746-4644-43A8-B0B6-1D2D1EF7B367}" dt="2023-04-30T13:09:34.344" v="5332"/>
          <ac:spMkLst>
            <pc:docMk/>
            <pc:sldMk cId="4276055463" sldId="285"/>
            <ac:spMk id="30" creationId="{1AB8968C-3268-803C-5985-E7027D441357}"/>
          </ac:spMkLst>
        </pc:spChg>
        <pc:spChg chg="add mod">
          <ac:chgData name="Darius Schwarze" userId="46957dd3-5954-4f48-a80c-9b45430860ad" providerId="ADAL" clId="{00946746-4644-43A8-B0B6-1D2D1EF7B367}" dt="2023-04-30T13:09:46.421" v="5334"/>
          <ac:spMkLst>
            <pc:docMk/>
            <pc:sldMk cId="4276055463" sldId="285"/>
            <ac:spMk id="31" creationId="{E886771A-E7E9-BE22-723F-E9DC0C128AAC}"/>
          </ac:spMkLst>
        </pc:spChg>
        <pc:spChg chg="add del mod">
          <ac:chgData name="Darius Schwarze" userId="46957dd3-5954-4f48-a80c-9b45430860ad" providerId="ADAL" clId="{00946746-4644-43A8-B0B6-1D2D1EF7B367}" dt="2023-04-30T13:13:10.489" v="5357" actId="21"/>
          <ac:spMkLst>
            <pc:docMk/>
            <pc:sldMk cId="4276055463" sldId="285"/>
            <ac:spMk id="33" creationId="{DFB08280-A613-BC85-56B3-E7A02C575288}"/>
          </ac:spMkLst>
        </pc:spChg>
        <pc:spChg chg="add mod">
          <ac:chgData name="Darius Schwarze" userId="46957dd3-5954-4f48-a80c-9b45430860ad" providerId="ADAL" clId="{00946746-4644-43A8-B0B6-1D2D1EF7B367}" dt="2023-04-30T13:10:00.457" v="5336"/>
          <ac:spMkLst>
            <pc:docMk/>
            <pc:sldMk cId="4276055463" sldId="285"/>
            <ac:spMk id="34" creationId="{AE2A3D26-7B7C-19FB-2565-8682E09011DD}"/>
          </ac:spMkLst>
        </pc:spChg>
        <pc:spChg chg="add mod">
          <ac:chgData name="Darius Schwarze" userId="46957dd3-5954-4f48-a80c-9b45430860ad" providerId="ADAL" clId="{00946746-4644-43A8-B0B6-1D2D1EF7B367}" dt="2023-04-30T13:10:00.457" v="5336"/>
          <ac:spMkLst>
            <pc:docMk/>
            <pc:sldMk cId="4276055463" sldId="285"/>
            <ac:spMk id="35" creationId="{7AFE0947-444B-3ECF-21B9-F9D9A6D48BE9}"/>
          </ac:spMkLst>
        </pc:spChg>
        <pc:grpChg chg="add del mod">
          <ac:chgData name="Darius Schwarze" userId="46957dd3-5954-4f48-a80c-9b45430860ad" providerId="ADAL" clId="{00946746-4644-43A8-B0B6-1D2D1EF7B367}" dt="2023-04-30T13:06:26.385" v="5315" actId="478"/>
          <ac:grpSpMkLst>
            <pc:docMk/>
            <pc:sldMk cId="4276055463" sldId="285"/>
            <ac:grpSpMk id="9" creationId="{0D853858-6061-618D-0701-D8B2B35BCDF8}"/>
          </ac:grpSpMkLst>
        </pc:grpChg>
        <pc:grpChg chg="del">
          <ac:chgData name="Darius Schwarze" userId="46957dd3-5954-4f48-a80c-9b45430860ad" providerId="ADAL" clId="{00946746-4644-43A8-B0B6-1D2D1EF7B367}" dt="2023-04-30T13:05:43.495" v="5310" actId="478"/>
          <ac:grpSpMkLst>
            <pc:docMk/>
            <pc:sldMk cId="4276055463" sldId="285"/>
            <ac:grpSpMk id="11" creationId="{80BBD1E2-F4D2-5F72-4FDC-E98F25996A0A}"/>
          </ac:grpSpMkLst>
        </pc:grpChg>
        <pc:grpChg chg="add del mod">
          <ac:chgData name="Darius Schwarze" userId="46957dd3-5954-4f48-a80c-9b45430860ad" providerId="ADAL" clId="{00946746-4644-43A8-B0B6-1D2D1EF7B367}" dt="2023-04-30T13:13:10.489" v="5357" actId="21"/>
          <ac:grpSpMkLst>
            <pc:docMk/>
            <pc:sldMk cId="4276055463" sldId="285"/>
            <ac:grpSpMk id="15" creationId="{95A28865-D754-CC50-49A5-EFAA4035A3AD}"/>
          </ac:grpSpMkLst>
        </pc:grpChg>
        <pc:grpChg chg="add del mod">
          <ac:chgData name="Darius Schwarze" userId="46957dd3-5954-4f48-a80c-9b45430860ad" providerId="ADAL" clId="{00946746-4644-43A8-B0B6-1D2D1EF7B367}" dt="2023-04-30T13:13:10.489" v="5357" actId="21"/>
          <ac:grpSpMkLst>
            <pc:docMk/>
            <pc:sldMk cId="4276055463" sldId="285"/>
            <ac:grpSpMk id="19" creationId="{B590041D-A447-7A06-C1F0-8D65466B8931}"/>
          </ac:grpSpMkLst>
        </pc:grpChg>
        <pc:grpChg chg="add del mod">
          <ac:chgData name="Darius Schwarze" userId="46957dd3-5954-4f48-a80c-9b45430860ad" providerId="ADAL" clId="{00946746-4644-43A8-B0B6-1D2D1EF7B367}" dt="2023-04-30T13:13:10.489" v="5357" actId="21"/>
          <ac:grpSpMkLst>
            <pc:docMk/>
            <pc:sldMk cId="4276055463" sldId="285"/>
            <ac:grpSpMk id="23" creationId="{BC53F335-929F-575E-69A0-45C206DEDCCF}"/>
          </ac:grpSpMkLst>
        </pc:grpChg>
        <pc:grpChg chg="add del mod">
          <ac:chgData name="Darius Schwarze" userId="46957dd3-5954-4f48-a80c-9b45430860ad" providerId="ADAL" clId="{00946746-4644-43A8-B0B6-1D2D1EF7B367}" dt="2023-04-30T13:13:10.489" v="5357" actId="21"/>
          <ac:grpSpMkLst>
            <pc:docMk/>
            <pc:sldMk cId="4276055463" sldId="285"/>
            <ac:grpSpMk id="27" creationId="{B2F407DC-C285-5B35-07E4-9DCAA9B878ED}"/>
          </ac:grpSpMkLst>
        </pc:grpChg>
        <pc:grpChg chg="add del mod">
          <ac:chgData name="Darius Schwarze" userId="46957dd3-5954-4f48-a80c-9b45430860ad" providerId="ADAL" clId="{00946746-4644-43A8-B0B6-1D2D1EF7B367}" dt="2023-04-30T13:13:10.489" v="5357" actId="21"/>
          <ac:grpSpMkLst>
            <pc:docMk/>
            <pc:sldMk cId="4276055463" sldId="285"/>
            <ac:grpSpMk id="32" creationId="{FA85F776-AF5B-C022-DB41-88D9A9F99F81}"/>
          </ac:grpSpMkLst>
        </pc:grpChg>
        <pc:graphicFrameChg chg="del mod">
          <ac:chgData name="Darius Schwarze" userId="46957dd3-5954-4f48-a80c-9b45430860ad" providerId="ADAL" clId="{00946746-4644-43A8-B0B6-1D2D1EF7B367}" dt="2023-04-30T13:12:07.668" v="5350" actId="478"/>
          <ac:graphicFrameMkLst>
            <pc:docMk/>
            <pc:sldMk cId="4276055463" sldId="285"/>
            <ac:graphicFrameMk id="2" creationId="{A3D3FAAF-5589-5448-C7F7-4437DFA2A672}"/>
          </ac:graphicFrameMkLst>
        </pc:graphicFrameChg>
      </pc:sldChg>
      <pc:sldMasterChg chg="addSp delSp modSp mod">
        <pc:chgData name="Darius Schwarze" userId="46957dd3-5954-4f48-a80c-9b45430860ad" providerId="ADAL" clId="{00946746-4644-43A8-B0B6-1D2D1EF7B367}" dt="2023-04-28T07:26:23.758" v="3163" actId="478"/>
        <pc:sldMasterMkLst>
          <pc:docMk/>
          <pc:sldMasterMk cId="855059295" sldId="2147483648"/>
        </pc:sldMasterMkLst>
        <pc:spChg chg="add del mod">
          <ac:chgData name="Darius Schwarze" userId="46957dd3-5954-4f48-a80c-9b45430860ad" providerId="ADAL" clId="{00946746-4644-43A8-B0B6-1D2D1EF7B367}" dt="2023-04-28T07:26:23.758" v="3163" actId="478"/>
          <ac:spMkLst>
            <pc:docMk/>
            <pc:sldMasterMk cId="855059295" sldId="2147483648"/>
            <ac:spMk id="2" creationId="{82B70C1B-CB25-D6C6-36CC-A71372168621}"/>
          </ac:spMkLst>
        </pc:spChg>
        <pc:cxnChg chg="mod">
          <ac:chgData name="Darius Schwarze" userId="46957dd3-5954-4f48-a80c-9b45430860ad" providerId="ADAL" clId="{00946746-4644-43A8-B0B6-1D2D1EF7B367}" dt="2023-04-28T07:26:17.630" v="3162" actId="14100"/>
          <ac:cxnSpMkLst>
            <pc:docMk/>
            <pc:sldMasterMk cId="855059295" sldId="2147483648"/>
            <ac:cxnSpMk id="10" creationId="{9D01D710-C6A4-B61B-F68F-8DDB23A78D85}"/>
          </ac:cxnSpMkLst>
        </pc:cxnChg>
      </pc:sldMasterChg>
      <pc:sldMasterChg chg="addSp delSp modSp mod">
        <pc:chgData name="Darius Schwarze" userId="46957dd3-5954-4f48-a80c-9b45430860ad" providerId="ADAL" clId="{00946746-4644-43A8-B0B6-1D2D1EF7B367}" dt="2023-04-28T07:26:50.862" v="3164" actId="14100"/>
        <pc:sldMasterMkLst>
          <pc:docMk/>
          <pc:sldMasterMk cId="616551992" sldId="2147483672"/>
        </pc:sldMasterMkLst>
        <pc:spChg chg="add del mod">
          <ac:chgData name="Darius Schwarze" userId="46957dd3-5954-4f48-a80c-9b45430860ad" providerId="ADAL" clId="{00946746-4644-43A8-B0B6-1D2D1EF7B367}" dt="2023-04-28T07:20:39.934" v="3120" actId="478"/>
          <ac:spMkLst>
            <pc:docMk/>
            <pc:sldMasterMk cId="616551992" sldId="2147483672"/>
            <ac:spMk id="13" creationId="{645F0A7D-40B3-F4BE-0F80-762BACB61231}"/>
          </ac:spMkLst>
        </pc:spChg>
        <pc:cxnChg chg="mod">
          <ac:chgData name="Darius Schwarze" userId="46957dd3-5954-4f48-a80c-9b45430860ad" providerId="ADAL" clId="{00946746-4644-43A8-B0B6-1D2D1EF7B367}" dt="2023-04-28T07:26:50.862" v="3164" actId="14100"/>
          <ac:cxnSpMkLst>
            <pc:docMk/>
            <pc:sldMasterMk cId="616551992" sldId="2147483672"/>
            <ac:cxnSpMk id="10" creationId="{9D01D710-C6A4-B61B-F68F-8DDB23A78D85}"/>
          </ac:cxnSpMkLst>
        </pc:cxn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70798-E3B0-48D6-B8D1-2F0DA440792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D6D3C-A9DC-43B0-993D-484650AE3F3F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err="1"/>
            <a:t>Gliederung</a:t>
          </a:r>
          <a:endParaRPr lang="en-US" sz="2400"/>
        </a:p>
      </dgm:t>
    </dgm:pt>
    <dgm:pt modelId="{38AC04EA-58F7-449D-A79C-8B8684C219A0}" type="parTrans" cxnId="{ED76900B-12B0-4102-8FAE-32350DD6BC4D}">
      <dgm:prSet/>
      <dgm:spPr/>
      <dgm:t>
        <a:bodyPr/>
        <a:lstStyle/>
        <a:p>
          <a:endParaRPr lang="en-US"/>
        </a:p>
      </dgm:t>
    </dgm:pt>
    <dgm:pt modelId="{54074987-AB10-439A-B70F-D9E3327A3E1B}" type="sibTrans" cxnId="{ED76900B-12B0-4102-8FAE-32350DD6BC4D}">
      <dgm:prSet/>
      <dgm:spPr/>
      <dgm:t>
        <a:bodyPr/>
        <a:lstStyle/>
        <a:p>
          <a:endParaRPr lang="en-US"/>
        </a:p>
      </dgm:t>
    </dgm:pt>
    <dgm:pt modelId="{DC155055-EAC2-4891-A8DA-46FC10F4F06C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 b="1"/>
            <a:t>2. Erklärung grundlegender Begriffe</a:t>
          </a:r>
          <a:endParaRPr lang="en-US"/>
        </a:p>
      </dgm:t>
    </dgm:pt>
    <dgm:pt modelId="{5A843475-7366-4C10-991B-772168AE2970}" type="parTrans" cxnId="{BD2E0424-EBD6-4C13-ADEC-F1B6F00E57BC}">
      <dgm:prSet/>
      <dgm:spPr/>
      <dgm:t>
        <a:bodyPr/>
        <a:lstStyle/>
        <a:p>
          <a:endParaRPr lang="en-US"/>
        </a:p>
      </dgm:t>
    </dgm:pt>
    <dgm:pt modelId="{76FDE969-5449-4E91-9B82-A6AAAFE2805D}" type="sibTrans" cxnId="{BD2E0424-EBD6-4C13-ADEC-F1B6F00E57BC}">
      <dgm:prSet/>
      <dgm:spPr/>
      <dgm:t>
        <a:bodyPr/>
        <a:lstStyle/>
        <a:p>
          <a:endParaRPr lang="en-US"/>
        </a:p>
      </dgm:t>
    </dgm:pt>
    <dgm:pt modelId="{54BB1158-8B7D-4264-8A8F-0CFCF8F4DF00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2.1 Deviation</a:t>
          </a:r>
          <a:endParaRPr lang="en-US"/>
        </a:p>
      </dgm:t>
    </dgm:pt>
    <dgm:pt modelId="{D17C51E6-CBD6-4B8A-A55E-FE888A11108D}" type="parTrans" cxnId="{009E7E60-9432-407E-8D3F-B8211F700731}">
      <dgm:prSet/>
      <dgm:spPr/>
      <dgm:t>
        <a:bodyPr/>
        <a:lstStyle/>
        <a:p>
          <a:endParaRPr lang="en-US"/>
        </a:p>
      </dgm:t>
    </dgm:pt>
    <dgm:pt modelId="{D23B904C-ADB5-42D5-A91F-68BA6CD098B1}" type="sibTrans" cxnId="{009E7E60-9432-407E-8D3F-B8211F700731}">
      <dgm:prSet/>
      <dgm:spPr/>
      <dgm:t>
        <a:bodyPr/>
        <a:lstStyle/>
        <a:p>
          <a:endParaRPr lang="en-US"/>
        </a:p>
      </dgm:t>
    </dgm:pt>
    <dgm:pt modelId="{6241976B-2613-478C-9577-3BCDFC13326F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2.2 Triangulation</a:t>
          </a:r>
          <a:endParaRPr lang="en-US"/>
        </a:p>
      </dgm:t>
    </dgm:pt>
    <dgm:pt modelId="{93401800-0CD7-45C9-A06B-7371B5D994D2}" type="parTrans" cxnId="{DAB16E2F-DED4-417D-8768-57D3961234F3}">
      <dgm:prSet/>
      <dgm:spPr/>
      <dgm:t>
        <a:bodyPr/>
        <a:lstStyle/>
        <a:p>
          <a:endParaRPr lang="en-US"/>
        </a:p>
      </dgm:t>
    </dgm:pt>
    <dgm:pt modelId="{C47D5D1D-9DF1-4A96-A425-8FCD7DBB0F01}" type="sibTrans" cxnId="{DAB16E2F-DED4-417D-8768-57D3961234F3}">
      <dgm:prSet/>
      <dgm:spPr/>
      <dgm:t>
        <a:bodyPr/>
        <a:lstStyle/>
        <a:p>
          <a:endParaRPr lang="en-US"/>
        </a:p>
      </dgm:t>
    </dgm:pt>
    <dgm:pt modelId="{B0663973-5386-4B7E-9F3C-E291B263F892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 b="1"/>
            <a:t>3. Inhalt des Patents</a:t>
          </a:r>
          <a:endParaRPr lang="en-US"/>
        </a:p>
      </dgm:t>
    </dgm:pt>
    <dgm:pt modelId="{2B51FD88-4B04-4D7F-A857-477B2D7C60A4}" type="parTrans" cxnId="{37F47981-1105-478C-BCA6-8379B4344592}">
      <dgm:prSet/>
      <dgm:spPr/>
      <dgm:t>
        <a:bodyPr/>
        <a:lstStyle/>
        <a:p>
          <a:endParaRPr lang="en-US"/>
        </a:p>
      </dgm:t>
    </dgm:pt>
    <dgm:pt modelId="{FD130D5A-9077-4C64-82CC-B5288D7158D4}" type="sibTrans" cxnId="{37F47981-1105-478C-BCA6-8379B4344592}">
      <dgm:prSet/>
      <dgm:spPr/>
      <dgm:t>
        <a:bodyPr/>
        <a:lstStyle/>
        <a:p>
          <a:endParaRPr lang="en-US"/>
        </a:p>
      </dgm:t>
    </dgm:pt>
    <dgm:pt modelId="{EA13D9BD-7DE3-48C7-ADEF-E1AFCA940075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3.2 Bildaufnahme</a:t>
          </a:r>
          <a:endParaRPr lang="en-US"/>
        </a:p>
      </dgm:t>
    </dgm:pt>
    <dgm:pt modelId="{39FB6A29-F6DA-4F52-A0FE-7A89DACE79B1}" type="parTrans" cxnId="{DFB6C074-1F26-4A9E-8F6B-A6692E690486}">
      <dgm:prSet/>
      <dgm:spPr/>
      <dgm:t>
        <a:bodyPr/>
        <a:lstStyle/>
        <a:p>
          <a:endParaRPr lang="en-US"/>
        </a:p>
      </dgm:t>
    </dgm:pt>
    <dgm:pt modelId="{4DD22FE2-4544-4D75-9523-FDE285EF3BEC}" type="sibTrans" cxnId="{DFB6C074-1F26-4A9E-8F6B-A6692E690486}">
      <dgm:prSet/>
      <dgm:spPr/>
      <dgm:t>
        <a:bodyPr/>
        <a:lstStyle/>
        <a:p>
          <a:endParaRPr lang="en-US"/>
        </a:p>
      </dgm:t>
    </dgm:pt>
    <dgm:pt modelId="{5FA98C53-A530-485F-9B6A-AA665FA5C6C1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3.3 Optimierung des Bildmaterials</a:t>
          </a:r>
          <a:endParaRPr lang="en-US"/>
        </a:p>
      </dgm:t>
    </dgm:pt>
    <dgm:pt modelId="{A3841872-AEA9-48FD-9FE6-2933E041979C}" type="parTrans" cxnId="{43775CD2-3525-4F05-8C06-193956FE2B21}">
      <dgm:prSet/>
      <dgm:spPr/>
      <dgm:t>
        <a:bodyPr/>
        <a:lstStyle/>
        <a:p>
          <a:endParaRPr lang="en-US"/>
        </a:p>
      </dgm:t>
    </dgm:pt>
    <dgm:pt modelId="{8BD50737-5887-4747-9A80-DD43C503B758}" type="sibTrans" cxnId="{43775CD2-3525-4F05-8C06-193956FE2B21}">
      <dgm:prSet/>
      <dgm:spPr/>
      <dgm:t>
        <a:bodyPr/>
        <a:lstStyle/>
        <a:p>
          <a:endParaRPr lang="en-US"/>
        </a:p>
      </dgm:t>
    </dgm:pt>
    <dgm:pt modelId="{6C4741CA-9399-4FC1-B0B3-C3A7B0781D3E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3.4 Zuordnen entsprechender Bildpunkte</a:t>
          </a:r>
          <a:endParaRPr lang="en-US"/>
        </a:p>
      </dgm:t>
    </dgm:pt>
    <dgm:pt modelId="{976F4208-5835-4181-AE70-70DF685B3334}" type="parTrans" cxnId="{C18242E4-4A71-4240-AC31-31C20012EF0B}">
      <dgm:prSet/>
      <dgm:spPr/>
      <dgm:t>
        <a:bodyPr/>
        <a:lstStyle/>
        <a:p>
          <a:endParaRPr lang="en-US"/>
        </a:p>
      </dgm:t>
    </dgm:pt>
    <dgm:pt modelId="{8D868CA6-96E3-4985-B9DD-26C68E7EFA30}" type="sibTrans" cxnId="{C18242E4-4A71-4240-AC31-31C20012EF0B}">
      <dgm:prSet/>
      <dgm:spPr/>
      <dgm:t>
        <a:bodyPr/>
        <a:lstStyle/>
        <a:p>
          <a:endParaRPr lang="en-US"/>
        </a:p>
      </dgm:t>
    </dgm:pt>
    <dgm:pt modelId="{A36C8302-1FEF-4C7A-BEF4-D5614C619D38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3.5 Zusammenfügen aufeinanderfolgender Bilder</a:t>
          </a:r>
          <a:endParaRPr lang="en-US"/>
        </a:p>
      </dgm:t>
    </dgm:pt>
    <dgm:pt modelId="{9058771B-6C0E-412E-8AB7-48DA5A079B96}" type="parTrans" cxnId="{3007DD5B-7828-4827-9CA1-DB54786DB9E4}">
      <dgm:prSet/>
      <dgm:spPr/>
      <dgm:t>
        <a:bodyPr/>
        <a:lstStyle/>
        <a:p>
          <a:endParaRPr lang="en-US"/>
        </a:p>
      </dgm:t>
    </dgm:pt>
    <dgm:pt modelId="{99F6F4A6-A471-4281-BB0A-B7DD234DF1F5}" type="sibTrans" cxnId="{3007DD5B-7828-4827-9CA1-DB54786DB9E4}">
      <dgm:prSet/>
      <dgm:spPr/>
      <dgm:t>
        <a:bodyPr/>
        <a:lstStyle/>
        <a:p>
          <a:endParaRPr lang="en-US"/>
        </a:p>
      </dgm:t>
    </dgm:pt>
    <dgm:pt modelId="{F617AB7D-6836-4FA1-B9AF-E924E10D0444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3.6 Klassifizierung von Objekten und Erzeugung von Silhouetten</a:t>
          </a:r>
          <a:endParaRPr lang="en-US"/>
        </a:p>
      </dgm:t>
    </dgm:pt>
    <dgm:pt modelId="{D04345DE-7D7B-4432-84C2-6A44FD8FF25E}" type="parTrans" cxnId="{0A883462-A85E-4208-8BB4-CB22D2F138CC}">
      <dgm:prSet/>
      <dgm:spPr/>
      <dgm:t>
        <a:bodyPr/>
        <a:lstStyle/>
        <a:p>
          <a:endParaRPr lang="en-US"/>
        </a:p>
      </dgm:t>
    </dgm:pt>
    <dgm:pt modelId="{A53A9E03-8F7F-4480-BE68-4C1B0887CF47}" type="sibTrans" cxnId="{0A883462-A85E-4208-8BB4-CB22D2F138CC}">
      <dgm:prSet/>
      <dgm:spPr/>
      <dgm:t>
        <a:bodyPr/>
        <a:lstStyle/>
        <a:p>
          <a:endParaRPr lang="en-US"/>
        </a:p>
      </dgm:t>
    </dgm:pt>
    <dgm:pt modelId="{1D1DE329-6C3A-4C40-B491-4AD5C2557ED2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/>
            <a:t>3.7 Kartenerstellung</a:t>
          </a:r>
          <a:endParaRPr lang="en-US"/>
        </a:p>
      </dgm:t>
    </dgm:pt>
    <dgm:pt modelId="{A6618905-A03C-47D4-9D54-4C60AB4BEE08}" type="parTrans" cxnId="{45B29AD7-75BD-4EE1-9E5F-52748A024E4C}">
      <dgm:prSet/>
      <dgm:spPr/>
      <dgm:t>
        <a:bodyPr/>
        <a:lstStyle/>
        <a:p>
          <a:endParaRPr lang="en-US"/>
        </a:p>
      </dgm:t>
    </dgm:pt>
    <dgm:pt modelId="{1E890D7F-5132-4802-B7A0-69484227E8C0}" type="sibTrans" cxnId="{45B29AD7-75BD-4EE1-9E5F-52748A024E4C}">
      <dgm:prSet/>
      <dgm:spPr/>
      <dgm:t>
        <a:bodyPr/>
        <a:lstStyle/>
        <a:p>
          <a:endParaRPr lang="en-US"/>
        </a:p>
      </dgm:t>
    </dgm:pt>
    <dgm:pt modelId="{9A52C9F2-9203-498D-88C5-F44FC7BFB306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 b="1"/>
            <a:t>4. Anwendungsbeispiele</a:t>
          </a:r>
          <a:endParaRPr lang="en-US"/>
        </a:p>
      </dgm:t>
    </dgm:pt>
    <dgm:pt modelId="{7FF153C7-91AA-4718-9503-98D67CFDB03B}" type="parTrans" cxnId="{CFEF0253-2B95-4B2D-A4DB-CBFF1481735B}">
      <dgm:prSet/>
      <dgm:spPr/>
      <dgm:t>
        <a:bodyPr/>
        <a:lstStyle/>
        <a:p>
          <a:endParaRPr lang="en-US"/>
        </a:p>
      </dgm:t>
    </dgm:pt>
    <dgm:pt modelId="{E11DBCCD-97D8-4592-BBD2-5B093F089A9C}" type="sibTrans" cxnId="{CFEF0253-2B95-4B2D-A4DB-CBFF1481735B}">
      <dgm:prSet/>
      <dgm:spPr/>
      <dgm:t>
        <a:bodyPr/>
        <a:lstStyle/>
        <a:p>
          <a:endParaRPr lang="en-US"/>
        </a:p>
      </dgm:t>
    </dgm:pt>
    <dgm:pt modelId="{7A338952-DFE2-4901-8600-9E2DD0FA4958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 b="1"/>
            <a:t>5. Vorbereitung der anschließenden Diskussion</a:t>
          </a:r>
          <a:endParaRPr lang="en-US"/>
        </a:p>
      </dgm:t>
    </dgm:pt>
    <dgm:pt modelId="{F81D3FC9-18BF-4C04-B3A9-B382C5B9AB50}" type="parTrans" cxnId="{FB93BBE1-A31A-4F87-8F2E-6D2A82E23DE8}">
      <dgm:prSet/>
      <dgm:spPr/>
      <dgm:t>
        <a:bodyPr/>
        <a:lstStyle/>
        <a:p>
          <a:endParaRPr lang="en-US"/>
        </a:p>
      </dgm:t>
    </dgm:pt>
    <dgm:pt modelId="{3186BF2B-5DF3-48C3-880B-E2180A1E136E}" type="sibTrans" cxnId="{FB93BBE1-A31A-4F87-8F2E-6D2A82E23DE8}">
      <dgm:prSet/>
      <dgm:spPr/>
      <dgm:t>
        <a:bodyPr/>
        <a:lstStyle/>
        <a:p>
          <a:endParaRPr lang="en-US"/>
        </a:p>
      </dgm:t>
    </dgm:pt>
    <dgm:pt modelId="{8681FA58-F86E-405B-B54B-1556A084F7CA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 b="1"/>
            <a:t>6. Fazit</a:t>
          </a:r>
          <a:endParaRPr lang="en-US"/>
        </a:p>
      </dgm:t>
    </dgm:pt>
    <dgm:pt modelId="{2B9E736F-A130-4496-8D21-C1FF802BD02C}" type="parTrans" cxnId="{762B0948-2CA4-4AE1-948B-9586B6A73E98}">
      <dgm:prSet/>
      <dgm:spPr/>
      <dgm:t>
        <a:bodyPr/>
        <a:lstStyle/>
        <a:p>
          <a:endParaRPr lang="en-US"/>
        </a:p>
      </dgm:t>
    </dgm:pt>
    <dgm:pt modelId="{D6596A87-FC3C-464D-A52D-F7DD2D3C428C}" type="sibTrans" cxnId="{762B0948-2CA4-4AE1-948B-9586B6A73E98}">
      <dgm:prSet/>
      <dgm:spPr/>
      <dgm:t>
        <a:bodyPr/>
        <a:lstStyle/>
        <a:p>
          <a:endParaRPr lang="en-US"/>
        </a:p>
      </dgm:t>
    </dgm:pt>
    <dgm:pt modelId="{A4F31ECC-2A69-4555-BDD5-6D85613E06D3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de-DE" b="1"/>
            <a:t>1. Motivation</a:t>
          </a:r>
          <a:endParaRPr lang="en-US"/>
        </a:p>
      </dgm:t>
    </dgm:pt>
    <dgm:pt modelId="{91C9F930-1327-4256-AEBB-D209CCB6F60E}" type="sibTrans" cxnId="{61E9EE8F-91DF-415A-85F7-073D2E5CED32}">
      <dgm:prSet/>
      <dgm:spPr/>
      <dgm:t>
        <a:bodyPr/>
        <a:lstStyle/>
        <a:p>
          <a:endParaRPr lang="en-US"/>
        </a:p>
      </dgm:t>
    </dgm:pt>
    <dgm:pt modelId="{A6D9510B-5DAD-4D7F-9A75-4204D3FD1427}" type="parTrans" cxnId="{61E9EE8F-91DF-415A-85F7-073D2E5CED32}">
      <dgm:prSet/>
      <dgm:spPr/>
      <dgm:t>
        <a:bodyPr/>
        <a:lstStyle/>
        <a:p>
          <a:endParaRPr lang="en-US"/>
        </a:p>
      </dgm:t>
    </dgm:pt>
    <dgm:pt modelId="{30325365-0C43-420F-86CE-3B92511D12C1}">
      <dgm:prSet/>
      <dgm:spPr>
        <a:solidFill>
          <a:schemeClr val="bg1">
            <a:alpha val="90000"/>
          </a:schemeClr>
        </a:solidFill>
        <a:ln w="19050">
          <a:solidFill>
            <a:schemeClr val="accent2"/>
          </a:solidFill>
        </a:ln>
      </dgm:spPr>
      <dgm:t>
        <a:bodyPr/>
        <a:lstStyle/>
        <a:p>
          <a:r>
            <a:rPr lang="en-US"/>
            <a:t>3.1 Anforderungen an die Hardware</a:t>
          </a:r>
        </a:p>
      </dgm:t>
    </dgm:pt>
    <dgm:pt modelId="{3A2274B1-F58B-4D9E-A47A-CB14C3D3AB3E}" type="parTrans" cxnId="{2162F82E-8B1A-499E-B740-F938F45BFF1C}">
      <dgm:prSet/>
      <dgm:spPr/>
    </dgm:pt>
    <dgm:pt modelId="{C8D50716-EBB4-4769-AF8F-637C44B1282A}" type="sibTrans" cxnId="{2162F82E-8B1A-499E-B740-F938F45BFF1C}">
      <dgm:prSet/>
      <dgm:spPr/>
    </dgm:pt>
    <dgm:pt modelId="{EBB56DC2-61C9-47CB-A912-0037CCA24A79}" type="pres">
      <dgm:prSet presAssocID="{C7170798-E3B0-48D6-B8D1-2F0DA4407929}" presName="linear" presStyleCnt="0">
        <dgm:presLayoutVars>
          <dgm:dir/>
          <dgm:animLvl val="lvl"/>
          <dgm:resizeHandles val="exact"/>
        </dgm:presLayoutVars>
      </dgm:prSet>
      <dgm:spPr/>
    </dgm:pt>
    <dgm:pt modelId="{5217080E-A386-4735-AFA8-AEFE862806D9}" type="pres">
      <dgm:prSet presAssocID="{2D3D6D3C-A9DC-43B0-993D-484650AE3F3F}" presName="parentLin" presStyleCnt="0"/>
      <dgm:spPr/>
    </dgm:pt>
    <dgm:pt modelId="{47DEF55A-4BAA-410E-81EF-ED5DBC902021}" type="pres">
      <dgm:prSet presAssocID="{2D3D6D3C-A9DC-43B0-993D-484650AE3F3F}" presName="parentLeftMargin" presStyleLbl="node1" presStyleIdx="0" presStyleCnt="1"/>
      <dgm:spPr/>
    </dgm:pt>
    <dgm:pt modelId="{69974800-6917-44F1-9FAC-832CEA23B23F}" type="pres">
      <dgm:prSet presAssocID="{2D3D6D3C-A9DC-43B0-993D-484650AE3F3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AC72DC0-A217-421C-8885-0CAB2ABCA7C4}" type="pres">
      <dgm:prSet presAssocID="{2D3D6D3C-A9DC-43B0-993D-484650AE3F3F}" presName="negativeSpace" presStyleCnt="0"/>
      <dgm:spPr/>
    </dgm:pt>
    <dgm:pt modelId="{AA09CB7E-F36E-47E2-97A4-137DE9E7E661}" type="pres">
      <dgm:prSet presAssocID="{2D3D6D3C-A9DC-43B0-993D-484650AE3F3F}" presName="childText" presStyleLbl="conFgAcc1" presStyleIdx="0" presStyleCnt="1" custLinFactNeighborX="1828" custLinFactNeighborY="-10189">
        <dgm:presLayoutVars>
          <dgm:bulletEnabled val="1"/>
        </dgm:presLayoutVars>
      </dgm:prSet>
      <dgm:spPr/>
    </dgm:pt>
  </dgm:ptLst>
  <dgm:cxnLst>
    <dgm:cxn modelId="{9AA01801-EFC0-4535-AB05-E43452E484E0}" type="presOf" srcId="{A4F31ECC-2A69-4555-BDD5-6D85613E06D3}" destId="{AA09CB7E-F36E-47E2-97A4-137DE9E7E661}" srcOrd="0" destOrd="0" presId="urn:microsoft.com/office/officeart/2005/8/layout/list1"/>
    <dgm:cxn modelId="{23F68D03-02A4-4C77-BBC4-CA3C6B8B6CB3}" type="presOf" srcId="{C7170798-E3B0-48D6-B8D1-2F0DA4407929}" destId="{EBB56DC2-61C9-47CB-A912-0037CCA24A79}" srcOrd="0" destOrd="0" presId="urn:microsoft.com/office/officeart/2005/8/layout/list1"/>
    <dgm:cxn modelId="{6FFDDD09-5A84-4F11-9173-87D4DA606736}" type="presOf" srcId="{1D1DE329-6C3A-4C40-B491-4AD5C2557ED2}" destId="{AA09CB7E-F36E-47E2-97A4-137DE9E7E661}" srcOrd="0" destOrd="11" presId="urn:microsoft.com/office/officeart/2005/8/layout/list1"/>
    <dgm:cxn modelId="{ED76900B-12B0-4102-8FAE-32350DD6BC4D}" srcId="{C7170798-E3B0-48D6-B8D1-2F0DA4407929}" destId="{2D3D6D3C-A9DC-43B0-993D-484650AE3F3F}" srcOrd="0" destOrd="0" parTransId="{38AC04EA-58F7-449D-A79C-8B8684C219A0}" sibTransId="{54074987-AB10-439A-B70F-D9E3327A3E1B}"/>
    <dgm:cxn modelId="{1401C114-DC02-4F52-B73A-35CC57665CFB}" type="presOf" srcId="{7A338952-DFE2-4901-8600-9E2DD0FA4958}" destId="{AA09CB7E-F36E-47E2-97A4-137DE9E7E661}" srcOrd="0" destOrd="13" presId="urn:microsoft.com/office/officeart/2005/8/layout/list1"/>
    <dgm:cxn modelId="{BD2E0424-EBD6-4C13-ADEC-F1B6F00E57BC}" srcId="{2D3D6D3C-A9DC-43B0-993D-484650AE3F3F}" destId="{DC155055-EAC2-4891-A8DA-46FC10F4F06C}" srcOrd="1" destOrd="0" parTransId="{5A843475-7366-4C10-991B-772168AE2970}" sibTransId="{76FDE969-5449-4E91-9B82-A6AAAFE2805D}"/>
    <dgm:cxn modelId="{D1F7952E-7E82-4676-B7E3-4A91889EACD7}" type="presOf" srcId="{6C4741CA-9399-4FC1-B0B3-C3A7B0781D3E}" destId="{AA09CB7E-F36E-47E2-97A4-137DE9E7E661}" srcOrd="0" destOrd="8" presId="urn:microsoft.com/office/officeart/2005/8/layout/list1"/>
    <dgm:cxn modelId="{2162F82E-8B1A-499E-B740-F938F45BFF1C}" srcId="{B0663973-5386-4B7E-9F3C-E291B263F892}" destId="{30325365-0C43-420F-86CE-3B92511D12C1}" srcOrd="0" destOrd="0" parTransId="{3A2274B1-F58B-4D9E-A47A-CB14C3D3AB3E}" sibTransId="{C8D50716-EBB4-4769-AF8F-637C44B1282A}"/>
    <dgm:cxn modelId="{DAB16E2F-DED4-417D-8768-57D3961234F3}" srcId="{DC155055-EAC2-4891-A8DA-46FC10F4F06C}" destId="{6241976B-2613-478C-9577-3BCDFC13326F}" srcOrd="1" destOrd="0" parTransId="{93401800-0CD7-45C9-A06B-7371B5D994D2}" sibTransId="{C47D5D1D-9DF1-4A96-A425-8FCD7DBB0F01}"/>
    <dgm:cxn modelId="{A8DC8535-27AF-4B15-BD54-48B729CF64F0}" type="presOf" srcId="{2D3D6D3C-A9DC-43B0-993D-484650AE3F3F}" destId="{47DEF55A-4BAA-410E-81EF-ED5DBC902021}" srcOrd="0" destOrd="0" presId="urn:microsoft.com/office/officeart/2005/8/layout/list1"/>
    <dgm:cxn modelId="{3007DD5B-7828-4827-9CA1-DB54786DB9E4}" srcId="{B0663973-5386-4B7E-9F3C-E291B263F892}" destId="{A36C8302-1FEF-4C7A-BEF4-D5614C619D38}" srcOrd="4" destOrd="0" parTransId="{9058771B-6C0E-412E-8AB7-48DA5A079B96}" sibTransId="{99F6F4A6-A471-4281-BB0A-B7DD234DF1F5}"/>
    <dgm:cxn modelId="{009E7E60-9432-407E-8D3F-B8211F700731}" srcId="{DC155055-EAC2-4891-A8DA-46FC10F4F06C}" destId="{54BB1158-8B7D-4264-8A8F-0CFCF8F4DF00}" srcOrd="0" destOrd="0" parTransId="{D17C51E6-CBD6-4B8A-A55E-FE888A11108D}" sibTransId="{D23B904C-ADB5-42D5-A91F-68BA6CD098B1}"/>
    <dgm:cxn modelId="{0A883462-A85E-4208-8BB4-CB22D2F138CC}" srcId="{B0663973-5386-4B7E-9F3C-E291B263F892}" destId="{F617AB7D-6836-4FA1-B9AF-E924E10D0444}" srcOrd="5" destOrd="0" parTransId="{D04345DE-7D7B-4432-84C2-6A44FD8FF25E}" sibTransId="{A53A9E03-8F7F-4480-BE68-4C1B0887CF47}"/>
    <dgm:cxn modelId="{762B0948-2CA4-4AE1-948B-9586B6A73E98}" srcId="{2D3D6D3C-A9DC-43B0-993D-484650AE3F3F}" destId="{8681FA58-F86E-405B-B54B-1556A084F7CA}" srcOrd="5" destOrd="0" parTransId="{2B9E736F-A130-4496-8D21-C1FF802BD02C}" sibTransId="{D6596A87-FC3C-464D-A52D-F7DD2D3C428C}"/>
    <dgm:cxn modelId="{C6C47049-A7D9-4A34-9202-F4247F68B77C}" type="presOf" srcId="{B0663973-5386-4B7E-9F3C-E291B263F892}" destId="{AA09CB7E-F36E-47E2-97A4-137DE9E7E661}" srcOrd="0" destOrd="4" presId="urn:microsoft.com/office/officeart/2005/8/layout/list1"/>
    <dgm:cxn modelId="{99197749-D26D-4ED3-AD8F-48DB688BF17E}" type="presOf" srcId="{2D3D6D3C-A9DC-43B0-993D-484650AE3F3F}" destId="{69974800-6917-44F1-9FAC-832CEA23B23F}" srcOrd="1" destOrd="0" presId="urn:microsoft.com/office/officeart/2005/8/layout/list1"/>
    <dgm:cxn modelId="{CFEF0253-2B95-4B2D-A4DB-CBFF1481735B}" srcId="{2D3D6D3C-A9DC-43B0-993D-484650AE3F3F}" destId="{9A52C9F2-9203-498D-88C5-F44FC7BFB306}" srcOrd="3" destOrd="0" parTransId="{7FF153C7-91AA-4718-9503-98D67CFDB03B}" sibTransId="{E11DBCCD-97D8-4592-BBD2-5B093F089A9C}"/>
    <dgm:cxn modelId="{DFB6C074-1F26-4A9E-8F6B-A6692E690486}" srcId="{B0663973-5386-4B7E-9F3C-E291B263F892}" destId="{EA13D9BD-7DE3-48C7-ADEF-E1AFCA940075}" srcOrd="1" destOrd="0" parTransId="{39FB6A29-F6DA-4F52-A0FE-7A89DACE79B1}" sibTransId="{4DD22FE2-4544-4D75-9523-FDE285EF3BEC}"/>
    <dgm:cxn modelId="{37F47981-1105-478C-BCA6-8379B4344592}" srcId="{2D3D6D3C-A9DC-43B0-993D-484650AE3F3F}" destId="{B0663973-5386-4B7E-9F3C-E291B263F892}" srcOrd="2" destOrd="0" parTransId="{2B51FD88-4B04-4D7F-A857-477B2D7C60A4}" sibTransId="{FD130D5A-9077-4C64-82CC-B5288D7158D4}"/>
    <dgm:cxn modelId="{61E9EE8F-91DF-415A-85F7-073D2E5CED32}" srcId="{2D3D6D3C-A9DC-43B0-993D-484650AE3F3F}" destId="{A4F31ECC-2A69-4555-BDD5-6D85613E06D3}" srcOrd="0" destOrd="0" parTransId="{A6D9510B-5DAD-4D7F-9A75-4204D3FD1427}" sibTransId="{91C9F930-1327-4256-AEBB-D209CCB6F60E}"/>
    <dgm:cxn modelId="{5E449892-F6A7-41F2-8A91-C13EFB657E3D}" type="presOf" srcId="{8681FA58-F86E-405B-B54B-1556A084F7CA}" destId="{AA09CB7E-F36E-47E2-97A4-137DE9E7E661}" srcOrd="0" destOrd="14" presId="urn:microsoft.com/office/officeart/2005/8/layout/list1"/>
    <dgm:cxn modelId="{2C8B9D96-EE6B-4B2A-B03C-0C74BBA89B40}" type="presOf" srcId="{30325365-0C43-420F-86CE-3B92511D12C1}" destId="{AA09CB7E-F36E-47E2-97A4-137DE9E7E661}" srcOrd="0" destOrd="5" presId="urn:microsoft.com/office/officeart/2005/8/layout/list1"/>
    <dgm:cxn modelId="{6BA391A8-EB6B-4E04-8B15-AC4CA3B551C5}" type="presOf" srcId="{54BB1158-8B7D-4264-8A8F-0CFCF8F4DF00}" destId="{AA09CB7E-F36E-47E2-97A4-137DE9E7E661}" srcOrd="0" destOrd="2" presId="urn:microsoft.com/office/officeart/2005/8/layout/list1"/>
    <dgm:cxn modelId="{3FB9C2B6-6ECA-49A6-9742-6CE0AAAB89B5}" type="presOf" srcId="{A36C8302-1FEF-4C7A-BEF4-D5614C619D38}" destId="{AA09CB7E-F36E-47E2-97A4-137DE9E7E661}" srcOrd="0" destOrd="9" presId="urn:microsoft.com/office/officeart/2005/8/layout/list1"/>
    <dgm:cxn modelId="{F7A07DC0-1435-4CCF-B2B8-27DFDBBFA471}" type="presOf" srcId="{DC155055-EAC2-4891-A8DA-46FC10F4F06C}" destId="{AA09CB7E-F36E-47E2-97A4-137DE9E7E661}" srcOrd="0" destOrd="1" presId="urn:microsoft.com/office/officeart/2005/8/layout/list1"/>
    <dgm:cxn modelId="{4E8BCAC5-BF60-4289-8356-936487FDE51A}" type="presOf" srcId="{9A52C9F2-9203-498D-88C5-F44FC7BFB306}" destId="{AA09CB7E-F36E-47E2-97A4-137DE9E7E661}" srcOrd="0" destOrd="12" presId="urn:microsoft.com/office/officeart/2005/8/layout/list1"/>
    <dgm:cxn modelId="{D531CDC8-0F38-4561-94ED-A914348EE10B}" type="presOf" srcId="{EA13D9BD-7DE3-48C7-ADEF-E1AFCA940075}" destId="{AA09CB7E-F36E-47E2-97A4-137DE9E7E661}" srcOrd="0" destOrd="6" presId="urn:microsoft.com/office/officeart/2005/8/layout/list1"/>
    <dgm:cxn modelId="{22D016CE-3415-4AD1-8F1A-36D1985F0A28}" type="presOf" srcId="{6241976B-2613-478C-9577-3BCDFC13326F}" destId="{AA09CB7E-F36E-47E2-97A4-137DE9E7E661}" srcOrd="0" destOrd="3" presId="urn:microsoft.com/office/officeart/2005/8/layout/list1"/>
    <dgm:cxn modelId="{43775CD2-3525-4F05-8C06-193956FE2B21}" srcId="{B0663973-5386-4B7E-9F3C-E291B263F892}" destId="{5FA98C53-A530-485F-9B6A-AA665FA5C6C1}" srcOrd="2" destOrd="0" parTransId="{A3841872-AEA9-48FD-9FE6-2933E041979C}" sibTransId="{8BD50737-5887-4747-9A80-DD43C503B758}"/>
    <dgm:cxn modelId="{45B29AD7-75BD-4EE1-9E5F-52748A024E4C}" srcId="{B0663973-5386-4B7E-9F3C-E291B263F892}" destId="{1D1DE329-6C3A-4C40-B491-4AD5C2557ED2}" srcOrd="6" destOrd="0" parTransId="{A6618905-A03C-47D4-9D54-4C60AB4BEE08}" sibTransId="{1E890D7F-5132-4802-B7A0-69484227E8C0}"/>
    <dgm:cxn modelId="{41C231DC-5626-45FC-9775-A110C13882C7}" type="presOf" srcId="{F617AB7D-6836-4FA1-B9AF-E924E10D0444}" destId="{AA09CB7E-F36E-47E2-97A4-137DE9E7E661}" srcOrd="0" destOrd="10" presId="urn:microsoft.com/office/officeart/2005/8/layout/list1"/>
    <dgm:cxn modelId="{FB93BBE1-A31A-4F87-8F2E-6D2A82E23DE8}" srcId="{2D3D6D3C-A9DC-43B0-993D-484650AE3F3F}" destId="{7A338952-DFE2-4901-8600-9E2DD0FA4958}" srcOrd="4" destOrd="0" parTransId="{F81D3FC9-18BF-4C04-B3A9-B382C5B9AB50}" sibTransId="{3186BF2B-5DF3-48C3-880B-E2180A1E136E}"/>
    <dgm:cxn modelId="{C18242E4-4A71-4240-AC31-31C20012EF0B}" srcId="{B0663973-5386-4B7E-9F3C-E291B263F892}" destId="{6C4741CA-9399-4FC1-B0B3-C3A7B0781D3E}" srcOrd="3" destOrd="0" parTransId="{976F4208-5835-4181-AE70-70DF685B3334}" sibTransId="{8D868CA6-96E3-4985-B9DD-26C68E7EFA30}"/>
    <dgm:cxn modelId="{5E1C43F3-7915-4F3E-88B4-66B6EFDF083B}" type="presOf" srcId="{5FA98C53-A530-485F-9B6A-AA665FA5C6C1}" destId="{AA09CB7E-F36E-47E2-97A4-137DE9E7E661}" srcOrd="0" destOrd="7" presId="urn:microsoft.com/office/officeart/2005/8/layout/list1"/>
    <dgm:cxn modelId="{CCE1B60B-3282-4F35-B786-C30DE6507F9C}" type="presParOf" srcId="{EBB56DC2-61C9-47CB-A912-0037CCA24A79}" destId="{5217080E-A386-4735-AFA8-AEFE862806D9}" srcOrd="0" destOrd="0" presId="urn:microsoft.com/office/officeart/2005/8/layout/list1"/>
    <dgm:cxn modelId="{7AC726D9-A623-4362-9394-5C62EB4507C5}" type="presParOf" srcId="{5217080E-A386-4735-AFA8-AEFE862806D9}" destId="{47DEF55A-4BAA-410E-81EF-ED5DBC902021}" srcOrd="0" destOrd="0" presId="urn:microsoft.com/office/officeart/2005/8/layout/list1"/>
    <dgm:cxn modelId="{2BCC06A1-9A0D-4573-9D1B-2D550FC6247A}" type="presParOf" srcId="{5217080E-A386-4735-AFA8-AEFE862806D9}" destId="{69974800-6917-44F1-9FAC-832CEA23B23F}" srcOrd="1" destOrd="0" presId="urn:microsoft.com/office/officeart/2005/8/layout/list1"/>
    <dgm:cxn modelId="{6E46D138-73C0-457F-A40F-61F61340175B}" type="presParOf" srcId="{EBB56DC2-61C9-47CB-A912-0037CCA24A79}" destId="{7AC72DC0-A217-421C-8885-0CAB2ABCA7C4}" srcOrd="1" destOrd="0" presId="urn:microsoft.com/office/officeart/2005/8/layout/list1"/>
    <dgm:cxn modelId="{0E5E9D88-EC9E-413B-BD98-00C1C93D8660}" type="presParOf" srcId="{EBB56DC2-61C9-47CB-A912-0037CCA24A79}" destId="{AA09CB7E-F36E-47E2-97A4-137DE9E7E6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/>
      <dgm:spPr/>
      <dgm:t>
        <a:bodyPr/>
        <a:lstStyle/>
        <a:p>
          <a:r>
            <a:rPr lang="de-DE"/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/>
      <dgm:spPr/>
      <dgm:t>
        <a:bodyPr/>
        <a:lstStyle/>
        <a:p>
          <a:r>
            <a:rPr lang="de-DE"/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/>
      <dgm:spPr/>
      <dgm:t>
        <a:bodyPr/>
        <a:lstStyle/>
        <a:p>
          <a:r>
            <a:rPr lang="de-DE"/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/>
      <dgm:spPr/>
      <dgm:t>
        <a:bodyPr/>
        <a:lstStyle/>
        <a:p>
          <a:r>
            <a:rPr lang="de-DE"/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/>
      <dgm:spPr/>
      <dgm:t>
        <a:bodyPr/>
        <a:lstStyle/>
        <a:p>
          <a:r>
            <a:rPr lang="de-DE"/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/>
      <dgm:spPr/>
      <dgm:t>
        <a:bodyPr/>
        <a:lstStyle/>
        <a:p>
          <a:r>
            <a:rPr lang="de-DE"/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/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/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/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/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/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 custT="1"/>
      <dgm:spPr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/>
      <dgm:spPr/>
      <dgm:t>
        <a:bodyPr/>
        <a:lstStyle/>
        <a:p>
          <a:r>
            <a:rPr lang="de-DE"/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/>
      <dgm:spPr/>
      <dgm:t>
        <a:bodyPr/>
        <a:lstStyle/>
        <a:p>
          <a:r>
            <a:rPr lang="de-DE"/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/>
      <dgm:spPr/>
      <dgm:t>
        <a:bodyPr/>
        <a:lstStyle/>
        <a:p>
          <a:r>
            <a:rPr lang="de-DE"/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/>
      <dgm:spPr/>
      <dgm:t>
        <a:bodyPr/>
        <a:lstStyle/>
        <a:p>
          <a:r>
            <a:rPr lang="de-DE"/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/>
      <dgm:spPr/>
      <dgm:t>
        <a:bodyPr/>
        <a:lstStyle/>
        <a:p>
          <a:r>
            <a:rPr lang="de-DE"/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</dgm:spPr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/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/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/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/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/>
      <dgm:spPr/>
      <dgm:t>
        <a:bodyPr/>
        <a:lstStyle/>
        <a:p>
          <a:r>
            <a:rPr lang="de-DE"/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 custT="1"/>
      <dgm:spPr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/>
      <dgm:spPr/>
      <dgm:t>
        <a:bodyPr/>
        <a:lstStyle/>
        <a:p>
          <a:r>
            <a:rPr lang="de-DE"/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/>
      <dgm:spPr/>
      <dgm:t>
        <a:bodyPr/>
        <a:lstStyle/>
        <a:p>
          <a:r>
            <a:rPr lang="de-DE"/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/>
      <dgm:spPr/>
      <dgm:t>
        <a:bodyPr/>
        <a:lstStyle/>
        <a:p>
          <a:r>
            <a:rPr lang="de-DE"/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/>
      <dgm:spPr/>
      <dgm:t>
        <a:bodyPr/>
        <a:lstStyle/>
        <a:p>
          <a:r>
            <a:rPr lang="de-DE"/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/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</dgm:spPr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/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/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/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/>
      <dgm:spPr/>
      <dgm:t>
        <a:bodyPr/>
        <a:lstStyle/>
        <a:p>
          <a:r>
            <a:rPr lang="de-DE"/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/>
      <dgm:spPr/>
      <dgm:t>
        <a:bodyPr/>
        <a:lstStyle/>
        <a:p>
          <a:r>
            <a:rPr lang="de-DE"/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 custT="1"/>
      <dgm:spPr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/>
      <dgm:spPr/>
      <dgm:t>
        <a:bodyPr/>
        <a:lstStyle/>
        <a:p>
          <a:r>
            <a:rPr lang="de-DE"/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/>
      <dgm:spPr/>
      <dgm:t>
        <a:bodyPr/>
        <a:lstStyle/>
        <a:p>
          <a:r>
            <a:rPr lang="de-DE"/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/>
      <dgm:spPr/>
      <dgm:t>
        <a:bodyPr/>
        <a:lstStyle/>
        <a:p>
          <a:r>
            <a:rPr lang="de-DE"/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/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/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</dgm:spPr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/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/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/>
      <dgm:spPr/>
      <dgm:t>
        <a:bodyPr/>
        <a:lstStyle/>
        <a:p>
          <a:r>
            <a:rPr lang="de-DE"/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/>
      <dgm:spPr/>
      <dgm:t>
        <a:bodyPr/>
        <a:lstStyle/>
        <a:p>
          <a:r>
            <a:rPr lang="de-DE"/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/>
      <dgm:spPr/>
      <dgm:t>
        <a:bodyPr/>
        <a:lstStyle/>
        <a:p>
          <a:r>
            <a:rPr lang="de-DE"/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 custT="1"/>
      <dgm:spPr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/>
      <dgm:spPr/>
      <dgm:t>
        <a:bodyPr/>
        <a:lstStyle/>
        <a:p>
          <a:r>
            <a:rPr lang="de-DE"/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/>
      <dgm:spPr/>
      <dgm:t>
        <a:bodyPr/>
        <a:lstStyle/>
        <a:p>
          <a:r>
            <a:rPr lang="de-DE"/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/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/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/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>
        <a:xfrm>
          <a:off x="6467959" y="2357787"/>
          <a:ext cx="2307228" cy="1384337"/>
        </a:xfrm>
        <a:prstGeom prst="roundRect">
          <a:avLst>
            <a:gd name="adj" fmla="val 10000"/>
          </a:avLst>
        </a:prstGeom>
      </dgm:spPr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/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/>
      <dgm:spPr/>
      <dgm:t>
        <a:bodyPr/>
        <a:lstStyle/>
        <a:p>
          <a:r>
            <a:rPr lang="de-DE"/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/>
      <dgm:spPr/>
      <dgm:t>
        <a:bodyPr/>
        <a:lstStyle/>
        <a:p>
          <a:r>
            <a:rPr lang="de-DE"/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/>
      <dgm:spPr/>
      <dgm:t>
        <a:bodyPr/>
        <a:lstStyle/>
        <a:p>
          <a:r>
            <a:rPr lang="de-DE"/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/>
      <dgm:spPr/>
      <dgm:t>
        <a:bodyPr/>
        <a:lstStyle/>
        <a:p>
          <a:r>
            <a:rPr lang="de-DE"/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/>
      <dgm:spPr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de-DE">
              <a:solidFill>
                <a:schemeClr val="tx1"/>
              </a:solidFill>
            </a:rPr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/>
      <dgm:spPr/>
      <dgm:t>
        <a:bodyPr/>
        <a:lstStyle/>
        <a:p>
          <a:r>
            <a:rPr lang="de-DE"/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/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/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/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/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/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/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4E595-6A11-4D88-AE15-879E5AFAB0E6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B72EEAAC-99DA-4D91-BE6B-98953724BE74}">
      <dgm:prSet phldrT="[Text]"/>
      <dgm:spPr/>
      <dgm:t>
        <a:bodyPr/>
        <a:lstStyle/>
        <a:p>
          <a:r>
            <a:rPr lang="de-DE"/>
            <a:t>Bildaufnahme</a:t>
          </a:r>
        </a:p>
      </dgm:t>
    </dgm:pt>
    <dgm:pt modelId="{B62A1F42-D35B-4376-9F1E-58956BB7CC9D}" type="parTrans" cxnId="{AD24F1A5-2BF5-4EDD-B93B-7C945ECAF11C}">
      <dgm:prSet/>
      <dgm:spPr/>
      <dgm:t>
        <a:bodyPr/>
        <a:lstStyle/>
        <a:p>
          <a:endParaRPr lang="de-DE"/>
        </a:p>
      </dgm:t>
    </dgm:pt>
    <dgm:pt modelId="{2882EB43-38BF-4722-A59F-99953ABD909E}" type="sibTrans" cxnId="{AD24F1A5-2BF5-4EDD-B93B-7C945ECAF11C}">
      <dgm:prSet/>
      <dgm:spPr/>
      <dgm:t>
        <a:bodyPr/>
        <a:lstStyle/>
        <a:p>
          <a:endParaRPr lang="de-DE"/>
        </a:p>
      </dgm:t>
    </dgm:pt>
    <dgm:pt modelId="{90B8893D-F98D-4C08-9FDE-C131F0FC3215}">
      <dgm:prSet phldrT="[Text]"/>
      <dgm:spPr/>
      <dgm:t>
        <a:bodyPr/>
        <a:lstStyle/>
        <a:p>
          <a:r>
            <a:rPr lang="de-DE"/>
            <a:t>Berichtigung</a:t>
          </a:r>
        </a:p>
      </dgm:t>
    </dgm:pt>
    <dgm:pt modelId="{451B8F85-742E-4268-B40C-6115A3FACFE8}" type="parTrans" cxnId="{1B48DDF6-99E4-490A-A106-79C0EDE9C55E}">
      <dgm:prSet/>
      <dgm:spPr/>
      <dgm:t>
        <a:bodyPr/>
        <a:lstStyle/>
        <a:p>
          <a:endParaRPr lang="de-DE"/>
        </a:p>
      </dgm:t>
    </dgm:pt>
    <dgm:pt modelId="{CE88CA6D-8E09-4607-B423-3CCF2E4AD0EB}" type="sibTrans" cxnId="{1B48DDF6-99E4-490A-A106-79C0EDE9C55E}">
      <dgm:prSet/>
      <dgm:spPr/>
      <dgm:t>
        <a:bodyPr/>
        <a:lstStyle/>
        <a:p>
          <a:endParaRPr lang="de-DE"/>
        </a:p>
      </dgm:t>
    </dgm:pt>
    <dgm:pt modelId="{D6AC532F-1DCF-4E4C-9A4C-B7CE4081F5F7}">
      <dgm:prSet phldrT="[Text]"/>
      <dgm:spPr/>
      <dgm:t>
        <a:bodyPr/>
        <a:lstStyle/>
        <a:p>
          <a:r>
            <a:rPr lang="de-DE"/>
            <a:t>Referenzpunkte</a:t>
          </a:r>
        </a:p>
      </dgm:t>
    </dgm:pt>
    <dgm:pt modelId="{3F12A5E1-FB11-4702-8A8F-E80B08622C2F}" type="parTrans" cxnId="{8F712340-8E89-497C-9D3D-9E8E7BF14ABE}">
      <dgm:prSet/>
      <dgm:spPr/>
      <dgm:t>
        <a:bodyPr/>
        <a:lstStyle/>
        <a:p>
          <a:endParaRPr lang="de-DE"/>
        </a:p>
      </dgm:t>
    </dgm:pt>
    <dgm:pt modelId="{1504AF25-3ED4-4C7F-9376-1577A76F236C}" type="sibTrans" cxnId="{8F712340-8E89-497C-9D3D-9E8E7BF14ABE}">
      <dgm:prSet/>
      <dgm:spPr/>
      <dgm:t>
        <a:bodyPr/>
        <a:lstStyle/>
        <a:p>
          <a:endParaRPr lang="de-DE"/>
        </a:p>
      </dgm:t>
    </dgm:pt>
    <dgm:pt modelId="{A51497C7-E266-4065-BE5A-2CB57F8CF8F1}">
      <dgm:prSet phldrT="[Text]"/>
      <dgm:spPr/>
      <dgm:t>
        <a:bodyPr/>
        <a:lstStyle/>
        <a:p>
          <a:r>
            <a:rPr lang="de-DE"/>
            <a:t>Disparitätsfusion</a:t>
          </a:r>
        </a:p>
      </dgm:t>
    </dgm:pt>
    <dgm:pt modelId="{0880B6DF-CA9C-44F6-BC7F-9F8359935027}" type="parTrans" cxnId="{B3F38C02-15EF-4540-8679-C24F8CCE92C5}">
      <dgm:prSet/>
      <dgm:spPr/>
      <dgm:t>
        <a:bodyPr/>
        <a:lstStyle/>
        <a:p>
          <a:endParaRPr lang="de-DE"/>
        </a:p>
      </dgm:t>
    </dgm:pt>
    <dgm:pt modelId="{D39828A9-E45A-4165-8886-6C68C15D888B}" type="sibTrans" cxnId="{B3F38C02-15EF-4540-8679-C24F8CCE92C5}">
      <dgm:prSet/>
      <dgm:spPr/>
      <dgm:t>
        <a:bodyPr/>
        <a:lstStyle/>
        <a:p>
          <a:endParaRPr lang="de-DE"/>
        </a:p>
      </dgm:t>
    </dgm:pt>
    <dgm:pt modelId="{AC53890A-8003-4B9F-981E-EA762DF367D9}">
      <dgm:prSet phldrT="[Text]" custT="1"/>
      <dgm:spPr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Objektklassifizierung</a:t>
          </a:r>
        </a:p>
      </dgm:t>
    </dgm:pt>
    <dgm:pt modelId="{BF47FD76-1459-4E77-AC37-C1EFEAFD347D}" type="parTrans" cxnId="{641AF155-63AE-4B19-B816-4411CD2AA02E}">
      <dgm:prSet/>
      <dgm:spPr/>
      <dgm:t>
        <a:bodyPr/>
        <a:lstStyle/>
        <a:p>
          <a:endParaRPr lang="de-DE"/>
        </a:p>
      </dgm:t>
    </dgm:pt>
    <dgm:pt modelId="{5F61F805-817D-4BE8-ACD4-528EF285989E}" type="sibTrans" cxnId="{641AF155-63AE-4B19-B816-4411CD2AA02E}">
      <dgm:prSet/>
      <dgm:spPr/>
      <dgm:t>
        <a:bodyPr/>
        <a:lstStyle/>
        <a:p>
          <a:endParaRPr lang="de-DE"/>
        </a:p>
      </dgm:t>
    </dgm:pt>
    <dgm:pt modelId="{3EC310F1-A037-4210-82BA-D71D93E5BBA7}">
      <dgm:prSet phldrT="[Text]" custT="1"/>
      <dgm:spPr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Kartenerstellung</a:t>
          </a:r>
        </a:p>
      </dgm:t>
    </dgm:pt>
    <dgm:pt modelId="{3A7386E5-BE99-47ED-8DF6-5F1C29912B2E}" type="parTrans" cxnId="{C239EA59-8A81-4F31-8B0E-ABE8DF958175}">
      <dgm:prSet/>
      <dgm:spPr/>
      <dgm:t>
        <a:bodyPr/>
        <a:lstStyle/>
        <a:p>
          <a:endParaRPr lang="de-DE"/>
        </a:p>
      </dgm:t>
    </dgm:pt>
    <dgm:pt modelId="{E1E51C04-A5A1-4700-9E40-65C94E51ECD7}" type="sibTrans" cxnId="{C239EA59-8A81-4F31-8B0E-ABE8DF958175}">
      <dgm:prSet/>
      <dgm:spPr/>
      <dgm:t>
        <a:bodyPr/>
        <a:lstStyle/>
        <a:p>
          <a:endParaRPr lang="de-DE"/>
        </a:p>
      </dgm:t>
    </dgm:pt>
    <dgm:pt modelId="{89D3B483-EA04-43B9-9EBD-2C207B9F1215}" type="pres">
      <dgm:prSet presAssocID="{7EA4E595-6A11-4D88-AE15-879E5AFAB0E6}" presName="diagram" presStyleCnt="0">
        <dgm:presLayoutVars>
          <dgm:dir/>
          <dgm:resizeHandles val="exact"/>
        </dgm:presLayoutVars>
      </dgm:prSet>
      <dgm:spPr/>
    </dgm:pt>
    <dgm:pt modelId="{1E00826C-6451-410B-BBC3-7C383CE7B366}" type="pres">
      <dgm:prSet presAssocID="{B72EEAAC-99DA-4D91-BE6B-98953724BE74}" presName="node" presStyleLbl="node1" presStyleIdx="0" presStyleCnt="6">
        <dgm:presLayoutVars>
          <dgm:bulletEnabled val="1"/>
        </dgm:presLayoutVars>
      </dgm:prSet>
      <dgm:spPr/>
    </dgm:pt>
    <dgm:pt modelId="{7AC0C6B7-5467-4B46-8445-65D872F7F691}" type="pres">
      <dgm:prSet presAssocID="{2882EB43-38BF-4722-A59F-99953ABD909E}" presName="sibTrans" presStyleLbl="sibTrans2D1" presStyleIdx="0" presStyleCnt="5"/>
      <dgm:spPr/>
    </dgm:pt>
    <dgm:pt modelId="{DB094A49-3C0F-4295-872E-7C0D94FA174A}" type="pres">
      <dgm:prSet presAssocID="{2882EB43-38BF-4722-A59F-99953ABD909E}" presName="connectorText" presStyleLbl="sibTrans2D1" presStyleIdx="0" presStyleCnt="5"/>
      <dgm:spPr/>
    </dgm:pt>
    <dgm:pt modelId="{BD5F071C-6640-46CB-8F0B-D6CFFE7858E1}" type="pres">
      <dgm:prSet presAssocID="{90B8893D-F98D-4C08-9FDE-C131F0FC3215}" presName="node" presStyleLbl="node1" presStyleIdx="1" presStyleCnt="6">
        <dgm:presLayoutVars>
          <dgm:bulletEnabled val="1"/>
        </dgm:presLayoutVars>
      </dgm:prSet>
      <dgm:spPr/>
    </dgm:pt>
    <dgm:pt modelId="{E3A58005-F787-4D6C-B0C1-690A1B4C1888}" type="pres">
      <dgm:prSet presAssocID="{CE88CA6D-8E09-4607-B423-3CCF2E4AD0EB}" presName="sibTrans" presStyleLbl="sibTrans2D1" presStyleIdx="1" presStyleCnt="5"/>
      <dgm:spPr/>
    </dgm:pt>
    <dgm:pt modelId="{D89EB36F-5CF2-4274-8426-F1C678EA1D9C}" type="pres">
      <dgm:prSet presAssocID="{CE88CA6D-8E09-4607-B423-3CCF2E4AD0EB}" presName="connectorText" presStyleLbl="sibTrans2D1" presStyleIdx="1" presStyleCnt="5"/>
      <dgm:spPr/>
    </dgm:pt>
    <dgm:pt modelId="{581C7187-2E98-412E-AC0B-F9EF7CD19FC3}" type="pres">
      <dgm:prSet presAssocID="{D6AC532F-1DCF-4E4C-9A4C-B7CE4081F5F7}" presName="node" presStyleLbl="node1" presStyleIdx="2" presStyleCnt="6">
        <dgm:presLayoutVars>
          <dgm:bulletEnabled val="1"/>
        </dgm:presLayoutVars>
      </dgm:prSet>
      <dgm:spPr/>
    </dgm:pt>
    <dgm:pt modelId="{EA74A67C-E21F-403B-8F9B-16C47CE9601A}" type="pres">
      <dgm:prSet presAssocID="{1504AF25-3ED4-4C7F-9376-1577A76F236C}" presName="sibTrans" presStyleLbl="sibTrans2D1" presStyleIdx="2" presStyleCnt="5"/>
      <dgm:spPr/>
    </dgm:pt>
    <dgm:pt modelId="{3934E900-639B-4499-ACBF-86EEED284D84}" type="pres">
      <dgm:prSet presAssocID="{1504AF25-3ED4-4C7F-9376-1577A76F236C}" presName="connectorText" presStyleLbl="sibTrans2D1" presStyleIdx="2" presStyleCnt="5"/>
      <dgm:spPr/>
    </dgm:pt>
    <dgm:pt modelId="{C37CF9FF-3A61-435C-A3A6-97B955679B7E}" type="pres">
      <dgm:prSet presAssocID="{A51497C7-E266-4065-BE5A-2CB57F8CF8F1}" presName="node" presStyleLbl="node1" presStyleIdx="3" presStyleCnt="6">
        <dgm:presLayoutVars>
          <dgm:bulletEnabled val="1"/>
        </dgm:presLayoutVars>
      </dgm:prSet>
      <dgm:spPr/>
    </dgm:pt>
    <dgm:pt modelId="{F56017B5-21D7-4965-9F8C-E12CDDF51FC4}" type="pres">
      <dgm:prSet presAssocID="{D39828A9-E45A-4165-8886-6C68C15D888B}" presName="sibTrans" presStyleLbl="sibTrans2D1" presStyleIdx="3" presStyleCnt="5"/>
      <dgm:spPr/>
    </dgm:pt>
    <dgm:pt modelId="{0E32C970-E1B8-4835-BB0F-B8FB8520AB06}" type="pres">
      <dgm:prSet presAssocID="{D39828A9-E45A-4165-8886-6C68C15D888B}" presName="connectorText" presStyleLbl="sibTrans2D1" presStyleIdx="3" presStyleCnt="5"/>
      <dgm:spPr/>
    </dgm:pt>
    <dgm:pt modelId="{0ACC5E6C-071C-4CC4-B96B-C7B2B1221FDF}" type="pres">
      <dgm:prSet presAssocID="{AC53890A-8003-4B9F-981E-EA762DF367D9}" presName="node" presStyleLbl="node1" presStyleIdx="4" presStyleCnt="6">
        <dgm:presLayoutVars>
          <dgm:bulletEnabled val="1"/>
        </dgm:presLayoutVars>
      </dgm:prSet>
      <dgm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</dgm:spPr>
    </dgm:pt>
    <dgm:pt modelId="{3BF13D64-5DBB-4DF0-AD96-532129E02689}" type="pres">
      <dgm:prSet presAssocID="{5F61F805-817D-4BE8-ACD4-528EF285989E}" presName="sibTrans" presStyleLbl="sibTrans2D1" presStyleIdx="4" presStyleCnt="5"/>
      <dgm:spPr/>
    </dgm:pt>
    <dgm:pt modelId="{3607709E-F3DB-47CB-93F7-3F75241C3B14}" type="pres">
      <dgm:prSet presAssocID="{5F61F805-817D-4BE8-ACD4-528EF285989E}" presName="connectorText" presStyleLbl="sibTrans2D1" presStyleIdx="4" presStyleCnt="5"/>
      <dgm:spPr/>
    </dgm:pt>
    <dgm:pt modelId="{3087A7E6-352F-415A-8D00-C355CEAD53C3}" type="pres">
      <dgm:prSet presAssocID="{3EC310F1-A037-4210-82BA-D71D93E5BBA7}" presName="node" presStyleLbl="node1" presStyleIdx="5" presStyleCnt="6">
        <dgm:presLayoutVars>
          <dgm:bulletEnabled val="1"/>
        </dgm:presLayoutVars>
      </dgm:prSet>
      <dgm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</dgm:spPr>
    </dgm:pt>
  </dgm:ptLst>
  <dgm:cxnLst>
    <dgm:cxn modelId="{B3F38C02-15EF-4540-8679-C24F8CCE92C5}" srcId="{7EA4E595-6A11-4D88-AE15-879E5AFAB0E6}" destId="{A51497C7-E266-4065-BE5A-2CB57F8CF8F1}" srcOrd="3" destOrd="0" parTransId="{0880B6DF-CA9C-44F6-BC7F-9F8359935027}" sibTransId="{D39828A9-E45A-4165-8886-6C68C15D888B}"/>
    <dgm:cxn modelId="{D88BF204-D10B-46C7-A91F-B3D595D4EBA1}" type="presOf" srcId="{3EC310F1-A037-4210-82BA-D71D93E5BBA7}" destId="{3087A7E6-352F-415A-8D00-C355CEAD53C3}" srcOrd="0" destOrd="0" presId="urn:microsoft.com/office/officeart/2005/8/layout/process5"/>
    <dgm:cxn modelId="{47A84115-CE5D-4B34-9DD3-9DB8AD3BF921}" type="presOf" srcId="{A51497C7-E266-4065-BE5A-2CB57F8CF8F1}" destId="{C37CF9FF-3A61-435C-A3A6-97B955679B7E}" srcOrd="0" destOrd="0" presId="urn:microsoft.com/office/officeart/2005/8/layout/process5"/>
    <dgm:cxn modelId="{7958B625-4C19-49DE-B212-4E8E391A064F}" type="presOf" srcId="{90B8893D-F98D-4C08-9FDE-C131F0FC3215}" destId="{BD5F071C-6640-46CB-8F0B-D6CFFE7858E1}" srcOrd="0" destOrd="0" presId="urn:microsoft.com/office/officeart/2005/8/layout/process5"/>
    <dgm:cxn modelId="{37032038-4E36-4334-B834-03DA9CA40ADA}" type="presOf" srcId="{1504AF25-3ED4-4C7F-9376-1577A76F236C}" destId="{EA74A67C-E21F-403B-8F9B-16C47CE9601A}" srcOrd="0" destOrd="0" presId="urn:microsoft.com/office/officeart/2005/8/layout/process5"/>
    <dgm:cxn modelId="{2EA7DB3B-81EB-48F8-AA7C-61B2D7DA54C8}" type="presOf" srcId="{2882EB43-38BF-4722-A59F-99953ABD909E}" destId="{DB094A49-3C0F-4295-872E-7C0D94FA174A}" srcOrd="1" destOrd="0" presId="urn:microsoft.com/office/officeart/2005/8/layout/process5"/>
    <dgm:cxn modelId="{8F712340-8E89-497C-9D3D-9E8E7BF14ABE}" srcId="{7EA4E595-6A11-4D88-AE15-879E5AFAB0E6}" destId="{D6AC532F-1DCF-4E4C-9A4C-B7CE4081F5F7}" srcOrd="2" destOrd="0" parTransId="{3F12A5E1-FB11-4702-8A8F-E80B08622C2F}" sibTransId="{1504AF25-3ED4-4C7F-9376-1577A76F236C}"/>
    <dgm:cxn modelId="{C7F4EE5B-9819-42A6-8C7A-114142C0EA10}" type="presOf" srcId="{5F61F805-817D-4BE8-ACD4-528EF285989E}" destId="{3607709E-F3DB-47CB-93F7-3F75241C3B14}" srcOrd="1" destOrd="0" presId="urn:microsoft.com/office/officeart/2005/8/layout/process5"/>
    <dgm:cxn modelId="{08C87262-10D1-4642-B97D-F7DD2309BB84}" type="presOf" srcId="{1504AF25-3ED4-4C7F-9376-1577A76F236C}" destId="{3934E900-639B-4499-ACBF-86EEED284D84}" srcOrd="1" destOrd="0" presId="urn:microsoft.com/office/officeart/2005/8/layout/process5"/>
    <dgm:cxn modelId="{20156D6F-CBB8-432F-905A-BDD2ECFB25AD}" type="presOf" srcId="{7EA4E595-6A11-4D88-AE15-879E5AFAB0E6}" destId="{89D3B483-EA04-43B9-9EBD-2C207B9F1215}" srcOrd="0" destOrd="0" presId="urn:microsoft.com/office/officeart/2005/8/layout/process5"/>
    <dgm:cxn modelId="{8A6B7C53-C448-4909-AB03-3C5C2BE9A348}" type="presOf" srcId="{D39828A9-E45A-4165-8886-6C68C15D888B}" destId="{0E32C970-E1B8-4835-BB0F-B8FB8520AB06}" srcOrd="1" destOrd="0" presId="urn:microsoft.com/office/officeart/2005/8/layout/process5"/>
    <dgm:cxn modelId="{641AF155-63AE-4B19-B816-4411CD2AA02E}" srcId="{7EA4E595-6A11-4D88-AE15-879E5AFAB0E6}" destId="{AC53890A-8003-4B9F-981E-EA762DF367D9}" srcOrd="4" destOrd="0" parTransId="{BF47FD76-1459-4E77-AC37-C1EFEAFD347D}" sibTransId="{5F61F805-817D-4BE8-ACD4-528EF285989E}"/>
    <dgm:cxn modelId="{C239EA59-8A81-4F31-8B0E-ABE8DF958175}" srcId="{7EA4E595-6A11-4D88-AE15-879E5AFAB0E6}" destId="{3EC310F1-A037-4210-82BA-D71D93E5BBA7}" srcOrd="5" destOrd="0" parTransId="{3A7386E5-BE99-47ED-8DF6-5F1C29912B2E}" sibTransId="{E1E51C04-A5A1-4700-9E40-65C94E51ECD7}"/>
    <dgm:cxn modelId="{F275EB7E-491B-468F-A7FF-5E86CEDFF3A3}" type="presOf" srcId="{CE88CA6D-8E09-4607-B423-3CCF2E4AD0EB}" destId="{E3A58005-F787-4D6C-B0C1-690A1B4C1888}" srcOrd="0" destOrd="0" presId="urn:microsoft.com/office/officeart/2005/8/layout/process5"/>
    <dgm:cxn modelId="{00C7C197-4AAD-4C69-921C-23049C9FAE18}" type="presOf" srcId="{D6AC532F-1DCF-4E4C-9A4C-B7CE4081F5F7}" destId="{581C7187-2E98-412E-AC0B-F9EF7CD19FC3}" srcOrd="0" destOrd="0" presId="urn:microsoft.com/office/officeart/2005/8/layout/process5"/>
    <dgm:cxn modelId="{AD24F1A5-2BF5-4EDD-B93B-7C945ECAF11C}" srcId="{7EA4E595-6A11-4D88-AE15-879E5AFAB0E6}" destId="{B72EEAAC-99DA-4D91-BE6B-98953724BE74}" srcOrd="0" destOrd="0" parTransId="{B62A1F42-D35B-4376-9F1E-58956BB7CC9D}" sibTransId="{2882EB43-38BF-4722-A59F-99953ABD909E}"/>
    <dgm:cxn modelId="{7550F9A5-459B-499F-A82D-69C8E593F6FB}" type="presOf" srcId="{5F61F805-817D-4BE8-ACD4-528EF285989E}" destId="{3BF13D64-5DBB-4DF0-AD96-532129E02689}" srcOrd="0" destOrd="0" presId="urn:microsoft.com/office/officeart/2005/8/layout/process5"/>
    <dgm:cxn modelId="{E6FDBBBA-0C2F-4991-B34F-FAF0532B7C3C}" type="presOf" srcId="{AC53890A-8003-4B9F-981E-EA762DF367D9}" destId="{0ACC5E6C-071C-4CC4-B96B-C7B2B1221FDF}" srcOrd="0" destOrd="0" presId="urn:microsoft.com/office/officeart/2005/8/layout/process5"/>
    <dgm:cxn modelId="{826F78BC-6F63-49C3-9A5F-241B6C3473A3}" type="presOf" srcId="{B72EEAAC-99DA-4D91-BE6B-98953724BE74}" destId="{1E00826C-6451-410B-BBC3-7C383CE7B366}" srcOrd="0" destOrd="0" presId="urn:microsoft.com/office/officeart/2005/8/layout/process5"/>
    <dgm:cxn modelId="{7B8246E3-D9A4-491C-BA20-58E2F34A0297}" type="presOf" srcId="{D39828A9-E45A-4165-8886-6C68C15D888B}" destId="{F56017B5-21D7-4965-9F8C-E12CDDF51FC4}" srcOrd="0" destOrd="0" presId="urn:microsoft.com/office/officeart/2005/8/layout/process5"/>
    <dgm:cxn modelId="{E472EDE4-D99B-4EA1-9F85-1AC96A6047BA}" type="presOf" srcId="{CE88CA6D-8E09-4607-B423-3CCF2E4AD0EB}" destId="{D89EB36F-5CF2-4274-8426-F1C678EA1D9C}" srcOrd="1" destOrd="0" presId="urn:microsoft.com/office/officeart/2005/8/layout/process5"/>
    <dgm:cxn modelId="{27C9F4EB-3851-4E11-A17F-30D324D577E7}" type="presOf" srcId="{2882EB43-38BF-4722-A59F-99953ABD909E}" destId="{7AC0C6B7-5467-4B46-8445-65D872F7F691}" srcOrd="0" destOrd="0" presId="urn:microsoft.com/office/officeart/2005/8/layout/process5"/>
    <dgm:cxn modelId="{1B48DDF6-99E4-490A-A106-79C0EDE9C55E}" srcId="{7EA4E595-6A11-4D88-AE15-879E5AFAB0E6}" destId="{90B8893D-F98D-4C08-9FDE-C131F0FC3215}" srcOrd="1" destOrd="0" parTransId="{451B8F85-742E-4268-B40C-6115A3FACFE8}" sibTransId="{CE88CA6D-8E09-4607-B423-3CCF2E4AD0EB}"/>
    <dgm:cxn modelId="{4176B767-614D-4658-9CD6-E7B9283E3EDA}" type="presParOf" srcId="{89D3B483-EA04-43B9-9EBD-2C207B9F1215}" destId="{1E00826C-6451-410B-BBC3-7C383CE7B366}" srcOrd="0" destOrd="0" presId="urn:microsoft.com/office/officeart/2005/8/layout/process5"/>
    <dgm:cxn modelId="{29684E20-7187-4616-98B0-AFE99F7C55EE}" type="presParOf" srcId="{89D3B483-EA04-43B9-9EBD-2C207B9F1215}" destId="{7AC0C6B7-5467-4B46-8445-65D872F7F691}" srcOrd="1" destOrd="0" presId="urn:microsoft.com/office/officeart/2005/8/layout/process5"/>
    <dgm:cxn modelId="{BC1CE4E4-A8DF-4251-BB3A-721D24E7CCF6}" type="presParOf" srcId="{7AC0C6B7-5467-4B46-8445-65D872F7F691}" destId="{DB094A49-3C0F-4295-872E-7C0D94FA174A}" srcOrd="0" destOrd="0" presId="urn:microsoft.com/office/officeart/2005/8/layout/process5"/>
    <dgm:cxn modelId="{BEDBBC5B-4F4E-4AAE-815F-C1CE33DC37DE}" type="presParOf" srcId="{89D3B483-EA04-43B9-9EBD-2C207B9F1215}" destId="{BD5F071C-6640-46CB-8F0B-D6CFFE7858E1}" srcOrd="2" destOrd="0" presId="urn:microsoft.com/office/officeart/2005/8/layout/process5"/>
    <dgm:cxn modelId="{A27B0E01-B5FB-4EEE-AAB3-ED46676B2495}" type="presParOf" srcId="{89D3B483-EA04-43B9-9EBD-2C207B9F1215}" destId="{E3A58005-F787-4D6C-B0C1-690A1B4C1888}" srcOrd="3" destOrd="0" presId="urn:microsoft.com/office/officeart/2005/8/layout/process5"/>
    <dgm:cxn modelId="{0570E911-4381-4397-9EF6-CAFBAE96CD88}" type="presParOf" srcId="{E3A58005-F787-4D6C-B0C1-690A1B4C1888}" destId="{D89EB36F-5CF2-4274-8426-F1C678EA1D9C}" srcOrd="0" destOrd="0" presId="urn:microsoft.com/office/officeart/2005/8/layout/process5"/>
    <dgm:cxn modelId="{B6EB8423-629C-4D36-8225-966EBD95ADF3}" type="presParOf" srcId="{89D3B483-EA04-43B9-9EBD-2C207B9F1215}" destId="{581C7187-2E98-412E-AC0B-F9EF7CD19FC3}" srcOrd="4" destOrd="0" presId="urn:microsoft.com/office/officeart/2005/8/layout/process5"/>
    <dgm:cxn modelId="{29D90CA4-2031-4CE6-AD6D-62567690754F}" type="presParOf" srcId="{89D3B483-EA04-43B9-9EBD-2C207B9F1215}" destId="{EA74A67C-E21F-403B-8F9B-16C47CE9601A}" srcOrd="5" destOrd="0" presId="urn:microsoft.com/office/officeart/2005/8/layout/process5"/>
    <dgm:cxn modelId="{A8A775B4-3D84-43E3-B330-6D0DCC543A2E}" type="presParOf" srcId="{EA74A67C-E21F-403B-8F9B-16C47CE9601A}" destId="{3934E900-639B-4499-ACBF-86EEED284D84}" srcOrd="0" destOrd="0" presId="urn:microsoft.com/office/officeart/2005/8/layout/process5"/>
    <dgm:cxn modelId="{61F38FCE-F42A-4F1D-A8EB-5288F2CC2F30}" type="presParOf" srcId="{89D3B483-EA04-43B9-9EBD-2C207B9F1215}" destId="{C37CF9FF-3A61-435C-A3A6-97B955679B7E}" srcOrd="6" destOrd="0" presId="urn:microsoft.com/office/officeart/2005/8/layout/process5"/>
    <dgm:cxn modelId="{63973B2E-3C53-49FC-AFC9-89CB25D82A38}" type="presParOf" srcId="{89D3B483-EA04-43B9-9EBD-2C207B9F1215}" destId="{F56017B5-21D7-4965-9F8C-E12CDDF51FC4}" srcOrd="7" destOrd="0" presId="urn:microsoft.com/office/officeart/2005/8/layout/process5"/>
    <dgm:cxn modelId="{263D1766-45AB-4E9E-904C-80815BDC858F}" type="presParOf" srcId="{F56017B5-21D7-4965-9F8C-E12CDDF51FC4}" destId="{0E32C970-E1B8-4835-BB0F-B8FB8520AB06}" srcOrd="0" destOrd="0" presId="urn:microsoft.com/office/officeart/2005/8/layout/process5"/>
    <dgm:cxn modelId="{03102D94-EA2A-4153-8E98-FC005B2FC364}" type="presParOf" srcId="{89D3B483-EA04-43B9-9EBD-2C207B9F1215}" destId="{0ACC5E6C-071C-4CC4-B96B-C7B2B1221FDF}" srcOrd="8" destOrd="0" presId="urn:microsoft.com/office/officeart/2005/8/layout/process5"/>
    <dgm:cxn modelId="{F0196EE2-2B05-4FA8-B0F2-E06F22118694}" type="presParOf" srcId="{89D3B483-EA04-43B9-9EBD-2C207B9F1215}" destId="{3BF13D64-5DBB-4DF0-AD96-532129E02689}" srcOrd="9" destOrd="0" presId="urn:microsoft.com/office/officeart/2005/8/layout/process5"/>
    <dgm:cxn modelId="{FE5CD3A2-716E-4FCB-BC3C-1A28BADC7A22}" type="presParOf" srcId="{3BF13D64-5DBB-4DF0-AD96-532129E02689}" destId="{3607709E-F3DB-47CB-93F7-3F75241C3B14}" srcOrd="0" destOrd="0" presId="urn:microsoft.com/office/officeart/2005/8/layout/process5"/>
    <dgm:cxn modelId="{B4C1341B-C222-4CC7-812A-16A551BC3A88}" type="presParOf" srcId="{89D3B483-EA04-43B9-9EBD-2C207B9F1215}" destId="{3087A7E6-352F-415A-8D00-C355CEAD53C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9CB7E-F36E-47E2-97A4-137DE9E7E661}">
      <dsp:nvSpPr>
        <dsp:cNvPr id="0" name=""/>
        <dsp:cNvSpPr/>
      </dsp:nvSpPr>
      <dsp:spPr>
        <a:xfrm>
          <a:off x="0" y="276891"/>
          <a:ext cx="9060116" cy="4876200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166" tIns="374904" rIns="7031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/>
            <a:t>1. Motivation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/>
            <a:t>2. Erklärung grundlegender Begriffe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2.1 Deviation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2.2 Triangulation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/>
            <a:t>3. Inhalt des Patents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3.1 Anforderungen an die Hardware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3.2 Bildaufnahme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3.3 Optimierung des Bildmaterials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3.4 Zuordnen entsprechender Bildpunkte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3.5 Zusammenfügen aufeinanderfolgender Bilder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3.6 Klassifizierung von Objekten und Erzeugung von Silhouetten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3.7 Kartenerstellung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/>
            <a:t>4. Anwendungsbeispiele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/>
            <a:t>5. Vorbereitung der anschließenden Diskussion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/>
            <a:t>6. Fazit</a:t>
          </a:r>
          <a:endParaRPr lang="en-US" sz="1800" kern="1200"/>
        </a:p>
      </dsp:txBody>
      <dsp:txXfrm>
        <a:off x="0" y="276891"/>
        <a:ext cx="9060116" cy="4876200"/>
      </dsp:txXfrm>
    </dsp:sp>
    <dsp:sp modelId="{69974800-6917-44F1-9FAC-832CEA23B23F}">
      <dsp:nvSpPr>
        <dsp:cNvPr id="0" name=""/>
        <dsp:cNvSpPr/>
      </dsp:nvSpPr>
      <dsp:spPr>
        <a:xfrm>
          <a:off x="453005" y="38281"/>
          <a:ext cx="6342081" cy="5313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716" tIns="0" rIns="23971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Gliederung</a:t>
          </a:r>
          <a:endParaRPr lang="en-US" sz="2400" kern="1200"/>
        </a:p>
      </dsp:txBody>
      <dsp:txXfrm>
        <a:off x="478944" y="64220"/>
        <a:ext cx="6290203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Bildaufnahme</a:t>
          </a:r>
        </a:p>
      </dsp:txBody>
      <dsp:txXfrm>
        <a:off x="50093" y="182653"/>
        <a:ext cx="2310492" cy="1352629"/>
      </dsp:txXfrm>
    </dsp:sp>
    <dsp:sp modelId="{7AC0C6B7-5467-4B46-8445-65D872F7F691}">
      <dsp:nvSpPr>
        <dsp:cNvPr id="0" name=""/>
        <dsp:cNvSpPr/>
      </dsp:nvSpPr>
      <dsp:spPr>
        <a:xfrm>
          <a:off x="2613398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613398" y="680806"/>
        <a:ext cx="355367" cy="356324"/>
      </dsp:txXfrm>
    </dsp:sp>
    <dsp:sp modelId="{BD5F071C-6640-46CB-8F0B-D6CFFE7858E1}">
      <dsp:nvSpPr>
        <dsp:cNvPr id="0" name=""/>
        <dsp:cNvSpPr/>
      </dsp:nvSpPr>
      <dsp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Berichtigung</a:t>
          </a:r>
        </a:p>
      </dsp:txBody>
      <dsp:txXfrm>
        <a:off x="3402613" y="182653"/>
        <a:ext cx="2310492" cy="1352629"/>
      </dsp:txXfrm>
    </dsp:sp>
    <dsp:sp modelId="{E3A58005-F787-4D6C-B0C1-690A1B4C1888}">
      <dsp:nvSpPr>
        <dsp:cNvPr id="0" name=""/>
        <dsp:cNvSpPr/>
      </dsp:nvSpPr>
      <dsp:spPr>
        <a:xfrm>
          <a:off x="5965917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5965917" y="680806"/>
        <a:ext cx="355367" cy="356324"/>
      </dsp:txXfrm>
    </dsp:sp>
    <dsp:sp modelId="{581C7187-2E98-412E-AC0B-F9EF7CD19FC3}">
      <dsp:nvSpPr>
        <dsp:cNvPr id="0" name=""/>
        <dsp:cNvSpPr/>
      </dsp:nvSpPr>
      <dsp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Referenzpunkte</a:t>
          </a:r>
        </a:p>
      </dsp:txBody>
      <dsp:txXfrm>
        <a:off x="6755132" y="182653"/>
        <a:ext cx="2310492" cy="1352629"/>
      </dsp:txXfrm>
    </dsp:sp>
    <dsp:sp modelId="{EA74A67C-E21F-403B-8F9B-16C47CE9601A}">
      <dsp:nvSpPr>
        <dsp:cNvPr id="0" name=""/>
        <dsp:cNvSpPr/>
      </dsp:nvSpPr>
      <dsp:spPr>
        <a:xfrm rot="5400000">
          <a:off x="7656545" y="174499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-5400000">
        <a:off x="7732217" y="1788094"/>
        <a:ext cx="356324" cy="355367"/>
      </dsp:txXfrm>
    </dsp:sp>
    <dsp:sp modelId="{C37CF9FF-3A61-435C-A3A6-97B955679B7E}">
      <dsp:nvSpPr>
        <dsp:cNvPr id="0" name=""/>
        <dsp:cNvSpPr/>
      </dsp:nvSpPr>
      <dsp:spPr>
        <a:xfrm>
          <a:off x="6713050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Disparitätsfusion</a:t>
          </a:r>
        </a:p>
      </dsp:txBody>
      <dsp:txXfrm>
        <a:off x="6755132" y="2577310"/>
        <a:ext cx="2310492" cy="1352629"/>
      </dsp:txXfrm>
    </dsp:sp>
    <dsp:sp modelId="{F56017B5-21D7-4965-9F8C-E12CDDF51FC4}">
      <dsp:nvSpPr>
        <dsp:cNvPr id="0" name=""/>
        <dsp:cNvSpPr/>
      </dsp:nvSpPr>
      <dsp:spPr>
        <a:xfrm rot="10800000">
          <a:off x="5994653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6146953" y="3075462"/>
        <a:ext cx="355367" cy="356324"/>
      </dsp:txXfrm>
    </dsp:sp>
    <dsp:sp modelId="{0ACC5E6C-071C-4CC4-B96B-C7B2B1221FDF}">
      <dsp:nvSpPr>
        <dsp:cNvPr id="0" name=""/>
        <dsp:cNvSpPr/>
      </dsp:nvSpPr>
      <dsp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Objektklassifizierung</a:t>
          </a:r>
        </a:p>
      </dsp:txBody>
      <dsp:txXfrm>
        <a:off x="3402613" y="2577310"/>
        <a:ext cx="2310492" cy="1352629"/>
      </dsp:txXfrm>
    </dsp:sp>
    <dsp:sp modelId="{3BF13D64-5DBB-4DF0-AD96-532129E02689}">
      <dsp:nvSpPr>
        <dsp:cNvPr id="0" name=""/>
        <dsp:cNvSpPr/>
      </dsp:nvSpPr>
      <dsp:spPr>
        <a:xfrm rot="10800000">
          <a:off x="2642134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2794434" y="3075462"/>
        <a:ext cx="355367" cy="356324"/>
      </dsp:txXfrm>
    </dsp:sp>
    <dsp:sp modelId="{3087A7E6-352F-415A-8D00-C355CEAD53C3}">
      <dsp:nvSpPr>
        <dsp:cNvPr id="0" name=""/>
        <dsp:cNvSpPr/>
      </dsp:nvSpPr>
      <dsp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Kartenerstellung</a:t>
          </a:r>
        </a:p>
      </dsp:txBody>
      <dsp:txXfrm>
        <a:off x="50093" y="2577310"/>
        <a:ext cx="2310492" cy="1352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Bildaufnahme</a:t>
          </a:r>
        </a:p>
      </dsp:txBody>
      <dsp:txXfrm>
        <a:off x="50093" y="182653"/>
        <a:ext cx="2310492" cy="1352629"/>
      </dsp:txXfrm>
    </dsp:sp>
    <dsp:sp modelId="{7AC0C6B7-5467-4B46-8445-65D872F7F691}">
      <dsp:nvSpPr>
        <dsp:cNvPr id="0" name=""/>
        <dsp:cNvSpPr/>
      </dsp:nvSpPr>
      <dsp:spPr>
        <a:xfrm>
          <a:off x="2613398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613398" y="680806"/>
        <a:ext cx="355367" cy="356324"/>
      </dsp:txXfrm>
    </dsp:sp>
    <dsp:sp modelId="{BD5F071C-6640-46CB-8F0B-D6CFFE7858E1}">
      <dsp:nvSpPr>
        <dsp:cNvPr id="0" name=""/>
        <dsp:cNvSpPr/>
      </dsp:nvSpPr>
      <dsp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Berichtigung</a:t>
          </a:r>
        </a:p>
      </dsp:txBody>
      <dsp:txXfrm>
        <a:off x="3402613" y="182653"/>
        <a:ext cx="2310492" cy="1352629"/>
      </dsp:txXfrm>
    </dsp:sp>
    <dsp:sp modelId="{E3A58005-F787-4D6C-B0C1-690A1B4C1888}">
      <dsp:nvSpPr>
        <dsp:cNvPr id="0" name=""/>
        <dsp:cNvSpPr/>
      </dsp:nvSpPr>
      <dsp:spPr>
        <a:xfrm>
          <a:off x="5965917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5965917" y="680806"/>
        <a:ext cx="355367" cy="356324"/>
      </dsp:txXfrm>
    </dsp:sp>
    <dsp:sp modelId="{581C7187-2E98-412E-AC0B-F9EF7CD19FC3}">
      <dsp:nvSpPr>
        <dsp:cNvPr id="0" name=""/>
        <dsp:cNvSpPr/>
      </dsp:nvSpPr>
      <dsp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Referenzpunkte</a:t>
          </a:r>
        </a:p>
      </dsp:txBody>
      <dsp:txXfrm>
        <a:off x="6755132" y="182653"/>
        <a:ext cx="2310492" cy="1352629"/>
      </dsp:txXfrm>
    </dsp:sp>
    <dsp:sp modelId="{EA74A67C-E21F-403B-8F9B-16C47CE9601A}">
      <dsp:nvSpPr>
        <dsp:cNvPr id="0" name=""/>
        <dsp:cNvSpPr/>
      </dsp:nvSpPr>
      <dsp:spPr>
        <a:xfrm rot="5400000">
          <a:off x="7656545" y="174499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-5400000">
        <a:off x="7732217" y="1788094"/>
        <a:ext cx="356324" cy="355367"/>
      </dsp:txXfrm>
    </dsp:sp>
    <dsp:sp modelId="{C37CF9FF-3A61-435C-A3A6-97B955679B7E}">
      <dsp:nvSpPr>
        <dsp:cNvPr id="0" name=""/>
        <dsp:cNvSpPr/>
      </dsp:nvSpPr>
      <dsp:spPr>
        <a:xfrm>
          <a:off x="6713050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Disparitätsfusion</a:t>
          </a:r>
        </a:p>
      </dsp:txBody>
      <dsp:txXfrm>
        <a:off x="6755132" y="2577310"/>
        <a:ext cx="2310492" cy="1352629"/>
      </dsp:txXfrm>
    </dsp:sp>
    <dsp:sp modelId="{F56017B5-21D7-4965-9F8C-E12CDDF51FC4}">
      <dsp:nvSpPr>
        <dsp:cNvPr id="0" name=""/>
        <dsp:cNvSpPr/>
      </dsp:nvSpPr>
      <dsp:spPr>
        <a:xfrm rot="10800000">
          <a:off x="5994653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6146953" y="3075462"/>
        <a:ext cx="355367" cy="356324"/>
      </dsp:txXfrm>
    </dsp:sp>
    <dsp:sp modelId="{0ACC5E6C-071C-4CC4-B96B-C7B2B1221FDF}">
      <dsp:nvSpPr>
        <dsp:cNvPr id="0" name=""/>
        <dsp:cNvSpPr/>
      </dsp:nvSpPr>
      <dsp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Objektklassifizierung</a:t>
          </a:r>
        </a:p>
      </dsp:txBody>
      <dsp:txXfrm>
        <a:off x="3402613" y="2577310"/>
        <a:ext cx="2310492" cy="1352629"/>
      </dsp:txXfrm>
    </dsp:sp>
    <dsp:sp modelId="{3BF13D64-5DBB-4DF0-AD96-532129E02689}">
      <dsp:nvSpPr>
        <dsp:cNvPr id="0" name=""/>
        <dsp:cNvSpPr/>
      </dsp:nvSpPr>
      <dsp:spPr>
        <a:xfrm rot="10800000">
          <a:off x="2642134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2794434" y="3075462"/>
        <a:ext cx="355367" cy="356324"/>
      </dsp:txXfrm>
    </dsp:sp>
    <dsp:sp modelId="{3087A7E6-352F-415A-8D00-C355CEAD53C3}">
      <dsp:nvSpPr>
        <dsp:cNvPr id="0" name=""/>
        <dsp:cNvSpPr/>
      </dsp:nvSpPr>
      <dsp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Kartenerstellung</a:t>
          </a:r>
        </a:p>
      </dsp:txBody>
      <dsp:txXfrm>
        <a:off x="50093" y="2577310"/>
        <a:ext cx="2310492" cy="1352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Bildaufnahme</a:t>
          </a:r>
        </a:p>
      </dsp:txBody>
      <dsp:txXfrm>
        <a:off x="50093" y="182653"/>
        <a:ext cx="2310492" cy="1352629"/>
      </dsp:txXfrm>
    </dsp:sp>
    <dsp:sp modelId="{7AC0C6B7-5467-4B46-8445-65D872F7F691}">
      <dsp:nvSpPr>
        <dsp:cNvPr id="0" name=""/>
        <dsp:cNvSpPr/>
      </dsp:nvSpPr>
      <dsp:spPr>
        <a:xfrm>
          <a:off x="2613398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613398" y="680806"/>
        <a:ext cx="355367" cy="356324"/>
      </dsp:txXfrm>
    </dsp:sp>
    <dsp:sp modelId="{BD5F071C-6640-46CB-8F0B-D6CFFE7858E1}">
      <dsp:nvSpPr>
        <dsp:cNvPr id="0" name=""/>
        <dsp:cNvSpPr/>
      </dsp:nvSpPr>
      <dsp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Berichtigung</a:t>
          </a:r>
        </a:p>
      </dsp:txBody>
      <dsp:txXfrm>
        <a:off x="3402613" y="182653"/>
        <a:ext cx="2310492" cy="1352629"/>
      </dsp:txXfrm>
    </dsp:sp>
    <dsp:sp modelId="{E3A58005-F787-4D6C-B0C1-690A1B4C1888}">
      <dsp:nvSpPr>
        <dsp:cNvPr id="0" name=""/>
        <dsp:cNvSpPr/>
      </dsp:nvSpPr>
      <dsp:spPr>
        <a:xfrm>
          <a:off x="5965917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5965917" y="680806"/>
        <a:ext cx="355367" cy="356324"/>
      </dsp:txXfrm>
    </dsp:sp>
    <dsp:sp modelId="{581C7187-2E98-412E-AC0B-F9EF7CD19FC3}">
      <dsp:nvSpPr>
        <dsp:cNvPr id="0" name=""/>
        <dsp:cNvSpPr/>
      </dsp:nvSpPr>
      <dsp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Referenzpunkte</a:t>
          </a:r>
        </a:p>
      </dsp:txBody>
      <dsp:txXfrm>
        <a:off x="6755132" y="182653"/>
        <a:ext cx="2310492" cy="1352629"/>
      </dsp:txXfrm>
    </dsp:sp>
    <dsp:sp modelId="{EA74A67C-E21F-403B-8F9B-16C47CE9601A}">
      <dsp:nvSpPr>
        <dsp:cNvPr id="0" name=""/>
        <dsp:cNvSpPr/>
      </dsp:nvSpPr>
      <dsp:spPr>
        <a:xfrm rot="5400000">
          <a:off x="7656545" y="174499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-5400000">
        <a:off x="7732217" y="1788094"/>
        <a:ext cx="356324" cy="355367"/>
      </dsp:txXfrm>
    </dsp:sp>
    <dsp:sp modelId="{C37CF9FF-3A61-435C-A3A6-97B955679B7E}">
      <dsp:nvSpPr>
        <dsp:cNvPr id="0" name=""/>
        <dsp:cNvSpPr/>
      </dsp:nvSpPr>
      <dsp:spPr>
        <a:xfrm>
          <a:off x="6713050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Disparitätsfusion</a:t>
          </a:r>
        </a:p>
      </dsp:txBody>
      <dsp:txXfrm>
        <a:off x="6755132" y="2577310"/>
        <a:ext cx="2310492" cy="1352629"/>
      </dsp:txXfrm>
    </dsp:sp>
    <dsp:sp modelId="{F56017B5-21D7-4965-9F8C-E12CDDF51FC4}">
      <dsp:nvSpPr>
        <dsp:cNvPr id="0" name=""/>
        <dsp:cNvSpPr/>
      </dsp:nvSpPr>
      <dsp:spPr>
        <a:xfrm rot="10800000">
          <a:off x="5994653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6146953" y="3075462"/>
        <a:ext cx="355367" cy="356324"/>
      </dsp:txXfrm>
    </dsp:sp>
    <dsp:sp modelId="{0ACC5E6C-071C-4CC4-B96B-C7B2B1221FDF}">
      <dsp:nvSpPr>
        <dsp:cNvPr id="0" name=""/>
        <dsp:cNvSpPr/>
      </dsp:nvSpPr>
      <dsp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Objektklassifizierung</a:t>
          </a:r>
        </a:p>
      </dsp:txBody>
      <dsp:txXfrm>
        <a:off x="3402613" y="2577310"/>
        <a:ext cx="2310492" cy="1352629"/>
      </dsp:txXfrm>
    </dsp:sp>
    <dsp:sp modelId="{3BF13D64-5DBB-4DF0-AD96-532129E02689}">
      <dsp:nvSpPr>
        <dsp:cNvPr id="0" name=""/>
        <dsp:cNvSpPr/>
      </dsp:nvSpPr>
      <dsp:spPr>
        <a:xfrm rot="10800000">
          <a:off x="2642134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2794434" y="3075462"/>
        <a:ext cx="355367" cy="356324"/>
      </dsp:txXfrm>
    </dsp:sp>
    <dsp:sp modelId="{3087A7E6-352F-415A-8D00-C355CEAD53C3}">
      <dsp:nvSpPr>
        <dsp:cNvPr id="0" name=""/>
        <dsp:cNvSpPr/>
      </dsp:nvSpPr>
      <dsp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Kartenerstellung</a:t>
          </a:r>
        </a:p>
      </dsp:txBody>
      <dsp:txXfrm>
        <a:off x="50093" y="2577310"/>
        <a:ext cx="2310492" cy="1352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Bildaufnahme</a:t>
          </a:r>
        </a:p>
      </dsp:txBody>
      <dsp:txXfrm>
        <a:off x="50093" y="182653"/>
        <a:ext cx="2310492" cy="1352629"/>
      </dsp:txXfrm>
    </dsp:sp>
    <dsp:sp modelId="{7AC0C6B7-5467-4B46-8445-65D872F7F691}">
      <dsp:nvSpPr>
        <dsp:cNvPr id="0" name=""/>
        <dsp:cNvSpPr/>
      </dsp:nvSpPr>
      <dsp:spPr>
        <a:xfrm>
          <a:off x="2613398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613398" y="680806"/>
        <a:ext cx="355367" cy="356324"/>
      </dsp:txXfrm>
    </dsp:sp>
    <dsp:sp modelId="{BD5F071C-6640-46CB-8F0B-D6CFFE7858E1}">
      <dsp:nvSpPr>
        <dsp:cNvPr id="0" name=""/>
        <dsp:cNvSpPr/>
      </dsp:nvSpPr>
      <dsp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Berichtigung</a:t>
          </a:r>
        </a:p>
      </dsp:txBody>
      <dsp:txXfrm>
        <a:off x="3402613" y="182653"/>
        <a:ext cx="2310492" cy="1352629"/>
      </dsp:txXfrm>
    </dsp:sp>
    <dsp:sp modelId="{E3A58005-F787-4D6C-B0C1-690A1B4C1888}">
      <dsp:nvSpPr>
        <dsp:cNvPr id="0" name=""/>
        <dsp:cNvSpPr/>
      </dsp:nvSpPr>
      <dsp:spPr>
        <a:xfrm>
          <a:off x="5965917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5965917" y="680806"/>
        <a:ext cx="355367" cy="356324"/>
      </dsp:txXfrm>
    </dsp:sp>
    <dsp:sp modelId="{581C7187-2E98-412E-AC0B-F9EF7CD19FC3}">
      <dsp:nvSpPr>
        <dsp:cNvPr id="0" name=""/>
        <dsp:cNvSpPr/>
      </dsp:nvSpPr>
      <dsp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Referenzpunkte</a:t>
          </a:r>
        </a:p>
      </dsp:txBody>
      <dsp:txXfrm>
        <a:off x="6755132" y="182653"/>
        <a:ext cx="2310492" cy="1352629"/>
      </dsp:txXfrm>
    </dsp:sp>
    <dsp:sp modelId="{EA74A67C-E21F-403B-8F9B-16C47CE9601A}">
      <dsp:nvSpPr>
        <dsp:cNvPr id="0" name=""/>
        <dsp:cNvSpPr/>
      </dsp:nvSpPr>
      <dsp:spPr>
        <a:xfrm rot="5400000">
          <a:off x="7656545" y="174499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-5400000">
        <a:off x="7732217" y="1788094"/>
        <a:ext cx="356324" cy="355367"/>
      </dsp:txXfrm>
    </dsp:sp>
    <dsp:sp modelId="{C37CF9FF-3A61-435C-A3A6-97B955679B7E}">
      <dsp:nvSpPr>
        <dsp:cNvPr id="0" name=""/>
        <dsp:cNvSpPr/>
      </dsp:nvSpPr>
      <dsp:spPr>
        <a:xfrm>
          <a:off x="6713050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Disparitätsfusion</a:t>
          </a:r>
        </a:p>
      </dsp:txBody>
      <dsp:txXfrm>
        <a:off x="6755132" y="2577310"/>
        <a:ext cx="2310492" cy="1352629"/>
      </dsp:txXfrm>
    </dsp:sp>
    <dsp:sp modelId="{F56017B5-21D7-4965-9F8C-E12CDDF51FC4}">
      <dsp:nvSpPr>
        <dsp:cNvPr id="0" name=""/>
        <dsp:cNvSpPr/>
      </dsp:nvSpPr>
      <dsp:spPr>
        <a:xfrm rot="10800000">
          <a:off x="5994653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6146953" y="3075462"/>
        <a:ext cx="355367" cy="356324"/>
      </dsp:txXfrm>
    </dsp:sp>
    <dsp:sp modelId="{0ACC5E6C-071C-4CC4-B96B-C7B2B1221FDF}">
      <dsp:nvSpPr>
        <dsp:cNvPr id="0" name=""/>
        <dsp:cNvSpPr/>
      </dsp:nvSpPr>
      <dsp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Objektklassifizierung</a:t>
          </a:r>
        </a:p>
      </dsp:txBody>
      <dsp:txXfrm>
        <a:off x="3402613" y="2577310"/>
        <a:ext cx="2310492" cy="1352629"/>
      </dsp:txXfrm>
    </dsp:sp>
    <dsp:sp modelId="{3BF13D64-5DBB-4DF0-AD96-532129E02689}">
      <dsp:nvSpPr>
        <dsp:cNvPr id="0" name=""/>
        <dsp:cNvSpPr/>
      </dsp:nvSpPr>
      <dsp:spPr>
        <a:xfrm rot="10800000">
          <a:off x="2642134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2794434" y="3075462"/>
        <a:ext cx="355367" cy="356324"/>
      </dsp:txXfrm>
    </dsp:sp>
    <dsp:sp modelId="{3087A7E6-352F-415A-8D00-C355CEAD53C3}">
      <dsp:nvSpPr>
        <dsp:cNvPr id="0" name=""/>
        <dsp:cNvSpPr/>
      </dsp:nvSpPr>
      <dsp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Kartenerstellung</a:t>
          </a:r>
        </a:p>
      </dsp:txBody>
      <dsp:txXfrm>
        <a:off x="50093" y="2577310"/>
        <a:ext cx="2310492" cy="1352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7719" y="50559"/>
          <a:ext cx="2307228" cy="138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Bildaufnahme</a:t>
          </a:r>
        </a:p>
      </dsp:txBody>
      <dsp:txXfrm>
        <a:off x="48265" y="91105"/>
        <a:ext cx="2226136" cy="1303245"/>
      </dsp:txXfrm>
    </dsp:sp>
    <dsp:sp modelId="{7AC0C6B7-5467-4B46-8445-65D872F7F691}">
      <dsp:nvSpPr>
        <dsp:cNvPr id="0" name=""/>
        <dsp:cNvSpPr/>
      </dsp:nvSpPr>
      <dsp:spPr>
        <a:xfrm>
          <a:off x="2517983" y="456631"/>
          <a:ext cx="489132" cy="572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2517983" y="571069"/>
        <a:ext cx="342392" cy="343316"/>
      </dsp:txXfrm>
    </dsp:sp>
    <dsp:sp modelId="{BD5F071C-6640-46CB-8F0B-D6CFFE7858E1}">
      <dsp:nvSpPr>
        <dsp:cNvPr id="0" name=""/>
        <dsp:cNvSpPr/>
      </dsp:nvSpPr>
      <dsp:spPr>
        <a:xfrm>
          <a:off x="3237839" y="50559"/>
          <a:ext cx="2307228" cy="138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Berichtigung</a:t>
          </a:r>
        </a:p>
      </dsp:txBody>
      <dsp:txXfrm>
        <a:off x="3278385" y="91105"/>
        <a:ext cx="2226136" cy="1303245"/>
      </dsp:txXfrm>
    </dsp:sp>
    <dsp:sp modelId="{E3A58005-F787-4D6C-B0C1-690A1B4C1888}">
      <dsp:nvSpPr>
        <dsp:cNvPr id="0" name=""/>
        <dsp:cNvSpPr/>
      </dsp:nvSpPr>
      <dsp:spPr>
        <a:xfrm>
          <a:off x="5748103" y="456631"/>
          <a:ext cx="489132" cy="572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5748103" y="571069"/>
        <a:ext cx="342392" cy="343316"/>
      </dsp:txXfrm>
    </dsp:sp>
    <dsp:sp modelId="{581C7187-2E98-412E-AC0B-F9EF7CD19FC3}">
      <dsp:nvSpPr>
        <dsp:cNvPr id="0" name=""/>
        <dsp:cNvSpPr/>
      </dsp:nvSpPr>
      <dsp:spPr>
        <a:xfrm>
          <a:off x="6467959" y="50559"/>
          <a:ext cx="2307228" cy="138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Referenzpunkte</a:t>
          </a:r>
        </a:p>
      </dsp:txBody>
      <dsp:txXfrm>
        <a:off x="6508505" y="91105"/>
        <a:ext cx="2226136" cy="1303245"/>
      </dsp:txXfrm>
    </dsp:sp>
    <dsp:sp modelId="{EA74A67C-E21F-403B-8F9B-16C47CE9601A}">
      <dsp:nvSpPr>
        <dsp:cNvPr id="0" name=""/>
        <dsp:cNvSpPr/>
      </dsp:nvSpPr>
      <dsp:spPr>
        <a:xfrm rot="5400000">
          <a:off x="7377007" y="1596402"/>
          <a:ext cx="489132" cy="572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-5400000">
        <a:off x="7449915" y="1637932"/>
        <a:ext cx="343316" cy="342392"/>
      </dsp:txXfrm>
    </dsp:sp>
    <dsp:sp modelId="{C37CF9FF-3A61-435C-A3A6-97B955679B7E}">
      <dsp:nvSpPr>
        <dsp:cNvPr id="0" name=""/>
        <dsp:cNvSpPr/>
      </dsp:nvSpPr>
      <dsp:spPr>
        <a:xfrm>
          <a:off x="6467959" y="2357787"/>
          <a:ext cx="2307228" cy="138433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Disparitätsfusion</a:t>
          </a:r>
        </a:p>
      </dsp:txBody>
      <dsp:txXfrm>
        <a:off x="6508505" y="2398333"/>
        <a:ext cx="2226136" cy="1303245"/>
      </dsp:txXfrm>
    </dsp:sp>
    <dsp:sp modelId="{F56017B5-21D7-4965-9F8C-E12CDDF51FC4}">
      <dsp:nvSpPr>
        <dsp:cNvPr id="0" name=""/>
        <dsp:cNvSpPr/>
      </dsp:nvSpPr>
      <dsp:spPr>
        <a:xfrm rot="10800000">
          <a:off x="5775790" y="2763859"/>
          <a:ext cx="489132" cy="572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5922530" y="2878297"/>
        <a:ext cx="342392" cy="343316"/>
      </dsp:txXfrm>
    </dsp:sp>
    <dsp:sp modelId="{0ACC5E6C-071C-4CC4-B96B-C7B2B1221FDF}">
      <dsp:nvSpPr>
        <dsp:cNvPr id="0" name=""/>
        <dsp:cNvSpPr/>
      </dsp:nvSpPr>
      <dsp:spPr>
        <a:xfrm>
          <a:off x="3237839" y="2357787"/>
          <a:ext cx="2307228" cy="138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Objektklassifizierung</a:t>
          </a:r>
        </a:p>
      </dsp:txBody>
      <dsp:txXfrm>
        <a:off x="3278385" y="2398333"/>
        <a:ext cx="2226136" cy="1303245"/>
      </dsp:txXfrm>
    </dsp:sp>
    <dsp:sp modelId="{3BF13D64-5DBB-4DF0-AD96-532129E02689}">
      <dsp:nvSpPr>
        <dsp:cNvPr id="0" name=""/>
        <dsp:cNvSpPr/>
      </dsp:nvSpPr>
      <dsp:spPr>
        <a:xfrm rot="10800000">
          <a:off x="2545670" y="2763859"/>
          <a:ext cx="489132" cy="572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2692410" y="2878297"/>
        <a:ext cx="342392" cy="343316"/>
      </dsp:txXfrm>
    </dsp:sp>
    <dsp:sp modelId="{3087A7E6-352F-415A-8D00-C355CEAD53C3}">
      <dsp:nvSpPr>
        <dsp:cNvPr id="0" name=""/>
        <dsp:cNvSpPr/>
      </dsp:nvSpPr>
      <dsp:spPr>
        <a:xfrm>
          <a:off x="7719" y="2357787"/>
          <a:ext cx="2307228" cy="1384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Kartenerstellung</a:t>
          </a:r>
        </a:p>
      </dsp:txBody>
      <dsp:txXfrm>
        <a:off x="48265" y="2398333"/>
        <a:ext cx="2226136" cy="1303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Bildaufnahme</a:t>
          </a:r>
        </a:p>
      </dsp:txBody>
      <dsp:txXfrm>
        <a:off x="50093" y="182653"/>
        <a:ext cx="2310492" cy="1352629"/>
      </dsp:txXfrm>
    </dsp:sp>
    <dsp:sp modelId="{7AC0C6B7-5467-4B46-8445-65D872F7F691}">
      <dsp:nvSpPr>
        <dsp:cNvPr id="0" name=""/>
        <dsp:cNvSpPr/>
      </dsp:nvSpPr>
      <dsp:spPr>
        <a:xfrm>
          <a:off x="2613398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613398" y="680806"/>
        <a:ext cx="355367" cy="356324"/>
      </dsp:txXfrm>
    </dsp:sp>
    <dsp:sp modelId="{BD5F071C-6640-46CB-8F0B-D6CFFE7858E1}">
      <dsp:nvSpPr>
        <dsp:cNvPr id="0" name=""/>
        <dsp:cNvSpPr/>
      </dsp:nvSpPr>
      <dsp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Berichtigung</a:t>
          </a:r>
        </a:p>
      </dsp:txBody>
      <dsp:txXfrm>
        <a:off x="3402613" y="182653"/>
        <a:ext cx="2310492" cy="1352629"/>
      </dsp:txXfrm>
    </dsp:sp>
    <dsp:sp modelId="{E3A58005-F787-4D6C-B0C1-690A1B4C1888}">
      <dsp:nvSpPr>
        <dsp:cNvPr id="0" name=""/>
        <dsp:cNvSpPr/>
      </dsp:nvSpPr>
      <dsp:spPr>
        <a:xfrm>
          <a:off x="5965917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5965917" y="680806"/>
        <a:ext cx="355367" cy="356324"/>
      </dsp:txXfrm>
    </dsp:sp>
    <dsp:sp modelId="{581C7187-2E98-412E-AC0B-F9EF7CD19FC3}">
      <dsp:nvSpPr>
        <dsp:cNvPr id="0" name=""/>
        <dsp:cNvSpPr/>
      </dsp:nvSpPr>
      <dsp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Referenzpunkte</a:t>
          </a:r>
        </a:p>
      </dsp:txBody>
      <dsp:txXfrm>
        <a:off x="6755132" y="182653"/>
        <a:ext cx="2310492" cy="1352629"/>
      </dsp:txXfrm>
    </dsp:sp>
    <dsp:sp modelId="{EA74A67C-E21F-403B-8F9B-16C47CE9601A}">
      <dsp:nvSpPr>
        <dsp:cNvPr id="0" name=""/>
        <dsp:cNvSpPr/>
      </dsp:nvSpPr>
      <dsp:spPr>
        <a:xfrm rot="5400000">
          <a:off x="7656545" y="174499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-5400000">
        <a:off x="7732217" y="1788094"/>
        <a:ext cx="356324" cy="355367"/>
      </dsp:txXfrm>
    </dsp:sp>
    <dsp:sp modelId="{C37CF9FF-3A61-435C-A3A6-97B955679B7E}">
      <dsp:nvSpPr>
        <dsp:cNvPr id="0" name=""/>
        <dsp:cNvSpPr/>
      </dsp:nvSpPr>
      <dsp:spPr>
        <a:xfrm>
          <a:off x="6713050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Disparitätsfusion</a:t>
          </a:r>
        </a:p>
      </dsp:txBody>
      <dsp:txXfrm>
        <a:off x="6755132" y="2577310"/>
        <a:ext cx="2310492" cy="1352629"/>
      </dsp:txXfrm>
    </dsp:sp>
    <dsp:sp modelId="{F56017B5-21D7-4965-9F8C-E12CDDF51FC4}">
      <dsp:nvSpPr>
        <dsp:cNvPr id="0" name=""/>
        <dsp:cNvSpPr/>
      </dsp:nvSpPr>
      <dsp:spPr>
        <a:xfrm rot="10800000">
          <a:off x="5994653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6146953" y="3075462"/>
        <a:ext cx="355367" cy="356324"/>
      </dsp:txXfrm>
    </dsp:sp>
    <dsp:sp modelId="{0ACC5E6C-071C-4CC4-B96B-C7B2B1221FDF}">
      <dsp:nvSpPr>
        <dsp:cNvPr id="0" name=""/>
        <dsp:cNvSpPr/>
      </dsp:nvSpPr>
      <dsp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schemeClr val="tx1"/>
              </a:solidFill>
            </a:rPr>
            <a:t>Objektklassifizierung</a:t>
          </a:r>
        </a:p>
      </dsp:txBody>
      <dsp:txXfrm>
        <a:off x="3402613" y="2577310"/>
        <a:ext cx="2310492" cy="1352629"/>
      </dsp:txXfrm>
    </dsp:sp>
    <dsp:sp modelId="{3BF13D64-5DBB-4DF0-AD96-532129E02689}">
      <dsp:nvSpPr>
        <dsp:cNvPr id="0" name=""/>
        <dsp:cNvSpPr/>
      </dsp:nvSpPr>
      <dsp:spPr>
        <a:xfrm rot="10800000">
          <a:off x="2642134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 rot="10800000">
        <a:off x="2794434" y="3075462"/>
        <a:ext cx="355367" cy="356324"/>
      </dsp:txXfrm>
    </dsp:sp>
    <dsp:sp modelId="{3087A7E6-352F-415A-8D00-C355CEAD53C3}">
      <dsp:nvSpPr>
        <dsp:cNvPr id="0" name=""/>
        <dsp:cNvSpPr/>
      </dsp:nvSpPr>
      <dsp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Kartenerstellung</a:t>
          </a:r>
        </a:p>
      </dsp:txBody>
      <dsp:txXfrm>
        <a:off x="50093" y="2577310"/>
        <a:ext cx="2310492" cy="13526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826C-6451-410B-BBC3-7C383CE7B366}">
      <dsp:nvSpPr>
        <dsp:cNvPr id="0" name=""/>
        <dsp:cNvSpPr/>
      </dsp:nvSpPr>
      <dsp:spPr>
        <a:xfrm>
          <a:off x="801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Bildaufnahme</a:t>
          </a:r>
        </a:p>
      </dsp:txBody>
      <dsp:txXfrm>
        <a:off x="50093" y="182653"/>
        <a:ext cx="2310492" cy="1352629"/>
      </dsp:txXfrm>
    </dsp:sp>
    <dsp:sp modelId="{7AC0C6B7-5467-4B46-8445-65D872F7F691}">
      <dsp:nvSpPr>
        <dsp:cNvPr id="0" name=""/>
        <dsp:cNvSpPr/>
      </dsp:nvSpPr>
      <dsp:spPr>
        <a:xfrm>
          <a:off x="2613398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2613398" y="680806"/>
        <a:ext cx="355367" cy="356324"/>
      </dsp:txXfrm>
    </dsp:sp>
    <dsp:sp modelId="{BD5F071C-6640-46CB-8F0B-D6CFFE7858E1}">
      <dsp:nvSpPr>
        <dsp:cNvPr id="0" name=""/>
        <dsp:cNvSpPr/>
      </dsp:nvSpPr>
      <dsp:spPr>
        <a:xfrm>
          <a:off x="3360531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Berichtigung</a:t>
          </a:r>
        </a:p>
      </dsp:txBody>
      <dsp:txXfrm>
        <a:off x="3402613" y="182653"/>
        <a:ext cx="2310492" cy="1352629"/>
      </dsp:txXfrm>
    </dsp:sp>
    <dsp:sp modelId="{E3A58005-F787-4D6C-B0C1-690A1B4C1888}">
      <dsp:nvSpPr>
        <dsp:cNvPr id="0" name=""/>
        <dsp:cNvSpPr/>
      </dsp:nvSpPr>
      <dsp:spPr>
        <a:xfrm>
          <a:off x="5965917" y="56203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5965917" y="680806"/>
        <a:ext cx="355367" cy="356324"/>
      </dsp:txXfrm>
    </dsp:sp>
    <dsp:sp modelId="{581C7187-2E98-412E-AC0B-F9EF7CD19FC3}">
      <dsp:nvSpPr>
        <dsp:cNvPr id="0" name=""/>
        <dsp:cNvSpPr/>
      </dsp:nvSpPr>
      <dsp:spPr>
        <a:xfrm>
          <a:off x="6713050" y="140571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Referenzpunkte</a:t>
          </a:r>
        </a:p>
      </dsp:txBody>
      <dsp:txXfrm>
        <a:off x="6755132" y="182653"/>
        <a:ext cx="2310492" cy="1352629"/>
      </dsp:txXfrm>
    </dsp:sp>
    <dsp:sp modelId="{EA74A67C-E21F-403B-8F9B-16C47CE9601A}">
      <dsp:nvSpPr>
        <dsp:cNvPr id="0" name=""/>
        <dsp:cNvSpPr/>
      </dsp:nvSpPr>
      <dsp:spPr>
        <a:xfrm rot="5400000">
          <a:off x="7656545" y="1744991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 rot="-5400000">
        <a:off x="7732217" y="1788094"/>
        <a:ext cx="356324" cy="355367"/>
      </dsp:txXfrm>
    </dsp:sp>
    <dsp:sp modelId="{C37CF9FF-3A61-435C-A3A6-97B955679B7E}">
      <dsp:nvSpPr>
        <dsp:cNvPr id="0" name=""/>
        <dsp:cNvSpPr/>
      </dsp:nvSpPr>
      <dsp:spPr>
        <a:xfrm>
          <a:off x="6713050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Disparitätsfusion</a:t>
          </a:r>
        </a:p>
      </dsp:txBody>
      <dsp:txXfrm>
        <a:off x="6755132" y="2577310"/>
        <a:ext cx="2310492" cy="1352629"/>
      </dsp:txXfrm>
    </dsp:sp>
    <dsp:sp modelId="{F56017B5-21D7-4965-9F8C-E12CDDF51FC4}">
      <dsp:nvSpPr>
        <dsp:cNvPr id="0" name=""/>
        <dsp:cNvSpPr/>
      </dsp:nvSpPr>
      <dsp:spPr>
        <a:xfrm rot="10800000">
          <a:off x="5994653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 rot="10800000">
        <a:off x="6146953" y="3075462"/>
        <a:ext cx="355367" cy="356324"/>
      </dsp:txXfrm>
    </dsp:sp>
    <dsp:sp modelId="{0ACC5E6C-071C-4CC4-B96B-C7B2B1221FDF}">
      <dsp:nvSpPr>
        <dsp:cNvPr id="0" name=""/>
        <dsp:cNvSpPr/>
      </dsp:nvSpPr>
      <dsp:spPr>
        <a:xfrm>
          <a:off x="3360531" y="2535228"/>
          <a:ext cx="2394656" cy="1436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Objektklassifizierung</a:t>
          </a:r>
        </a:p>
      </dsp:txBody>
      <dsp:txXfrm>
        <a:off x="3402613" y="2577310"/>
        <a:ext cx="2310492" cy="1352629"/>
      </dsp:txXfrm>
    </dsp:sp>
    <dsp:sp modelId="{3BF13D64-5DBB-4DF0-AD96-532129E02689}">
      <dsp:nvSpPr>
        <dsp:cNvPr id="0" name=""/>
        <dsp:cNvSpPr/>
      </dsp:nvSpPr>
      <dsp:spPr>
        <a:xfrm rot="10800000">
          <a:off x="2642134" y="2956687"/>
          <a:ext cx="507667" cy="593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 rot="10800000">
        <a:off x="2794434" y="3075462"/>
        <a:ext cx="355367" cy="356324"/>
      </dsp:txXfrm>
    </dsp:sp>
    <dsp:sp modelId="{3087A7E6-352F-415A-8D00-C355CEAD53C3}">
      <dsp:nvSpPr>
        <dsp:cNvPr id="0" name=""/>
        <dsp:cNvSpPr/>
      </dsp:nvSpPr>
      <dsp:spPr>
        <a:xfrm>
          <a:off x="8011" y="2535228"/>
          <a:ext cx="2394656" cy="143679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D7D31">
                <a:lumMod val="5000"/>
                <a:lumOff val="95000"/>
              </a:srgbClr>
            </a:gs>
            <a:gs pos="74000">
              <a:srgbClr val="ED7D31">
                <a:lumMod val="45000"/>
                <a:lumOff val="55000"/>
              </a:srgbClr>
            </a:gs>
            <a:gs pos="83000">
              <a:srgbClr val="ED7D31">
                <a:lumMod val="45000"/>
                <a:lumOff val="55000"/>
              </a:srgbClr>
            </a:gs>
            <a:gs pos="100000">
              <a:srgbClr val="ED7D31">
                <a:lumMod val="30000"/>
                <a:lumOff val="70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Kartenerstellung</a:t>
          </a:r>
        </a:p>
      </dsp:txBody>
      <dsp:txXfrm>
        <a:off x="50093" y="2577310"/>
        <a:ext cx="2310492" cy="1352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FB855-5FD2-423F-8C2A-4A3031903A80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1C34-EDCB-4F60-8CCF-CD6646F97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29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2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65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02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4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/>
              <a:t>Lage in </a:t>
            </a:r>
            <a:r>
              <a:rPr lang="de-DE" sz="1000" err="1"/>
              <a:t>Epipolarebene</a:t>
            </a:r>
            <a:endParaRPr lang="de-DE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000"/>
              <a:t>Realisierung üblicherweise 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000"/>
              <a:t>Einem Kamerapaar mit definiertem Abstand oder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000"/>
              <a:t>Laser und Lichtsensor/Kamera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5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Voraussetzungen: korrekte </a:t>
            </a:r>
            <a:r>
              <a:rPr lang="de-DE" err="1"/>
              <a:t>Kallibrierung</a:t>
            </a:r>
            <a:r>
              <a:rPr lang="de-DE"/>
              <a:t> und Ausrichtung siehe Triangulation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err="1"/>
              <a:t>hvjv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27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41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14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88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82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1C34-EDCB-4F60-8CCF-CD6646F979F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80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4D6A0-2C0F-352E-A783-68CBE12C6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9785AF-451C-670C-513B-3AAFA5579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5E364C-E2CB-3829-00B3-FA85B4D1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FC01C7-CA28-3DB9-956B-A585EED1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24BE6A-0A4D-AD3D-66D7-37B44796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39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69AB1-37F8-C277-EDA5-58EA1F1E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990CC6-D8B6-B74F-5D69-0A9443C3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1D501-414E-04A6-4E35-70F2CFFA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65F9FD-DFF5-73F2-FFCB-B4E2A2BD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3E11E-2DE4-E6B3-65C9-99A29E8B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29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B6F847-0483-60B7-9BF2-2C6F598BD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2D72F2-A8BB-AF74-A272-E9D833422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B30E65-C67B-30AA-5348-36BB0BA1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21620-C93C-2625-30D7-6B165BE3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E765F-0116-4E02-2759-0B65E15D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01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4D6A0-2C0F-352E-A783-68CBE12C6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9785AF-451C-670C-513B-3AAFA5579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5E364C-E2CB-3829-00B3-FA85B4D1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FC01C7-CA28-3DB9-956B-A585EED1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24BE6A-0A4D-AD3D-66D7-37B44796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31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1EB7-B481-1A03-1EE4-06E32F85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81E643-6C80-2037-4F2D-EF608BB7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23DB7E-1B9E-3BAC-567D-958896A3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38658-BF41-630E-B7F6-6C1E0771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917AFA-3E99-0AE7-5800-9FE8777C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3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59C83-475A-F26F-42E2-C5AC5CE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E83735-FDEC-E003-1819-9954361A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8ED30-5C14-E55C-3AB9-3CF6D902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09B359-689A-56F6-01C2-C51FD24A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129DB8-7A18-41AA-560B-419DDCDA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85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D587C-2348-30F6-2CBF-24CCA908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6D9276-71B8-DD8B-A6A3-21511C2AD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9EC815-D881-7BF1-E299-08CF42B64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4AE6F3-F665-6888-9C82-F5F6EBFC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4C6788-1C17-A564-5E7A-B0D107E1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403E7D-54C0-0E58-972A-DA047E0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8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8B029-F201-700B-C2E7-133016B2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8EF763-6BBE-F22A-0048-2F245A5F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6362C8-DC95-9111-92E6-AC524297E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0F2CA5-8C7A-1895-5FCB-1B7F3C779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44FDDA-465B-4DFE-720F-94CFB7C4E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7DB3A7-A580-D0AF-E4F2-B6CE8B56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17D9BE-44C2-D7F1-3F17-32063890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F2B67F-3D9A-5F51-FED6-EADD4207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09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8D70B-C2AE-4AB5-9F4A-586ADC81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945098-9A53-17B1-1CC6-333E2329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360F27-CA28-08AD-4D79-8AA47AEE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616053-E02F-EA76-A84F-D19BE0E6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5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286135-844B-FE9F-D755-B05CC940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95AFF7-0731-7076-7D74-601780CC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5CFCCD-1FF6-5274-06A3-9FDFBCA5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7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C650F-9CC5-26B1-C327-C9DC2CCE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87F30-0F2D-DDE4-3FD0-2E15EA0F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A3E49E-E721-5476-85E4-F9F6814C0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112932-E241-594E-9890-2B9BEE4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13A97B-4EBB-40F5-7150-5F356A5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FDE5B-033A-B2E0-C4A0-9B9ED8FF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7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1EB7-B481-1A03-1EE4-06E32F85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81E643-6C80-2037-4F2D-EF608BB7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23DB7E-1B9E-3BAC-567D-958896A3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38658-BF41-630E-B7F6-6C1E0771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917AFA-3E99-0AE7-5800-9FE8777C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701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092FC-034D-AFE9-D4BF-CAEB79C5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5CC5A4-74CC-F580-8B58-E5FF1EBCF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FACC15-E0AA-BECC-FC38-1D4B433F1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74F7BF-7163-4325-A391-599168BD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E31E45-D83A-21C9-395E-54AA591E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24922F-7FBB-76DC-7EA0-3983EA5B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48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69AB1-37F8-C277-EDA5-58EA1F1E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990CC6-D8B6-B74F-5D69-0A9443C3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1D501-414E-04A6-4E35-70F2CFFA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65F9FD-DFF5-73F2-FFCB-B4E2A2BD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3E11E-2DE4-E6B3-65C9-99A29E8B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17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B6F847-0483-60B7-9BF2-2C6F598BD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2D72F2-A8BB-AF74-A272-E9D833422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B30E65-C67B-30AA-5348-36BB0BA1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30297" cy="365125"/>
          </a:xfrm>
          <a:prstGeom prst="rect">
            <a:avLst/>
          </a:prstGeom>
        </p:spPr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21620-C93C-2625-30D7-6B165BE3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5285" y="6347471"/>
            <a:ext cx="624100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E765F-0116-4E02-2759-0B65E15D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958" y="6356350"/>
            <a:ext cx="682841" cy="365125"/>
          </a:xfrm>
          <a:prstGeom prst="rect">
            <a:avLst/>
          </a:prstGeom>
        </p:spPr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50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59C83-475A-F26F-42E2-C5AC5CE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E83735-FDEC-E003-1819-9954361A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8ED30-5C14-E55C-3AB9-3CF6D902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09B359-689A-56F6-01C2-C51FD24AB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129DB8-7A18-41AA-560B-419DDCDA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12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D587C-2348-30F6-2CBF-24CCA908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6D9276-71B8-DD8B-A6A3-21511C2AD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9EC815-D881-7BF1-E299-08CF42B64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4AE6F3-F665-6888-9C82-F5F6EBFC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4C6788-1C17-A564-5E7A-B0D107E1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403E7D-54C0-0E58-972A-DA047E0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2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8B029-F201-700B-C2E7-133016B2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8EF763-6BBE-F22A-0048-2F245A5F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6362C8-DC95-9111-92E6-AC524297E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0F2CA5-8C7A-1895-5FCB-1B7F3C779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44FDDA-465B-4DFE-720F-94CFB7C4E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D7DB3A7-A580-D0AF-E4F2-B6CE8B56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17D9BE-44C2-D7F1-3F17-32063890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F2B67F-3D9A-5F51-FED6-EADD4207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6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8D70B-C2AE-4AB5-9F4A-586ADC81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945098-9A53-17B1-1CC6-333E2329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360F27-CA28-08AD-4D79-8AA47AEE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616053-E02F-EA76-A84F-D19BE0E6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286135-844B-FE9F-D755-B05CC940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95AFF7-0731-7076-7D74-601780CC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5CFCCD-1FF6-5274-06A3-9FDFBCA5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2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C650F-9CC5-26B1-C327-C9DC2CCE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87F30-0F2D-DDE4-3FD0-2E15EA0F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A3E49E-E721-5476-85E4-F9F6814C0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112932-E241-594E-9890-2B9BEE4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13A97B-4EBB-40F5-7150-5F356A5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FDE5B-033A-B2E0-C4A0-9B9ED8FF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23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092FC-034D-AFE9-D4BF-CAEB79C5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5CC5A4-74CC-F580-8B58-E5FF1EBCF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FACC15-E0AA-BECC-FC38-1D4B433F1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74F7BF-7163-4325-A391-599168BD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E31E45-D83A-21C9-395E-54AA591E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24922F-7FBB-76DC-7EA0-3983EA5B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95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54D55-588C-3B6F-39A4-6735097F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55C50-F2E0-C9EC-3C39-A9198E600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CA77-B8D0-4C50-9ADF-FDEAE018ED63}" type="datetimeFigureOut">
              <a:rPr lang="de-DE" smtClean="0"/>
              <a:t>01.05.2023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70ABC2-2A1D-348C-5BFA-5BEB6401A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80D26-0BD1-4300-8081-ECBFD2BE8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03E4-9E37-409C-BBD3-F4BA3880C6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825710-CC39-E96D-1BD3-5FE9375555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1113" y="104419"/>
            <a:ext cx="3678974" cy="576617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3D85349-F865-3DF7-A40A-856EDFDBABAD}"/>
              </a:ext>
            </a:extLst>
          </p:cNvPr>
          <p:cNvSpPr txBox="1">
            <a:spLocks/>
          </p:cNvSpPr>
          <p:nvPr userDrawn="1"/>
        </p:nvSpPr>
        <p:spPr>
          <a:xfrm>
            <a:off x="714652" y="104420"/>
            <a:ext cx="8229600" cy="464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400" b="1"/>
              <a:t>Studiengang Fahrzeugtechnik, Studienrichtung Nfz-Technik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/>
              <a:t>LV „Studentisches Kolloquium“ (M445)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D01D710-C6A4-B61B-F68F-8DDB23A78D85}"/>
              </a:ext>
            </a:extLst>
          </p:cNvPr>
          <p:cNvCxnSpPr>
            <a:cxnSpLocks/>
          </p:cNvCxnSpPr>
          <p:nvPr userDrawn="1"/>
        </p:nvCxnSpPr>
        <p:spPr>
          <a:xfrm>
            <a:off x="714652" y="776607"/>
            <a:ext cx="718647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254D55-588C-3B6F-39A4-6735097F0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3150"/>
            <a:ext cx="10515600" cy="163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825710-CC39-E96D-1BD3-5FE9375555F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1113" y="104419"/>
            <a:ext cx="3678974" cy="576617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3D85349-F865-3DF7-A40A-856EDFDBABAD}"/>
              </a:ext>
            </a:extLst>
          </p:cNvPr>
          <p:cNvSpPr txBox="1">
            <a:spLocks/>
          </p:cNvSpPr>
          <p:nvPr userDrawn="1"/>
        </p:nvSpPr>
        <p:spPr>
          <a:xfrm>
            <a:off x="714652" y="104420"/>
            <a:ext cx="8229600" cy="464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400" b="1"/>
              <a:t>Studiengang Fahrzeugtechnik, Studienrichtung Nfz-Technik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/>
              <a:t>LV „Studentisches Kolloquium“ (M445)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D01D710-C6A4-B61B-F68F-8DDB23A78D85}"/>
              </a:ext>
            </a:extLst>
          </p:cNvPr>
          <p:cNvCxnSpPr>
            <a:cxnSpLocks/>
          </p:cNvCxnSpPr>
          <p:nvPr userDrawn="1"/>
        </p:nvCxnSpPr>
        <p:spPr>
          <a:xfrm>
            <a:off x="714652" y="748767"/>
            <a:ext cx="720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2E64CB1E-AE71-0800-A5BB-B3CF504A55F2}"/>
              </a:ext>
            </a:extLst>
          </p:cNvPr>
          <p:cNvSpPr txBox="1">
            <a:spLocks/>
          </p:cNvSpPr>
          <p:nvPr userDrawn="1"/>
        </p:nvSpPr>
        <p:spPr>
          <a:xfrm>
            <a:off x="8718021" y="6146702"/>
            <a:ext cx="1919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Darius Schwarze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F02D85-3A69-7EE6-D2FE-E5EA7ADF8C5F}"/>
              </a:ext>
            </a:extLst>
          </p:cNvPr>
          <p:cNvSpPr txBox="1"/>
          <p:nvPr userDrawn="1"/>
        </p:nvSpPr>
        <p:spPr>
          <a:xfrm>
            <a:off x="2127405" y="6201103"/>
            <a:ext cx="6752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DE102011083745A1 - Verfahren zum monokularen Motion Stereo-basierten automatischen Vermessen von freien Parkplätzen</a:t>
            </a:r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834924-9E99-86E9-A72C-F87C9C238700}"/>
              </a:ext>
            </a:extLst>
          </p:cNvPr>
          <p:cNvSpPr txBox="1"/>
          <p:nvPr userDrawn="1"/>
        </p:nvSpPr>
        <p:spPr>
          <a:xfrm>
            <a:off x="950957" y="6190766"/>
            <a:ext cx="2965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71BA063-F8DA-40FD-96ED-B0E3FF9FB25D}" type="datetime1">
              <a:rPr lang="de-DE" sz="1200" smtClean="0">
                <a:latin typeface="Arial" panose="020B0604020202020204" pitchFamily="34" charset="0"/>
                <a:cs typeface="Arial" panose="020B0604020202020204" pitchFamily="34" charset="0"/>
              </a:rPr>
              <a:t>01.05.2023</a:t>
            </a:fld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DA8C36-EE08-2268-0045-2C21FAE454F0}"/>
              </a:ext>
            </a:extLst>
          </p:cNvPr>
          <p:cNvSpPr txBox="1"/>
          <p:nvPr userDrawn="1"/>
        </p:nvSpPr>
        <p:spPr>
          <a:xfrm>
            <a:off x="10902375" y="6176838"/>
            <a:ext cx="849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A4280-9589-4363-9C22-85CAEC9D97F5}" type="slidenum">
              <a:rPr lang="de-DE" sz="12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896728A-A270-DE0B-B1A7-6FBB067D5034}"/>
              </a:ext>
            </a:extLst>
          </p:cNvPr>
          <p:cNvCxnSpPr>
            <a:cxnSpLocks/>
          </p:cNvCxnSpPr>
          <p:nvPr userDrawn="1"/>
        </p:nvCxnSpPr>
        <p:spPr>
          <a:xfrm>
            <a:off x="714652" y="6109232"/>
            <a:ext cx="1134122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6EEB4BF-83BF-2D42-A260-6B113502A874}"/>
              </a:ext>
            </a:extLst>
          </p:cNvPr>
          <p:cNvCxnSpPr>
            <a:cxnSpLocks/>
          </p:cNvCxnSpPr>
          <p:nvPr userDrawn="1"/>
        </p:nvCxnSpPr>
        <p:spPr>
          <a:xfrm>
            <a:off x="2167449" y="6109232"/>
            <a:ext cx="0" cy="5756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07CFDAF-89D7-019C-EBA7-B9E642A7259D}"/>
              </a:ext>
            </a:extLst>
          </p:cNvPr>
          <p:cNvCxnSpPr>
            <a:cxnSpLocks/>
          </p:cNvCxnSpPr>
          <p:nvPr userDrawn="1"/>
        </p:nvCxnSpPr>
        <p:spPr>
          <a:xfrm>
            <a:off x="10530547" y="6109232"/>
            <a:ext cx="0" cy="5756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B13F3B3-5C2C-834D-BCB9-2AD297215228}"/>
              </a:ext>
            </a:extLst>
          </p:cNvPr>
          <p:cNvCxnSpPr>
            <a:cxnSpLocks/>
          </p:cNvCxnSpPr>
          <p:nvPr userDrawn="1"/>
        </p:nvCxnSpPr>
        <p:spPr>
          <a:xfrm>
            <a:off x="714652" y="6684885"/>
            <a:ext cx="1134122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D3FFCB3-0E3C-DD41-1913-DE4BCE3D9CC2}"/>
              </a:ext>
            </a:extLst>
          </p:cNvPr>
          <p:cNvCxnSpPr>
            <a:cxnSpLocks/>
          </p:cNvCxnSpPr>
          <p:nvPr userDrawn="1"/>
        </p:nvCxnSpPr>
        <p:spPr>
          <a:xfrm>
            <a:off x="8880353" y="6095594"/>
            <a:ext cx="0" cy="5756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5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hyperlink" Target="https://electrek.co/2016/11/18/tesla-self-driving-demonstration-video-real-time-tesla-vision/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6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, Im Haus enthält.&#10;&#10;Automatisch generierte Beschreibung">
            <a:extLst>
              <a:ext uri="{FF2B5EF4-FFF2-40B4-BE49-F238E27FC236}">
                <a16:creationId xmlns:a16="http://schemas.microsoft.com/office/drawing/2014/main" id="{4C8D832D-867C-FA09-D5B3-7BCCA3C9A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4" b="14823"/>
          <a:stretch/>
        </p:blipFill>
        <p:spPr>
          <a:xfrm>
            <a:off x="-1" y="0"/>
            <a:ext cx="12192001" cy="420144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pSp>
        <p:nvGrpSpPr>
          <p:cNvPr id="55" name="Group 3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D0AA3B4F-DD60-CE76-573A-8B922F565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75" y="6125273"/>
            <a:ext cx="3678974" cy="576617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A9F36B6-98E0-02FB-09E8-580BD8B559F7}"/>
              </a:ext>
            </a:extLst>
          </p:cNvPr>
          <p:cNvSpPr txBox="1">
            <a:spLocks/>
          </p:cNvSpPr>
          <p:nvPr/>
        </p:nvSpPr>
        <p:spPr>
          <a:xfrm>
            <a:off x="384714" y="6125274"/>
            <a:ext cx="8229600" cy="464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400" b="1"/>
              <a:t>Studiengang Fahrzeugtechnik, Studienrichtung Nfz-Technik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400"/>
              <a:t>LV „Studentisches Kolloquium“ (M445)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6ABB942-8FB8-B696-DA98-ED3535E873CC}"/>
              </a:ext>
            </a:extLst>
          </p:cNvPr>
          <p:cNvCxnSpPr>
            <a:cxnSpLocks/>
          </p:cNvCxnSpPr>
          <p:nvPr/>
        </p:nvCxnSpPr>
        <p:spPr>
          <a:xfrm>
            <a:off x="384714" y="6125273"/>
            <a:ext cx="718647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FE05E35-1385-9013-8C6A-BE899FBC4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944" y="4116379"/>
            <a:ext cx="10041062" cy="1000655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DE102011083745A1 –</a:t>
            </a:r>
            <a:br>
              <a:rPr lang="de-DE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Verfahren zum monokularen Motion Stereo-basierten automatischen Vermessen von freien Parkplätzen </a:t>
            </a:r>
            <a:br>
              <a:rPr lang="de-DE" sz="22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200">
              <a:solidFill>
                <a:schemeClr val="tx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57443F-212B-B26F-B458-7EBB624296F1}"/>
              </a:ext>
            </a:extLst>
          </p:cNvPr>
          <p:cNvSpPr txBox="1"/>
          <p:nvPr/>
        </p:nvSpPr>
        <p:spPr>
          <a:xfrm>
            <a:off x="191777" y="12926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Quelle</a:t>
            </a:r>
            <a:r>
              <a:rPr lang="de-DE" sz="1200">
                <a:solidFill>
                  <a:schemeClr val="bg1"/>
                </a:solidFill>
              </a:rPr>
              <a:t>: Renault</a:t>
            </a:r>
          </a:p>
        </p:txBody>
      </p:sp>
    </p:spTree>
    <p:extLst>
      <p:ext uri="{BB962C8B-B14F-4D97-AF65-F5344CB8AC3E}">
        <p14:creationId xmlns:p14="http://schemas.microsoft.com/office/powerpoint/2010/main" val="82959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81146"/>
              </p:ext>
            </p:extLst>
          </p:nvPr>
        </p:nvGraphicFramePr>
        <p:xfrm>
          <a:off x="1538138" y="1667978"/>
          <a:ext cx="9115719" cy="411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2752311-4734-19AC-1E09-D9591074326A}"/>
              </a:ext>
            </a:extLst>
          </p:cNvPr>
          <p:cNvSpPr txBox="1"/>
          <p:nvPr/>
        </p:nvSpPr>
        <p:spPr>
          <a:xfrm flipH="1">
            <a:off x="4899578" y="1021647"/>
            <a:ext cx="2392837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3.3 Optimierung des Bildmaterials</a:t>
            </a:r>
          </a:p>
        </p:txBody>
      </p:sp>
    </p:spTree>
    <p:extLst>
      <p:ext uri="{BB962C8B-B14F-4D97-AF65-F5344CB8AC3E}">
        <p14:creationId xmlns:p14="http://schemas.microsoft.com/office/powerpoint/2010/main" val="375128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91987"/>
            <a:ext cx="48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3.3 Optimierung des Bildmaterials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1EC216-C1AC-034D-09FB-AA08057BD879}"/>
              </a:ext>
            </a:extLst>
          </p:cNvPr>
          <p:cNvSpPr/>
          <p:nvPr/>
        </p:nvSpPr>
        <p:spPr>
          <a:xfrm>
            <a:off x="2583902" y="4553890"/>
            <a:ext cx="2209800" cy="1285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3C136DC-014B-1129-0B08-BC4CD33866DE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3688802" y="4553890"/>
            <a:ext cx="0" cy="128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65DFF9C-FF1D-C721-817A-E90C3F3B4CC3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2583902" y="5196828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>
            <a:extLst>
              <a:ext uri="{FF2B5EF4-FFF2-40B4-BE49-F238E27FC236}">
                <a16:creationId xmlns:a16="http://schemas.microsoft.com/office/drawing/2014/main" id="{DBC2019C-FE87-7E89-431A-D590AD70ABBB}"/>
              </a:ext>
            </a:extLst>
          </p:cNvPr>
          <p:cNvSpPr/>
          <p:nvPr/>
        </p:nvSpPr>
        <p:spPr>
          <a:xfrm flipH="1">
            <a:off x="3126738" y="1703031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ogen 17">
            <a:extLst>
              <a:ext uri="{FF2B5EF4-FFF2-40B4-BE49-F238E27FC236}">
                <a16:creationId xmlns:a16="http://schemas.microsoft.com/office/drawing/2014/main" id="{05914429-2DA2-33CB-41DF-05257E20C6CC}"/>
              </a:ext>
            </a:extLst>
          </p:cNvPr>
          <p:cNvSpPr/>
          <p:nvPr/>
        </p:nvSpPr>
        <p:spPr>
          <a:xfrm rot="16200000" flipH="1">
            <a:off x="2474274" y="1056324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ogen 18">
            <a:extLst>
              <a:ext uri="{FF2B5EF4-FFF2-40B4-BE49-F238E27FC236}">
                <a16:creationId xmlns:a16="http://schemas.microsoft.com/office/drawing/2014/main" id="{2261F7B7-F6FF-C443-8321-AE3FD25F579F}"/>
              </a:ext>
            </a:extLst>
          </p:cNvPr>
          <p:cNvSpPr/>
          <p:nvPr/>
        </p:nvSpPr>
        <p:spPr>
          <a:xfrm rot="5400000" flipH="1">
            <a:off x="2483800" y="2382976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ogen 19">
            <a:extLst>
              <a:ext uri="{FF2B5EF4-FFF2-40B4-BE49-F238E27FC236}">
                <a16:creationId xmlns:a16="http://schemas.microsoft.com/office/drawing/2014/main" id="{A9DF3410-A507-A610-8D4B-FE4F25723C84}"/>
              </a:ext>
            </a:extLst>
          </p:cNvPr>
          <p:cNvSpPr/>
          <p:nvPr/>
        </p:nvSpPr>
        <p:spPr>
          <a:xfrm rot="10800000" flipH="1">
            <a:off x="1821703" y="1719650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7879CC-493E-A32B-B03C-ECA979EBCC43}"/>
              </a:ext>
            </a:extLst>
          </p:cNvPr>
          <p:cNvSpPr txBox="1"/>
          <p:nvPr/>
        </p:nvSpPr>
        <p:spPr>
          <a:xfrm flipH="1">
            <a:off x="1259836" y="3091549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kissenförmige Linsenverzeichnung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FE34869-73E5-9141-EC22-CC9E9D5B786A}"/>
              </a:ext>
            </a:extLst>
          </p:cNvPr>
          <p:cNvCxnSpPr>
            <a:cxnSpLocks/>
          </p:cNvCxnSpPr>
          <p:nvPr/>
        </p:nvCxnSpPr>
        <p:spPr>
          <a:xfrm flipH="1">
            <a:off x="2617149" y="1842137"/>
            <a:ext cx="9525" cy="1040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060391A-9042-83EB-12CE-CCA48A47FE89}"/>
              </a:ext>
            </a:extLst>
          </p:cNvPr>
          <p:cNvCxnSpPr>
            <a:cxnSpLocks/>
          </p:cNvCxnSpPr>
          <p:nvPr/>
        </p:nvCxnSpPr>
        <p:spPr>
          <a:xfrm>
            <a:off x="2107454" y="2362587"/>
            <a:ext cx="1019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ogen 25">
            <a:extLst>
              <a:ext uri="{FF2B5EF4-FFF2-40B4-BE49-F238E27FC236}">
                <a16:creationId xmlns:a16="http://schemas.microsoft.com/office/drawing/2014/main" id="{0AC8DE1C-1320-D081-78FA-82C9D9EA1EFD}"/>
              </a:ext>
            </a:extLst>
          </p:cNvPr>
          <p:cNvSpPr/>
          <p:nvPr/>
        </p:nvSpPr>
        <p:spPr>
          <a:xfrm flipH="1">
            <a:off x="4079236" y="1703031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Bogen 26">
            <a:extLst>
              <a:ext uri="{FF2B5EF4-FFF2-40B4-BE49-F238E27FC236}">
                <a16:creationId xmlns:a16="http://schemas.microsoft.com/office/drawing/2014/main" id="{475EB47F-2955-F1C5-BC30-456D549241B1}"/>
              </a:ext>
            </a:extLst>
          </p:cNvPr>
          <p:cNvSpPr/>
          <p:nvPr/>
        </p:nvSpPr>
        <p:spPr>
          <a:xfrm rot="5400000" flipH="1">
            <a:off x="4691118" y="1093429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Bogen 27">
            <a:extLst>
              <a:ext uri="{FF2B5EF4-FFF2-40B4-BE49-F238E27FC236}">
                <a16:creationId xmlns:a16="http://schemas.microsoft.com/office/drawing/2014/main" id="{87AD1A84-B415-70B8-CB11-14C5E71CB450}"/>
              </a:ext>
            </a:extLst>
          </p:cNvPr>
          <p:cNvSpPr/>
          <p:nvPr/>
        </p:nvSpPr>
        <p:spPr>
          <a:xfrm rot="10800000" flipH="1">
            <a:off x="5286323" y="1699261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Bogen 28">
            <a:extLst>
              <a:ext uri="{FF2B5EF4-FFF2-40B4-BE49-F238E27FC236}">
                <a16:creationId xmlns:a16="http://schemas.microsoft.com/office/drawing/2014/main" id="{6B7C359B-04A2-8D85-7AB9-ECF6FA3A60AD}"/>
              </a:ext>
            </a:extLst>
          </p:cNvPr>
          <p:cNvSpPr/>
          <p:nvPr/>
        </p:nvSpPr>
        <p:spPr>
          <a:xfrm rot="16200000" flipH="1">
            <a:off x="4679402" y="2305094"/>
            <a:ext cx="285751" cy="1285875"/>
          </a:xfrm>
          <a:prstGeom prst="arc">
            <a:avLst>
              <a:gd name="adj1" fmla="val 16200000"/>
              <a:gd name="adj2" fmla="val 5368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451F78-003A-3F3D-5CF9-777B32A8C764}"/>
              </a:ext>
            </a:extLst>
          </p:cNvPr>
          <p:cNvSpPr txBox="1"/>
          <p:nvPr/>
        </p:nvSpPr>
        <p:spPr>
          <a:xfrm flipH="1">
            <a:off x="3412489" y="3092600"/>
            <a:ext cx="2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tonnenförmige Linsenverzeichnung</a:t>
            </a: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0B67358C-1BDF-241E-5AF9-56E93B06FEB9}"/>
              </a:ext>
            </a:extLst>
          </p:cNvPr>
          <p:cNvSpPr/>
          <p:nvPr/>
        </p:nvSpPr>
        <p:spPr>
          <a:xfrm>
            <a:off x="3550645" y="3721437"/>
            <a:ext cx="276313" cy="58209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2BCBA6D-672F-4CDE-DA92-14C3C58A9037}"/>
              </a:ext>
            </a:extLst>
          </p:cNvPr>
          <p:cNvSpPr txBox="1"/>
          <p:nvPr/>
        </p:nvSpPr>
        <p:spPr>
          <a:xfrm flipH="1">
            <a:off x="2521695" y="4209690"/>
            <a:ext cx="239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Korrektur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09F02C0-32B2-83EB-1E9B-DE94306A2152}"/>
              </a:ext>
            </a:extLst>
          </p:cNvPr>
          <p:cNvSpPr txBox="1"/>
          <p:nvPr/>
        </p:nvSpPr>
        <p:spPr>
          <a:xfrm>
            <a:off x="640801" y="583976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</a:t>
            </a:r>
            <a:r>
              <a:rPr lang="de-DE" sz="1200"/>
              <a:t>: nach Scholl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3836C5E-D635-07C2-C2C5-D899C0CA8E83}"/>
              </a:ext>
            </a:extLst>
          </p:cNvPr>
          <p:cNvCxnSpPr>
            <a:cxnSpLocks/>
          </p:cNvCxnSpPr>
          <p:nvPr/>
        </p:nvCxnSpPr>
        <p:spPr>
          <a:xfrm>
            <a:off x="4079236" y="2342199"/>
            <a:ext cx="1492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D06A752-DC45-B6D2-68D1-6C8E9ACF2EB8}"/>
              </a:ext>
            </a:extLst>
          </p:cNvPr>
          <p:cNvCxnSpPr>
            <a:cxnSpLocks/>
          </p:cNvCxnSpPr>
          <p:nvPr/>
        </p:nvCxnSpPr>
        <p:spPr>
          <a:xfrm>
            <a:off x="4833993" y="1584753"/>
            <a:ext cx="0" cy="150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FF5EE528-2A04-135A-C037-33190EA17513}"/>
              </a:ext>
            </a:extLst>
          </p:cNvPr>
          <p:cNvSpPr txBox="1"/>
          <p:nvPr/>
        </p:nvSpPr>
        <p:spPr>
          <a:xfrm flipH="1">
            <a:off x="6913015" y="1222819"/>
            <a:ext cx="408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Zusätzlich </a:t>
            </a:r>
            <a:r>
              <a:rPr lang="de-DE" b="1"/>
              <a:t>Eliminierung</a:t>
            </a:r>
            <a:r>
              <a:rPr lang="de-DE"/>
              <a:t> von:</a:t>
            </a:r>
          </a:p>
          <a:p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Bewegungsunschärfe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Bilder, schlecht beleuchteter Umgebung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Bilder, bei denen Stereobasislinie unter </a:t>
            </a:r>
            <a:r>
              <a:rPr lang="de-DE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de-DE" sz="1800" kern="100" baseline="-25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de-DE" sz="1800" kern="100" baseline="-25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/>
              <a:t>= 10 cm lag</a:t>
            </a:r>
          </a:p>
        </p:txBody>
      </p:sp>
      <p:sp>
        <p:nvSpPr>
          <p:cNvPr id="47" name="Pfeil: nach unten 46">
            <a:extLst>
              <a:ext uri="{FF2B5EF4-FFF2-40B4-BE49-F238E27FC236}">
                <a16:creationId xmlns:a16="http://schemas.microsoft.com/office/drawing/2014/main" id="{7D70D84A-A36D-AFDC-4991-0CC71F4CFFDE}"/>
              </a:ext>
            </a:extLst>
          </p:cNvPr>
          <p:cNvSpPr/>
          <p:nvPr/>
        </p:nvSpPr>
        <p:spPr>
          <a:xfrm>
            <a:off x="8332732" y="3254144"/>
            <a:ext cx="276313" cy="52208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4A196C6-1753-A928-25B5-EF323FC7EA9E}"/>
              </a:ext>
            </a:extLst>
          </p:cNvPr>
          <p:cNvSpPr txBox="1"/>
          <p:nvPr/>
        </p:nvSpPr>
        <p:spPr>
          <a:xfrm flipH="1">
            <a:off x="7271081" y="3776230"/>
            <a:ext cx="239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u="sng"/>
              <a:t>Rahmendezimierung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7A7AFC3-5167-C44F-890D-F107CF957026}"/>
              </a:ext>
            </a:extLst>
          </p:cNvPr>
          <p:cNvSpPr txBox="1"/>
          <p:nvPr/>
        </p:nvSpPr>
        <p:spPr>
          <a:xfrm flipH="1">
            <a:off x="6913015" y="4156051"/>
            <a:ext cx="408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wenn </a:t>
            </a:r>
            <a:r>
              <a:rPr lang="de-DE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sz="1800" kern="100" baseline="-25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Fzg</a:t>
            </a:r>
            <a:r>
              <a:rPr lang="de-DE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 </a:t>
            </a:r>
            <a:r>
              <a:rPr lang="de-DE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sz="1800" kern="100" baseline="-25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</a:t>
            </a:r>
            <a:r>
              <a:rPr lang="de-DE" kern="100" baseline="-25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/>
              <a:t>Bild aussortieren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kern="1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sz="1800" kern="100" baseline="-25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</a:t>
            </a:r>
            <a:r>
              <a:rPr lang="de-DE" kern="100" baseline="-25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>
                <a:sym typeface="Wingdings" panose="05000000000000000000" pitchFamily="2" charset="2"/>
              </a:rPr>
              <a:t>bei Bildfrequenz von f = 30 Hz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F7BD6DB-36CF-1362-4A9C-198AC2498971}"/>
                  </a:ext>
                </a:extLst>
              </p:cNvPr>
              <p:cNvSpPr txBox="1"/>
              <p:nvPr/>
            </p:nvSpPr>
            <p:spPr>
              <a:xfrm>
                <a:off x="6913015" y="5047469"/>
                <a:ext cx="4186181" cy="77938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60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krit</m:t>
                          </m:r>
                        </m:sub>
                      </m:sSub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den>
                          </m:f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30 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de-DE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=3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de-DE">
                          <a:latin typeface="Cambria Math" panose="02040503050406030204" pitchFamily="18" charset="0"/>
                        </a:rPr>
                        <m:t>=11,8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F7BD6DB-36CF-1362-4A9C-198AC2498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15" y="5047469"/>
                <a:ext cx="4186181" cy="779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2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845721"/>
              </p:ext>
            </p:extLst>
          </p:nvPr>
        </p:nvGraphicFramePr>
        <p:xfrm>
          <a:off x="1538140" y="1567256"/>
          <a:ext cx="9115719" cy="411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047EE9A-66E2-7734-8F1C-473F65C0949D}"/>
              </a:ext>
            </a:extLst>
          </p:cNvPr>
          <p:cNvSpPr txBox="1"/>
          <p:nvPr/>
        </p:nvSpPr>
        <p:spPr>
          <a:xfrm flipH="1">
            <a:off x="8261022" y="920925"/>
            <a:ext cx="2392837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3.4 Zuordnen identischer Bildpunkte</a:t>
            </a:r>
          </a:p>
        </p:txBody>
      </p:sp>
    </p:spTree>
    <p:extLst>
      <p:ext uri="{BB962C8B-B14F-4D97-AF65-F5344CB8AC3E}">
        <p14:creationId xmlns:p14="http://schemas.microsoft.com/office/powerpoint/2010/main" val="349964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91987"/>
            <a:ext cx="531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3.4 Zuordnen entsprechender Bildpunkte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F272C2C-5563-F789-BA2C-E983F105EE7B}"/>
              </a:ext>
            </a:extLst>
          </p:cNvPr>
          <p:cNvSpPr txBox="1"/>
          <p:nvPr/>
        </p:nvSpPr>
        <p:spPr>
          <a:xfrm flipH="1">
            <a:off x="5912021" y="1050154"/>
            <a:ext cx="266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/>
              <a:t>„</a:t>
            </a:r>
            <a:r>
              <a:rPr lang="de-DE" err="1"/>
              <a:t>stereo</a:t>
            </a:r>
            <a:r>
              <a:rPr lang="de-DE"/>
              <a:t> </a:t>
            </a:r>
            <a:r>
              <a:rPr lang="de-DE" err="1"/>
              <a:t>matching</a:t>
            </a:r>
            <a:r>
              <a:rPr lang="de-DE"/>
              <a:t>“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F49E29-CD19-E442-3769-CBE4B0BFBAF7}"/>
              </a:ext>
            </a:extLst>
          </p:cNvPr>
          <p:cNvSpPr txBox="1"/>
          <p:nvPr/>
        </p:nvSpPr>
        <p:spPr>
          <a:xfrm>
            <a:off x="1881425" y="18290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5AB305-E4DF-BE7A-5919-0ABDAF2421B9}"/>
              </a:ext>
            </a:extLst>
          </p:cNvPr>
          <p:cNvSpPr txBox="1"/>
          <p:nvPr/>
        </p:nvSpPr>
        <p:spPr>
          <a:xfrm flipH="1">
            <a:off x="1933575" y="1462313"/>
            <a:ext cx="23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Referenzbild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056C69-76CB-F8BF-A5F1-0E9A8D447942}"/>
              </a:ext>
            </a:extLst>
          </p:cNvPr>
          <p:cNvSpPr txBox="1"/>
          <p:nvPr/>
        </p:nvSpPr>
        <p:spPr>
          <a:xfrm flipH="1">
            <a:off x="5645894" y="1453652"/>
            <a:ext cx="23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zugeordnetes Bild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66E8A94-4415-5911-C02C-2C8ED5563AF6}"/>
              </a:ext>
            </a:extLst>
          </p:cNvPr>
          <p:cNvCxnSpPr>
            <a:cxnSpLocks/>
          </p:cNvCxnSpPr>
          <p:nvPr/>
        </p:nvCxnSpPr>
        <p:spPr>
          <a:xfrm>
            <a:off x="2574856" y="3100042"/>
            <a:ext cx="1530873" cy="55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1900FC1-17E7-EE19-3A2D-3F6B912546F7}"/>
              </a:ext>
            </a:extLst>
          </p:cNvPr>
          <p:cNvCxnSpPr>
            <a:cxnSpLocks/>
          </p:cNvCxnSpPr>
          <p:nvPr/>
        </p:nvCxnSpPr>
        <p:spPr>
          <a:xfrm flipH="1">
            <a:off x="5213047" y="3065246"/>
            <a:ext cx="1301059" cy="590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3E0D04D2-936C-5381-60A0-33C57E2830D1}"/>
              </a:ext>
            </a:extLst>
          </p:cNvPr>
          <p:cNvSpPr txBox="1"/>
          <p:nvPr/>
        </p:nvSpPr>
        <p:spPr>
          <a:xfrm>
            <a:off x="606207" y="5822230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Quelle: </a:t>
            </a:r>
            <a:r>
              <a:rPr lang="de-DE" sz="1200"/>
              <a:t>nach</a:t>
            </a:r>
            <a:r>
              <a:rPr lang="de-DE" sz="1200" b="1"/>
              <a:t> </a:t>
            </a:r>
            <a:r>
              <a:rPr lang="de-DE" sz="1200"/>
              <a:t>H. </a:t>
            </a:r>
            <a:r>
              <a:rPr lang="de-DE" sz="1200" err="1"/>
              <a:t>Niitsuma</a:t>
            </a:r>
            <a:r>
              <a:rPr lang="de-DE" sz="1200"/>
              <a:t>; T. </a:t>
            </a:r>
            <a:r>
              <a:rPr lang="de-DE" sz="1200" err="1"/>
              <a:t>Maruyama</a:t>
            </a:r>
            <a:endParaRPr lang="de-DE" sz="1200"/>
          </a:p>
        </p:txBody>
      </p:sp>
      <p:graphicFrame>
        <p:nvGraphicFramePr>
          <p:cNvPr id="21" name="Tabelle 21">
            <a:extLst>
              <a:ext uri="{FF2B5EF4-FFF2-40B4-BE49-F238E27FC236}">
                <a16:creationId xmlns:a16="http://schemas.microsoft.com/office/drawing/2014/main" id="{809C101C-338F-A2CB-C7F0-F02ADF767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050595"/>
              </p:ext>
            </p:extLst>
          </p:nvPr>
        </p:nvGraphicFramePr>
        <p:xfrm>
          <a:off x="1479191" y="1860481"/>
          <a:ext cx="2214636" cy="124698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9106">
                  <a:extLst>
                    <a:ext uri="{9D8B030D-6E8A-4147-A177-3AD203B41FA5}">
                      <a16:colId xmlns:a16="http://schemas.microsoft.com/office/drawing/2014/main" val="3884115694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2524139127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4135814831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1273194267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3210161515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506753059"/>
                    </a:ext>
                  </a:extLst>
                </a:gridCol>
              </a:tblGrid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65579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933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85537"/>
                  </a:ext>
                </a:extLst>
              </a:tr>
            </a:tbl>
          </a:graphicData>
        </a:graphic>
      </p:graphicFrame>
      <p:sp>
        <p:nvSpPr>
          <p:cNvPr id="23" name="Multiplikationszeichen 22">
            <a:extLst>
              <a:ext uri="{FF2B5EF4-FFF2-40B4-BE49-F238E27FC236}">
                <a16:creationId xmlns:a16="http://schemas.microsoft.com/office/drawing/2014/main" id="{0CE16D2B-66E8-FF14-31C8-A2E2453EA207}"/>
              </a:ext>
            </a:extLst>
          </p:cNvPr>
          <p:cNvSpPr/>
          <p:nvPr/>
        </p:nvSpPr>
        <p:spPr>
          <a:xfrm>
            <a:off x="3355825" y="2349821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D00ECB7-6948-463F-E3C6-61CC53F7A696}"/>
              </a:ext>
            </a:extLst>
          </p:cNvPr>
          <p:cNvSpPr txBox="1"/>
          <p:nvPr/>
        </p:nvSpPr>
        <p:spPr>
          <a:xfrm>
            <a:off x="5809022" y="17868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6" name="Multiplikationszeichen 25">
            <a:extLst>
              <a:ext uri="{FF2B5EF4-FFF2-40B4-BE49-F238E27FC236}">
                <a16:creationId xmlns:a16="http://schemas.microsoft.com/office/drawing/2014/main" id="{29490FC7-0D6A-458A-836C-33937F05AFA7}"/>
              </a:ext>
            </a:extLst>
          </p:cNvPr>
          <p:cNvSpPr/>
          <p:nvPr/>
        </p:nvSpPr>
        <p:spPr>
          <a:xfrm>
            <a:off x="6345104" y="2293051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9" name="Tabelle 21">
            <a:extLst>
              <a:ext uri="{FF2B5EF4-FFF2-40B4-BE49-F238E27FC236}">
                <a16:creationId xmlns:a16="http://schemas.microsoft.com/office/drawing/2014/main" id="{B5B3C33B-5385-E6FC-5753-C50F134F3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81663"/>
              </p:ext>
            </p:extLst>
          </p:nvPr>
        </p:nvGraphicFramePr>
        <p:xfrm>
          <a:off x="5306791" y="1847898"/>
          <a:ext cx="2214636" cy="124698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9106">
                  <a:extLst>
                    <a:ext uri="{9D8B030D-6E8A-4147-A177-3AD203B41FA5}">
                      <a16:colId xmlns:a16="http://schemas.microsoft.com/office/drawing/2014/main" val="3884115694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2524139127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4135814831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1273194267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3210161515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506753059"/>
                    </a:ext>
                  </a:extLst>
                </a:gridCol>
              </a:tblGrid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65579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933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85537"/>
                  </a:ext>
                </a:extLst>
              </a:tr>
            </a:tbl>
          </a:graphicData>
        </a:graphic>
      </p:graphicFrame>
      <p:sp>
        <p:nvSpPr>
          <p:cNvPr id="30" name="Multiplikationszeichen 29">
            <a:extLst>
              <a:ext uri="{FF2B5EF4-FFF2-40B4-BE49-F238E27FC236}">
                <a16:creationId xmlns:a16="http://schemas.microsoft.com/office/drawing/2014/main" id="{5FA901B1-1F02-F891-FA66-0C124C253723}"/>
              </a:ext>
            </a:extLst>
          </p:cNvPr>
          <p:cNvSpPr/>
          <p:nvPr/>
        </p:nvSpPr>
        <p:spPr>
          <a:xfrm>
            <a:off x="6076107" y="2320198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24" name="Tabelle 21">
            <a:extLst>
              <a:ext uri="{FF2B5EF4-FFF2-40B4-BE49-F238E27FC236}">
                <a16:creationId xmlns:a16="http://schemas.microsoft.com/office/drawing/2014/main" id="{C143474C-2575-6AA3-658A-CE77D1720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07758"/>
              </p:ext>
            </p:extLst>
          </p:nvPr>
        </p:nvGraphicFramePr>
        <p:xfrm>
          <a:off x="3552070" y="3956490"/>
          <a:ext cx="2214636" cy="124698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9106">
                  <a:extLst>
                    <a:ext uri="{9D8B030D-6E8A-4147-A177-3AD203B41FA5}">
                      <a16:colId xmlns:a16="http://schemas.microsoft.com/office/drawing/2014/main" val="3884115694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2524139127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4135814831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1273194267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3210161515"/>
                    </a:ext>
                  </a:extLst>
                </a:gridCol>
                <a:gridCol w="369106">
                  <a:extLst>
                    <a:ext uri="{9D8B030D-6E8A-4147-A177-3AD203B41FA5}">
                      <a16:colId xmlns:a16="http://schemas.microsoft.com/office/drawing/2014/main" val="506753059"/>
                    </a:ext>
                  </a:extLst>
                </a:gridCol>
              </a:tblGrid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65579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933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85537"/>
                  </a:ext>
                </a:extLst>
              </a:tr>
            </a:tbl>
          </a:graphicData>
        </a:graphic>
      </p:graphicFrame>
      <p:sp>
        <p:nvSpPr>
          <p:cNvPr id="1027" name="Textfeld 1026">
            <a:extLst>
              <a:ext uri="{FF2B5EF4-FFF2-40B4-BE49-F238E27FC236}">
                <a16:creationId xmlns:a16="http://schemas.microsoft.com/office/drawing/2014/main" id="{481F0E09-8994-21BA-6A19-16DA4ED3C069}"/>
              </a:ext>
            </a:extLst>
          </p:cNvPr>
          <p:cNvSpPr txBox="1"/>
          <p:nvPr/>
        </p:nvSpPr>
        <p:spPr>
          <a:xfrm>
            <a:off x="1611388" y="52790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Disparitätskarte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E726E0-6A5F-7974-FEDF-4B6D082FDB4B}"/>
              </a:ext>
            </a:extLst>
          </p:cNvPr>
          <p:cNvSpPr txBox="1"/>
          <p:nvPr/>
        </p:nvSpPr>
        <p:spPr>
          <a:xfrm flipH="1">
            <a:off x="7997146" y="3477174"/>
            <a:ext cx="3623441" cy="217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/>
              <a:t>„</a:t>
            </a:r>
            <a:r>
              <a:rPr lang="de-DE" sz="2000" b="1" err="1"/>
              <a:t>sum</a:t>
            </a:r>
            <a:r>
              <a:rPr lang="de-DE" sz="2000" b="1"/>
              <a:t> </a:t>
            </a:r>
            <a:r>
              <a:rPr lang="de-DE" sz="2000" b="1" err="1"/>
              <a:t>of</a:t>
            </a:r>
            <a:r>
              <a:rPr lang="de-DE" sz="2000" b="1"/>
              <a:t> absolute </a:t>
            </a:r>
            <a:r>
              <a:rPr lang="de-DE" sz="2000" b="1" err="1"/>
              <a:t>differences</a:t>
            </a:r>
            <a:r>
              <a:rPr lang="de-DE" sz="2000" b="1"/>
              <a:t>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für jeden Bildpunkt Deviation berechnen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Summe aller Abweichungen:</a:t>
            </a:r>
          </a:p>
          <a:p>
            <a:pPr>
              <a:lnSpc>
                <a:spcPct val="150000"/>
              </a:lnSpc>
            </a:pPr>
            <a:r>
              <a:rPr lang="de-DE">
                <a:sym typeface="Wingdings" panose="05000000000000000000" pitchFamily="2" charset="2"/>
              </a:rPr>
              <a:t> Bsp.: </a:t>
            </a:r>
            <a:r>
              <a:rPr lang="de-DE"/>
              <a:t>SAD = 4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00E876F3-3F06-C9D4-D212-CDB269831057}"/>
              </a:ext>
            </a:extLst>
          </p:cNvPr>
          <p:cNvSpPr/>
          <p:nvPr/>
        </p:nvSpPr>
        <p:spPr>
          <a:xfrm rot="16200000">
            <a:off x="6700512" y="3906272"/>
            <a:ext cx="590245" cy="1301061"/>
          </a:xfrm>
          <a:prstGeom prst="downArrow">
            <a:avLst>
              <a:gd name="adj1" fmla="val 37223"/>
              <a:gd name="adj2" fmla="val 4840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ultiplikationszeichen 12">
            <a:extLst>
              <a:ext uri="{FF2B5EF4-FFF2-40B4-BE49-F238E27FC236}">
                <a16:creationId xmlns:a16="http://schemas.microsoft.com/office/drawing/2014/main" id="{287ED063-13CC-3519-2C3E-BB3E46F31277}"/>
              </a:ext>
            </a:extLst>
          </p:cNvPr>
          <p:cNvSpPr/>
          <p:nvPr/>
        </p:nvSpPr>
        <p:spPr>
          <a:xfrm>
            <a:off x="1881425" y="2767846"/>
            <a:ext cx="338002" cy="297400"/>
          </a:xfrm>
          <a:prstGeom prst="mathMultiply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ultiplikationszeichen 13">
            <a:extLst>
              <a:ext uri="{FF2B5EF4-FFF2-40B4-BE49-F238E27FC236}">
                <a16:creationId xmlns:a16="http://schemas.microsoft.com/office/drawing/2014/main" id="{5D2FB901-D08C-9552-553D-DE86F9644059}"/>
              </a:ext>
            </a:extLst>
          </p:cNvPr>
          <p:cNvSpPr/>
          <p:nvPr/>
        </p:nvSpPr>
        <p:spPr>
          <a:xfrm>
            <a:off x="5307892" y="2739724"/>
            <a:ext cx="338002" cy="297400"/>
          </a:xfrm>
          <a:prstGeom prst="mathMultiply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80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E5B8A65-971C-6380-0276-9891EA43E45E}"/>
              </a:ext>
            </a:extLst>
          </p:cNvPr>
          <p:cNvSpPr txBox="1"/>
          <p:nvPr/>
        </p:nvSpPr>
        <p:spPr>
          <a:xfrm>
            <a:off x="961534" y="1280359"/>
            <a:ext cx="4375450" cy="285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u="sng"/>
              <a:t>Ziel:</a:t>
            </a:r>
          </a:p>
          <a:p>
            <a:pPr algn="ctr">
              <a:lnSpc>
                <a:spcPct val="150000"/>
              </a:lnSpc>
            </a:pPr>
            <a:r>
              <a:rPr lang="de-DE" sz="2000" b="1"/>
              <a:t>Unterscheidung dynamischer</a:t>
            </a:r>
          </a:p>
          <a:p>
            <a:pPr algn="ctr">
              <a:lnSpc>
                <a:spcPct val="150000"/>
              </a:lnSpc>
            </a:pPr>
            <a:r>
              <a:rPr lang="de-DE" sz="2000" b="1"/>
              <a:t> und statischer Objekte</a:t>
            </a:r>
          </a:p>
          <a:p>
            <a:pPr algn="ctr">
              <a:lnSpc>
                <a:spcPct val="150000"/>
              </a:lnSpc>
            </a:pPr>
            <a:endParaRPr lang="de-DE" sz="2000" b="1"/>
          </a:p>
          <a:p>
            <a:pPr algn="ctr">
              <a:lnSpc>
                <a:spcPct val="150000"/>
              </a:lnSpc>
            </a:pPr>
            <a:endParaRPr lang="de-DE"/>
          </a:p>
          <a:p>
            <a:pPr algn="ctr">
              <a:lnSpc>
                <a:spcPct val="150000"/>
              </a:lnSpc>
            </a:pPr>
            <a:endParaRPr lang="de-DE" sz="2400" b="1" u="sng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920C11-3CE1-373B-01FC-875F80886FDB}"/>
              </a:ext>
            </a:extLst>
          </p:cNvPr>
          <p:cNvSpPr txBox="1"/>
          <p:nvPr/>
        </p:nvSpPr>
        <p:spPr>
          <a:xfrm>
            <a:off x="606457" y="5841589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</a:t>
            </a:r>
            <a:r>
              <a:rPr lang="de-DE" sz="1200"/>
              <a:t>: nach Unger et al.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B3FE06-E2D8-30E1-7F52-83DB88AA1F7A}"/>
              </a:ext>
            </a:extLst>
          </p:cNvPr>
          <p:cNvSpPr txBox="1"/>
          <p:nvPr/>
        </p:nvSpPr>
        <p:spPr>
          <a:xfrm flipH="1">
            <a:off x="895547" y="3637815"/>
            <a:ext cx="4637987" cy="171136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Parkplatzvermessung:</a:t>
            </a:r>
          </a:p>
          <a:p>
            <a:pPr>
              <a:lnSpc>
                <a:spcPct val="150000"/>
              </a:lnSpc>
            </a:pPr>
            <a:r>
              <a:rPr lang="de-DE">
                <a:sym typeface="Wingdings" panose="05000000000000000000" pitchFamily="2" charset="2"/>
              </a:rPr>
              <a:t>	 </a:t>
            </a:r>
            <a:r>
              <a:rPr lang="de-DE"/>
              <a:t>Aussortieren dynamischer Objekte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Kollisionswarnung</a:t>
            </a:r>
          </a:p>
          <a:p>
            <a:pPr lvl="2">
              <a:lnSpc>
                <a:spcPct val="150000"/>
              </a:lnSpc>
            </a:pPr>
            <a:r>
              <a:rPr lang="de-DE">
                <a:sym typeface="Wingdings" panose="05000000000000000000" pitchFamily="2" charset="2"/>
              </a:rPr>
              <a:t> Aussortieren statischer Objekte</a:t>
            </a:r>
            <a:endParaRPr lang="de-DE"/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9D4A47DB-99B9-077A-521F-8E5C1BD68E60}"/>
              </a:ext>
            </a:extLst>
          </p:cNvPr>
          <p:cNvSpPr/>
          <p:nvPr/>
        </p:nvSpPr>
        <p:spPr>
          <a:xfrm rot="16754158">
            <a:off x="5396790" y="1117524"/>
            <a:ext cx="608973" cy="1713863"/>
          </a:xfrm>
          <a:prstGeom prst="downArrow">
            <a:avLst>
              <a:gd name="adj1" fmla="val 41181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59687F31-DC72-D49A-9A24-607EAE361A21}"/>
              </a:ext>
            </a:extLst>
          </p:cNvPr>
          <p:cNvSpPr/>
          <p:nvPr/>
        </p:nvSpPr>
        <p:spPr>
          <a:xfrm rot="3523033">
            <a:off x="5886643" y="3490842"/>
            <a:ext cx="608973" cy="97736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888034-E840-571D-E84D-7DEF07CF0E90}"/>
              </a:ext>
            </a:extLst>
          </p:cNvPr>
          <p:cNvGrpSpPr/>
          <p:nvPr/>
        </p:nvGrpSpPr>
        <p:grpSpPr>
          <a:xfrm>
            <a:off x="7218991" y="997900"/>
            <a:ext cx="4615137" cy="4615137"/>
            <a:chOff x="2496327" y="329569"/>
            <a:chExt cx="4615137" cy="4615137"/>
          </a:xfrm>
        </p:grpSpPr>
        <p:sp>
          <p:nvSpPr>
            <p:cNvPr id="15" name="Teilkreis 14">
              <a:extLst>
                <a:ext uri="{FF2B5EF4-FFF2-40B4-BE49-F238E27FC236}">
                  <a16:creationId xmlns:a16="http://schemas.microsoft.com/office/drawing/2014/main" id="{76E6758A-AFE2-32A2-D3BC-6376EB5E9C3F}"/>
                </a:ext>
              </a:extLst>
            </p:cNvPr>
            <p:cNvSpPr/>
            <p:nvPr/>
          </p:nvSpPr>
          <p:spPr>
            <a:xfrm>
              <a:off x="2496327" y="329569"/>
              <a:ext cx="4615137" cy="4615137"/>
            </a:xfrm>
            <a:prstGeom prst="pie">
              <a:avLst>
                <a:gd name="adj1" fmla="val 16200000"/>
                <a:gd name="adj2" fmla="val 20520000"/>
              </a:avLst>
            </a:prstGeom>
            <a:ln w="19050"/>
          </p:spPr>
          <p:style>
            <a:lnRef idx="0">
              <a:scrgbClr r="0" g="0" b="0"/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ilkreis 4">
              <a:extLst>
                <a:ext uri="{FF2B5EF4-FFF2-40B4-BE49-F238E27FC236}">
                  <a16:creationId xmlns:a16="http://schemas.microsoft.com/office/drawing/2014/main" id="{E19A84E4-7327-C875-F70E-DDA1803659D1}"/>
                </a:ext>
              </a:extLst>
            </p:cNvPr>
            <p:cNvSpPr txBox="1"/>
            <p:nvPr/>
          </p:nvSpPr>
          <p:spPr>
            <a:xfrm>
              <a:off x="4903890" y="1105351"/>
              <a:ext cx="1483436" cy="988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>
                  <a:solidFill>
                    <a:schemeClr val="tx1"/>
                  </a:solidFill>
                </a:rPr>
                <a:t>Bildaufnahme</a:t>
              </a:r>
            </a:p>
          </p:txBody>
        </p:sp>
      </p:grp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6C737C77-37B7-9F5E-A2A6-0B2A4BDA4F39}"/>
              </a:ext>
            </a:extLst>
          </p:cNvPr>
          <p:cNvSpPr/>
          <p:nvPr/>
        </p:nvSpPr>
        <p:spPr>
          <a:xfrm>
            <a:off x="6920391" y="755274"/>
            <a:ext cx="5186535" cy="5186535"/>
          </a:xfrm>
          <a:prstGeom prst="circularArrow">
            <a:avLst>
              <a:gd name="adj1" fmla="val 5085"/>
              <a:gd name="adj2" fmla="val 327528"/>
              <a:gd name="adj3" fmla="val 20192361"/>
              <a:gd name="adj4" fmla="val 16200324"/>
              <a:gd name="adj5" fmla="val 5932"/>
            </a:avLst>
          </a:pr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7A10DDD-0729-A2AE-A104-E0E38D672D71}"/>
              </a:ext>
            </a:extLst>
          </p:cNvPr>
          <p:cNvGrpSpPr/>
          <p:nvPr/>
        </p:nvGrpSpPr>
        <p:grpSpPr>
          <a:xfrm>
            <a:off x="7271637" y="1088249"/>
            <a:ext cx="4615137" cy="4615137"/>
            <a:chOff x="2515624" y="439578"/>
            <a:chExt cx="4615137" cy="4615137"/>
          </a:xfrm>
        </p:grpSpPr>
        <p:sp>
          <p:nvSpPr>
            <p:cNvPr id="19" name="Teilkreis 18">
              <a:extLst>
                <a:ext uri="{FF2B5EF4-FFF2-40B4-BE49-F238E27FC236}">
                  <a16:creationId xmlns:a16="http://schemas.microsoft.com/office/drawing/2014/main" id="{46F562C1-35E1-FF6A-9A3D-59BCF8A1B783}"/>
                </a:ext>
              </a:extLst>
            </p:cNvPr>
            <p:cNvSpPr/>
            <p:nvPr/>
          </p:nvSpPr>
          <p:spPr>
            <a:xfrm>
              <a:off x="2515624" y="439578"/>
              <a:ext cx="4615137" cy="4615137"/>
            </a:xfrm>
            <a:prstGeom prst="pie">
              <a:avLst>
                <a:gd name="adj1" fmla="val 20520000"/>
                <a:gd name="adj2" fmla="val 324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120354"/>
                <a:satOff val="2542"/>
                <a:lumOff val="6770"/>
                <a:alphaOff val="0"/>
              </a:schemeClr>
            </a:fillRef>
            <a:effectRef idx="3">
              <a:schemeClr val="accent2">
                <a:shade val="80000"/>
                <a:hueOff val="-120354"/>
                <a:satOff val="2542"/>
                <a:lumOff val="67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ilkreis 4">
              <a:extLst>
                <a:ext uri="{FF2B5EF4-FFF2-40B4-BE49-F238E27FC236}">
                  <a16:creationId xmlns:a16="http://schemas.microsoft.com/office/drawing/2014/main" id="{5FD5FFEA-4459-C6E2-EBE0-B9B3DC9CB3C4}"/>
                </a:ext>
              </a:extLst>
            </p:cNvPr>
            <p:cNvSpPr txBox="1"/>
            <p:nvPr/>
          </p:nvSpPr>
          <p:spPr>
            <a:xfrm>
              <a:off x="5487993" y="2548256"/>
              <a:ext cx="1373552" cy="1098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>
                  <a:solidFill>
                    <a:schemeClr val="tx1"/>
                  </a:solidFill>
                </a:rPr>
                <a:t>gemessene Bewegungs-unschärfe </a:t>
              </a:r>
            </a:p>
          </p:txBody>
        </p:sp>
      </p:grpSp>
      <p:sp>
        <p:nvSpPr>
          <p:cNvPr id="21" name="Pfeil: gebogen 20">
            <a:extLst>
              <a:ext uri="{FF2B5EF4-FFF2-40B4-BE49-F238E27FC236}">
                <a16:creationId xmlns:a16="http://schemas.microsoft.com/office/drawing/2014/main" id="{E4BD5AD8-625B-D93D-4BFC-EA703F30F0DC}"/>
              </a:ext>
            </a:extLst>
          </p:cNvPr>
          <p:cNvSpPr/>
          <p:nvPr/>
        </p:nvSpPr>
        <p:spPr>
          <a:xfrm>
            <a:off x="6936685" y="821146"/>
            <a:ext cx="5186535" cy="5186535"/>
          </a:xfrm>
          <a:prstGeom prst="circularArrow">
            <a:avLst>
              <a:gd name="adj1" fmla="val 5085"/>
              <a:gd name="adj2" fmla="val 327528"/>
              <a:gd name="adj3" fmla="val 2912753"/>
              <a:gd name="adj4" fmla="val 20519953"/>
              <a:gd name="adj5" fmla="val 5932"/>
            </a:avLst>
          </a:prstGeom>
        </p:spPr>
        <p:style>
          <a:lnRef idx="0">
            <a:schemeClr val="accent2">
              <a:shade val="90000"/>
              <a:hueOff val="-120363"/>
              <a:satOff val="604"/>
              <a:lumOff val="6065"/>
              <a:alphaOff val="0"/>
            </a:schemeClr>
          </a:lnRef>
          <a:fillRef idx="3">
            <a:schemeClr val="accent2">
              <a:shade val="90000"/>
              <a:hueOff val="-120363"/>
              <a:satOff val="604"/>
              <a:lumOff val="6065"/>
              <a:alphaOff val="0"/>
            </a:schemeClr>
          </a:fillRef>
          <a:effectRef idx="3">
            <a:schemeClr val="accent2">
              <a:shade val="90000"/>
              <a:hueOff val="-120363"/>
              <a:satOff val="604"/>
              <a:lumOff val="60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238D4A4-6DD9-31FA-832A-7A1477DF6D20}"/>
              </a:ext>
            </a:extLst>
          </p:cNvPr>
          <p:cNvGrpSpPr/>
          <p:nvPr/>
        </p:nvGrpSpPr>
        <p:grpSpPr>
          <a:xfrm>
            <a:off x="7151454" y="1129383"/>
            <a:ext cx="4615137" cy="4615137"/>
            <a:chOff x="2431495" y="543643"/>
            <a:chExt cx="4615137" cy="4615137"/>
          </a:xfrm>
        </p:grpSpPr>
        <p:sp>
          <p:nvSpPr>
            <p:cNvPr id="23" name="Teilkreis 22">
              <a:extLst>
                <a:ext uri="{FF2B5EF4-FFF2-40B4-BE49-F238E27FC236}">
                  <a16:creationId xmlns:a16="http://schemas.microsoft.com/office/drawing/2014/main" id="{DEA3A9BE-5405-F34B-58CB-FB93FE75C146}"/>
                </a:ext>
              </a:extLst>
            </p:cNvPr>
            <p:cNvSpPr/>
            <p:nvPr/>
          </p:nvSpPr>
          <p:spPr>
            <a:xfrm>
              <a:off x="2431495" y="543643"/>
              <a:ext cx="4615137" cy="4615137"/>
            </a:xfrm>
            <a:prstGeom prst="pie">
              <a:avLst>
                <a:gd name="adj1" fmla="val 3240000"/>
                <a:gd name="adj2" fmla="val 756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fillRef>
            <a:effectRef idx="3">
              <a:schemeClr val="accent2">
                <a:shade val="80000"/>
                <a:hueOff val="-240708"/>
                <a:satOff val="5083"/>
                <a:lumOff val="135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ilkreis 4">
              <a:extLst>
                <a:ext uri="{FF2B5EF4-FFF2-40B4-BE49-F238E27FC236}">
                  <a16:creationId xmlns:a16="http://schemas.microsoft.com/office/drawing/2014/main" id="{2690F44C-3E76-2564-BC30-EC780CD52CAB}"/>
                </a:ext>
              </a:extLst>
            </p:cNvPr>
            <p:cNvSpPr txBox="1"/>
            <p:nvPr/>
          </p:nvSpPr>
          <p:spPr>
            <a:xfrm>
              <a:off x="4079758" y="3785227"/>
              <a:ext cx="1318610" cy="1208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>
                  <a:solidFill>
                    <a:schemeClr val="tx1"/>
                  </a:solidFill>
                </a:rPr>
                <a:t>erwartete Bewegungs-unschärfe der Referenzkante</a:t>
              </a:r>
            </a:p>
          </p:txBody>
        </p:sp>
      </p:grpSp>
      <p:sp>
        <p:nvSpPr>
          <p:cNvPr id="25" name="Pfeil: gebogen 24">
            <a:extLst>
              <a:ext uri="{FF2B5EF4-FFF2-40B4-BE49-F238E27FC236}">
                <a16:creationId xmlns:a16="http://schemas.microsoft.com/office/drawing/2014/main" id="{E66B419C-B531-3AB8-E402-2DF68E2087F4}"/>
              </a:ext>
            </a:extLst>
          </p:cNvPr>
          <p:cNvSpPr/>
          <p:nvPr/>
        </p:nvSpPr>
        <p:spPr>
          <a:xfrm>
            <a:off x="6865754" y="810461"/>
            <a:ext cx="5186535" cy="5186535"/>
          </a:xfrm>
          <a:prstGeom prst="circularArrow">
            <a:avLst>
              <a:gd name="adj1" fmla="val 5085"/>
              <a:gd name="adj2" fmla="val 327528"/>
              <a:gd name="adj3" fmla="val 7232777"/>
              <a:gd name="adj4" fmla="val 3239695"/>
              <a:gd name="adj5" fmla="val 5932"/>
            </a:avLst>
          </a:prstGeom>
        </p:spPr>
        <p:style>
          <a:lnRef idx="0">
            <a:schemeClr val="accent2">
              <a:shade val="90000"/>
              <a:hueOff val="-240726"/>
              <a:satOff val="1208"/>
              <a:lumOff val="12130"/>
              <a:alphaOff val="0"/>
            </a:schemeClr>
          </a:lnRef>
          <a:fillRef idx="3">
            <a:schemeClr val="accent2">
              <a:shade val="90000"/>
              <a:hueOff val="-240726"/>
              <a:satOff val="1208"/>
              <a:lumOff val="12130"/>
              <a:alphaOff val="0"/>
            </a:schemeClr>
          </a:fillRef>
          <a:effectRef idx="3">
            <a:schemeClr val="accent2">
              <a:shade val="90000"/>
              <a:hueOff val="-240726"/>
              <a:satOff val="1208"/>
              <a:lumOff val="1213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A6B4EB6-3969-2045-29E4-84C27CC247EB}"/>
              </a:ext>
            </a:extLst>
          </p:cNvPr>
          <p:cNvGrpSpPr/>
          <p:nvPr/>
        </p:nvGrpSpPr>
        <p:grpSpPr>
          <a:xfrm>
            <a:off x="7096817" y="1000627"/>
            <a:ext cx="4615137" cy="4615137"/>
            <a:chOff x="2366663" y="340091"/>
            <a:chExt cx="4615137" cy="4615137"/>
          </a:xfrm>
        </p:grpSpPr>
        <p:sp>
          <p:nvSpPr>
            <p:cNvPr id="27" name="Teilkreis 26">
              <a:extLst>
                <a:ext uri="{FF2B5EF4-FFF2-40B4-BE49-F238E27FC236}">
                  <a16:creationId xmlns:a16="http://schemas.microsoft.com/office/drawing/2014/main" id="{34ACD38F-F4ED-693B-C7BD-33A37834F9E6}"/>
                </a:ext>
              </a:extLst>
            </p:cNvPr>
            <p:cNvSpPr/>
            <p:nvPr/>
          </p:nvSpPr>
          <p:spPr>
            <a:xfrm>
              <a:off x="2366663" y="340091"/>
              <a:ext cx="4615137" cy="4615137"/>
            </a:xfrm>
            <a:prstGeom prst="pie">
              <a:avLst>
                <a:gd name="adj1" fmla="val 1188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fillRef>
            <a:effectRef idx="3"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ilkreis 4">
              <a:extLst>
                <a:ext uri="{FF2B5EF4-FFF2-40B4-BE49-F238E27FC236}">
                  <a16:creationId xmlns:a16="http://schemas.microsoft.com/office/drawing/2014/main" id="{89EC6E6A-4DC8-5085-C83C-1AFA8A93168E}"/>
                </a:ext>
              </a:extLst>
            </p:cNvPr>
            <p:cNvSpPr txBox="1"/>
            <p:nvPr/>
          </p:nvSpPr>
          <p:spPr>
            <a:xfrm>
              <a:off x="3090800" y="1115874"/>
              <a:ext cx="1483436" cy="988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>
                  <a:solidFill>
                    <a:schemeClr val="tx1"/>
                  </a:solidFill>
                </a:rPr>
                <a:t>Ermittlung dynamischer Objekte aus Abweichung</a:t>
              </a:r>
            </a:p>
          </p:txBody>
        </p:sp>
      </p:grpSp>
      <p:sp>
        <p:nvSpPr>
          <p:cNvPr id="29" name="Pfeil: gebogen 28">
            <a:extLst>
              <a:ext uri="{FF2B5EF4-FFF2-40B4-BE49-F238E27FC236}">
                <a16:creationId xmlns:a16="http://schemas.microsoft.com/office/drawing/2014/main" id="{22BC8084-DE55-4689-3B5E-A5D0751558DB}"/>
              </a:ext>
            </a:extLst>
          </p:cNvPr>
          <p:cNvSpPr/>
          <p:nvPr/>
        </p:nvSpPr>
        <p:spPr>
          <a:xfrm>
            <a:off x="6801610" y="712200"/>
            <a:ext cx="5186535" cy="5186535"/>
          </a:xfrm>
          <a:prstGeom prst="circularArrow">
            <a:avLst>
              <a:gd name="adj1" fmla="val 5085"/>
              <a:gd name="adj2" fmla="val 327528"/>
              <a:gd name="adj3" fmla="val 15872148"/>
              <a:gd name="adj4" fmla="val 11880111"/>
              <a:gd name="adj5" fmla="val 5932"/>
            </a:avLst>
          </a:prstGeom>
        </p:spPr>
        <p:style>
          <a:lnRef idx="0">
            <a:schemeClr val="accent2">
              <a:shade val="90000"/>
              <a:hueOff val="-481452"/>
              <a:satOff val="2416"/>
              <a:lumOff val="24259"/>
              <a:alphaOff val="0"/>
            </a:schemeClr>
          </a:lnRef>
          <a:fillRef idx="3">
            <a:schemeClr val="accent2">
              <a:shade val="90000"/>
              <a:hueOff val="-481452"/>
              <a:satOff val="2416"/>
              <a:lumOff val="24259"/>
              <a:alphaOff val="0"/>
            </a:schemeClr>
          </a:fillRef>
          <a:effectRef idx="3">
            <a:schemeClr val="accent2">
              <a:shade val="90000"/>
              <a:hueOff val="-481452"/>
              <a:satOff val="2416"/>
              <a:lumOff val="242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88872A5-B46B-1290-BB69-B033A2BF1FB1}"/>
              </a:ext>
            </a:extLst>
          </p:cNvPr>
          <p:cNvGrpSpPr/>
          <p:nvPr/>
        </p:nvGrpSpPr>
        <p:grpSpPr>
          <a:xfrm>
            <a:off x="7026393" y="1103473"/>
            <a:ext cx="4615137" cy="4615137"/>
            <a:chOff x="2327566" y="439578"/>
            <a:chExt cx="4615137" cy="4615137"/>
          </a:xfrm>
        </p:grpSpPr>
        <p:sp>
          <p:nvSpPr>
            <p:cNvPr id="31" name="Teilkreis 30">
              <a:extLst>
                <a:ext uri="{FF2B5EF4-FFF2-40B4-BE49-F238E27FC236}">
                  <a16:creationId xmlns:a16="http://schemas.microsoft.com/office/drawing/2014/main" id="{58ED6D14-F57A-A323-28A0-5D9B10AAA99B}"/>
                </a:ext>
              </a:extLst>
            </p:cNvPr>
            <p:cNvSpPr/>
            <p:nvPr/>
          </p:nvSpPr>
          <p:spPr>
            <a:xfrm>
              <a:off x="2327566" y="439578"/>
              <a:ext cx="4615137" cy="4615137"/>
            </a:xfrm>
            <a:prstGeom prst="pie">
              <a:avLst>
                <a:gd name="adj1" fmla="val 7560000"/>
                <a:gd name="adj2" fmla="val 1188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361061"/>
                <a:satOff val="7625"/>
                <a:lumOff val="20311"/>
                <a:alphaOff val="0"/>
              </a:schemeClr>
            </a:fillRef>
            <a:effectRef idx="3">
              <a:schemeClr val="accent2">
                <a:shade val="80000"/>
                <a:hueOff val="-361061"/>
                <a:satOff val="7625"/>
                <a:lumOff val="203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ilkreis 4">
              <a:extLst>
                <a:ext uri="{FF2B5EF4-FFF2-40B4-BE49-F238E27FC236}">
                  <a16:creationId xmlns:a16="http://schemas.microsoft.com/office/drawing/2014/main" id="{D98482AD-87A8-63D9-3380-1520B4E967A4}"/>
                </a:ext>
              </a:extLst>
            </p:cNvPr>
            <p:cNvSpPr txBox="1"/>
            <p:nvPr/>
          </p:nvSpPr>
          <p:spPr>
            <a:xfrm>
              <a:off x="2596783" y="2548256"/>
              <a:ext cx="1373552" cy="1098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kern="1200">
                  <a:solidFill>
                    <a:schemeClr val="tx1"/>
                  </a:solidFill>
                </a:rPr>
                <a:t>Abweichung zw. beiden Bewegungs-</a:t>
              </a:r>
              <a:r>
                <a:rPr lang="de-DE" sz="1800" kern="1200" err="1">
                  <a:solidFill>
                    <a:schemeClr val="tx1"/>
                  </a:solidFill>
                </a:rPr>
                <a:t>unschärfen</a:t>
              </a:r>
              <a:endParaRPr lang="de-DE" sz="18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33" name="Pfeil: gebogen 32">
            <a:extLst>
              <a:ext uri="{FF2B5EF4-FFF2-40B4-BE49-F238E27FC236}">
                <a16:creationId xmlns:a16="http://schemas.microsoft.com/office/drawing/2014/main" id="{B121F55D-F609-0156-5C3E-D25323888809}"/>
              </a:ext>
            </a:extLst>
          </p:cNvPr>
          <p:cNvSpPr/>
          <p:nvPr/>
        </p:nvSpPr>
        <p:spPr>
          <a:xfrm>
            <a:off x="6785316" y="799181"/>
            <a:ext cx="5186535" cy="5186535"/>
          </a:xfrm>
          <a:prstGeom prst="circularArrow">
            <a:avLst>
              <a:gd name="adj1" fmla="val 5085"/>
              <a:gd name="adj2" fmla="val 327528"/>
              <a:gd name="adj3" fmla="val 11552519"/>
              <a:gd name="adj4" fmla="val 7559718"/>
              <a:gd name="adj5" fmla="val 5932"/>
            </a:avLst>
          </a:prstGeom>
        </p:spPr>
        <p:style>
          <a:lnRef idx="0">
            <a:schemeClr val="accent2">
              <a:shade val="90000"/>
              <a:hueOff val="-361089"/>
              <a:satOff val="1812"/>
              <a:lumOff val="18194"/>
              <a:alphaOff val="0"/>
            </a:schemeClr>
          </a:lnRef>
          <a:fillRef idx="3">
            <a:schemeClr val="accent2">
              <a:shade val="90000"/>
              <a:hueOff val="-361089"/>
              <a:satOff val="1812"/>
              <a:lumOff val="18194"/>
              <a:alphaOff val="0"/>
            </a:schemeClr>
          </a:fillRef>
          <a:effectRef idx="3">
            <a:schemeClr val="accent2">
              <a:shade val="90000"/>
              <a:hueOff val="-361089"/>
              <a:satOff val="1812"/>
              <a:lumOff val="181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899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980900"/>
              </p:ext>
            </p:extLst>
          </p:nvPr>
        </p:nvGraphicFramePr>
        <p:xfrm>
          <a:off x="1421408" y="1187877"/>
          <a:ext cx="8782907" cy="379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FEF03C8-CB5B-8CAB-9D68-C7D07BE357C1}"/>
              </a:ext>
            </a:extLst>
          </p:cNvPr>
          <p:cNvSpPr txBox="1"/>
          <p:nvPr/>
        </p:nvSpPr>
        <p:spPr>
          <a:xfrm flipH="1">
            <a:off x="7920554" y="5066332"/>
            <a:ext cx="2283761" cy="92333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3.5 Zusammenfügen aufeinanderfolgender Bilder</a:t>
            </a:r>
          </a:p>
        </p:txBody>
      </p:sp>
    </p:spTree>
    <p:extLst>
      <p:ext uri="{BB962C8B-B14F-4D97-AF65-F5344CB8AC3E}">
        <p14:creationId xmlns:p14="http://schemas.microsoft.com/office/powerpoint/2010/main" val="54324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519567"/>
              </p:ext>
            </p:extLst>
          </p:nvPr>
        </p:nvGraphicFramePr>
        <p:xfrm>
          <a:off x="1538139" y="964141"/>
          <a:ext cx="9115719" cy="411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E237F78-0BB6-23FE-1DE9-81867353C10F}"/>
              </a:ext>
            </a:extLst>
          </p:cNvPr>
          <p:cNvSpPr txBox="1"/>
          <p:nvPr/>
        </p:nvSpPr>
        <p:spPr>
          <a:xfrm flipH="1">
            <a:off x="4202388" y="5076735"/>
            <a:ext cx="3787220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3.6 Klassifizierung von Objekten und Erzeugung von Silhouetten</a:t>
            </a:r>
          </a:p>
        </p:txBody>
      </p:sp>
    </p:spTree>
    <p:extLst>
      <p:ext uri="{BB962C8B-B14F-4D97-AF65-F5344CB8AC3E}">
        <p14:creationId xmlns:p14="http://schemas.microsoft.com/office/powerpoint/2010/main" val="184863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91987"/>
            <a:ext cx="8238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3.6 Klassifizierung von Objekten und Erzeugung von Silhouetten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F49E29-CD19-E442-3769-CBE4B0BFBAF7}"/>
              </a:ext>
            </a:extLst>
          </p:cNvPr>
          <p:cNvSpPr txBox="1"/>
          <p:nvPr/>
        </p:nvSpPr>
        <p:spPr>
          <a:xfrm>
            <a:off x="787450" y="2389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CA705A-971F-56C2-EDBC-D5E47794DD76}"/>
              </a:ext>
            </a:extLst>
          </p:cNvPr>
          <p:cNvSpPr txBox="1"/>
          <p:nvPr/>
        </p:nvSpPr>
        <p:spPr>
          <a:xfrm flipH="1">
            <a:off x="724099" y="1424091"/>
            <a:ext cx="583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„Segmentierung der Grundebene und der Hindernisse“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76761D-C36F-3C19-DE51-08B8554DE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9" y="2574227"/>
            <a:ext cx="3433097" cy="26730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9FF557C-052A-AB51-FBFF-EFE7215F9ED1}"/>
              </a:ext>
            </a:extLst>
          </p:cNvPr>
          <p:cNvSpPr txBox="1"/>
          <p:nvPr/>
        </p:nvSpPr>
        <p:spPr>
          <a:xfrm>
            <a:off x="594619" y="5866013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Quelle: </a:t>
            </a:r>
            <a:r>
              <a:rPr lang="de-DE" sz="1200"/>
              <a:t>Unger et al.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C6448A-634F-EF1D-96CB-10411771A767}"/>
              </a:ext>
            </a:extLst>
          </p:cNvPr>
          <p:cNvSpPr txBox="1"/>
          <p:nvPr/>
        </p:nvSpPr>
        <p:spPr>
          <a:xfrm flipH="1">
            <a:off x="5494885" y="1770872"/>
            <a:ext cx="697547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Einteilung in horizontale und vertikale Scanlinien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Annahme: Bodenfläche kaum Hell-Dunkel-Wechsel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iteratives vertikales Auslesen  </a:t>
            </a:r>
            <a:r>
              <a:rPr lang="de-DE">
                <a:sym typeface="Wingdings" panose="05000000000000000000" pitchFamily="2" charset="2"/>
              </a:rPr>
              <a:t> Abschätzung Bodenfläche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iteratives horizontales Auslesen  finale Segmentation der Bodenfläche </a:t>
            </a:r>
            <a:r>
              <a:rPr lang="de-DE">
                <a:solidFill>
                  <a:schemeClr val="accent1"/>
                </a:solidFill>
                <a:sym typeface="Wingdings" panose="05000000000000000000" pitchFamily="2" charset="2"/>
              </a:rPr>
              <a:t>(blau)</a:t>
            </a:r>
          </a:p>
          <a:p>
            <a:pPr>
              <a:lnSpc>
                <a:spcPct val="150000"/>
              </a:lnSpc>
            </a:pPr>
            <a:endParaRPr lang="de-DE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ähnlich für Detektion des Himmels (schwarz)</a:t>
            </a:r>
          </a:p>
          <a:p>
            <a:pPr>
              <a:lnSpc>
                <a:spcPct val="150000"/>
              </a:lnSpc>
            </a:pPr>
            <a:endParaRPr lang="de-DE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Rest: Hindernisse mit vielen Hell-Dunkel-Wechseln </a:t>
            </a:r>
            <a:r>
              <a:rPr lang="de-DE">
                <a:solidFill>
                  <a:srgbClr val="FF0000"/>
                </a:solidFill>
                <a:sym typeface="Wingdings" panose="05000000000000000000" pitchFamily="2" charset="2"/>
              </a:rPr>
              <a:t>(rot)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CB1E81A-B031-85AF-828B-0147EB1C3EF8}"/>
              </a:ext>
            </a:extLst>
          </p:cNvPr>
          <p:cNvCxnSpPr>
            <a:cxnSpLocks/>
          </p:cNvCxnSpPr>
          <p:nvPr/>
        </p:nvCxnSpPr>
        <p:spPr>
          <a:xfrm>
            <a:off x="2321466" y="3363082"/>
            <a:ext cx="1989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8D3EACC-9232-4003-A6FD-8C6B55350E77}"/>
              </a:ext>
            </a:extLst>
          </p:cNvPr>
          <p:cNvCxnSpPr>
            <a:cxnSpLocks/>
          </p:cNvCxnSpPr>
          <p:nvPr/>
        </p:nvCxnSpPr>
        <p:spPr>
          <a:xfrm>
            <a:off x="2321466" y="4571284"/>
            <a:ext cx="1989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4EA522C-D129-165E-2E1F-936612F5169B}"/>
              </a:ext>
            </a:extLst>
          </p:cNvPr>
          <p:cNvSpPr txBox="1"/>
          <p:nvPr/>
        </p:nvSpPr>
        <p:spPr>
          <a:xfrm flipH="1">
            <a:off x="3930584" y="3598043"/>
            <a:ext cx="171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geschätzte Horizontlinie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EDA874A-BFD5-AA69-15E6-E9C698B56A89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4310522" y="3363082"/>
            <a:ext cx="478098" cy="2349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B228120-D71E-1EF9-9DEE-CDE87EC4792F}"/>
              </a:ext>
            </a:extLst>
          </p:cNvPr>
          <p:cNvCxnSpPr>
            <a:cxnSpLocks/>
          </p:cNvCxnSpPr>
          <p:nvPr/>
        </p:nvCxnSpPr>
        <p:spPr>
          <a:xfrm flipH="1">
            <a:off x="4310522" y="4194181"/>
            <a:ext cx="408113" cy="377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66B182D-BF73-2BCF-8E7D-B2BDC23C1CAF}"/>
              </a:ext>
            </a:extLst>
          </p:cNvPr>
          <p:cNvSpPr/>
          <p:nvPr/>
        </p:nvSpPr>
        <p:spPr>
          <a:xfrm>
            <a:off x="833169" y="2455529"/>
            <a:ext cx="12631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6FF2A2-814B-ED32-445B-65A702AD3D33}"/>
              </a:ext>
            </a:extLst>
          </p:cNvPr>
          <p:cNvSpPr txBox="1"/>
          <p:nvPr/>
        </p:nvSpPr>
        <p:spPr>
          <a:xfrm>
            <a:off x="514934" y="2416032"/>
            <a:ext cx="198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Disparitätskarten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A31A93-2A23-EE4A-7D5A-A94CAD2BD641}"/>
              </a:ext>
            </a:extLst>
          </p:cNvPr>
          <p:cNvSpPr txBox="1"/>
          <p:nvPr/>
        </p:nvSpPr>
        <p:spPr>
          <a:xfrm>
            <a:off x="2354631" y="2389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E291EA-1270-33CF-4C3F-CE1BEB862024}"/>
              </a:ext>
            </a:extLst>
          </p:cNvPr>
          <p:cNvSpPr/>
          <p:nvPr/>
        </p:nvSpPr>
        <p:spPr>
          <a:xfrm>
            <a:off x="2400350" y="2455529"/>
            <a:ext cx="12631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136D2F-47C7-A470-6BFA-A70FDA894D8B}"/>
              </a:ext>
            </a:extLst>
          </p:cNvPr>
          <p:cNvSpPr txBox="1"/>
          <p:nvPr/>
        </p:nvSpPr>
        <p:spPr>
          <a:xfrm>
            <a:off x="2117997" y="2416032"/>
            <a:ext cx="198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243723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349778"/>
              </p:ext>
            </p:extLst>
          </p:nvPr>
        </p:nvGraphicFramePr>
        <p:xfrm>
          <a:off x="1538139" y="964141"/>
          <a:ext cx="9115719" cy="411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E237F78-0BB6-23FE-1DE9-81867353C10F}"/>
              </a:ext>
            </a:extLst>
          </p:cNvPr>
          <p:cNvSpPr txBox="1"/>
          <p:nvPr/>
        </p:nvSpPr>
        <p:spPr>
          <a:xfrm flipH="1">
            <a:off x="1538139" y="5076645"/>
            <a:ext cx="2367111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3.7 Kartenerstellung</a:t>
            </a:r>
          </a:p>
        </p:txBody>
      </p:sp>
    </p:spTree>
    <p:extLst>
      <p:ext uri="{BB962C8B-B14F-4D97-AF65-F5344CB8AC3E}">
        <p14:creationId xmlns:p14="http://schemas.microsoft.com/office/powerpoint/2010/main" val="92388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8448DA8D-E517-3872-2FFB-F615AFE40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585" r="4250" b="2849"/>
          <a:stretch/>
        </p:blipFill>
        <p:spPr>
          <a:xfrm>
            <a:off x="999605" y="827202"/>
            <a:ext cx="3789577" cy="52035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60810"/>
            <a:ext cx="48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3.7 Kartenerstellung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F49E29-CD19-E442-3769-CBE4B0BFBAF7}"/>
              </a:ext>
            </a:extLst>
          </p:cNvPr>
          <p:cNvSpPr txBox="1"/>
          <p:nvPr/>
        </p:nvSpPr>
        <p:spPr>
          <a:xfrm>
            <a:off x="1162050" y="20288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1094F0-C67A-972E-FD89-2D591154DE11}"/>
              </a:ext>
            </a:extLst>
          </p:cNvPr>
          <p:cNvSpPr txBox="1"/>
          <p:nvPr/>
        </p:nvSpPr>
        <p:spPr>
          <a:xfrm>
            <a:off x="594619" y="5866012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Quelle: </a:t>
            </a:r>
            <a:r>
              <a:rPr lang="de-DE" sz="1200"/>
              <a:t>Unger et al.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43A1F6E-BD3B-AAA5-C57D-86DAA53A62A1}"/>
              </a:ext>
            </a:extLst>
          </p:cNvPr>
          <p:cNvSpPr txBox="1"/>
          <p:nvPr/>
        </p:nvSpPr>
        <p:spPr>
          <a:xfrm flipH="1">
            <a:off x="5194168" y="1131216"/>
            <a:ext cx="6617617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Kamera detektiert großen Freiraum neben Fahrzeug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Projektion der Seitenansicht (a) in segmentierte Bodenebene </a:t>
            </a:r>
            <a:r>
              <a:rPr lang="de-DE">
                <a:sym typeface="Wingdings" panose="05000000000000000000" pitchFamily="2" charset="2"/>
              </a:rPr>
              <a:t> Draufsicht (b)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Unterteilung in äquivalente Quadrate, denen Wahrscheinlichkeit zugewiesen wird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Zuordnung der Silhouetten zu Quadraten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durch Weiterfahrt  mehr Disparitätskarten  Überlagerung der Silhouetten  Erhöhung der Wahrscheinlichkeit des Quadrats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Quadrate hoher Wahrscheinlichkeit  Zuordnung Punkt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aus Punkten  Entfernungsprofil (c)</a:t>
            </a:r>
          </a:p>
        </p:txBody>
      </p:sp>
    </p:spTree>
    <p:extLst>
      <p:ext uri="{BB962C8B-B14F-4D97-AF65-F5344CB8AC3E}">
        <p14:creationId xmlns:p14="http://schemas.microsoft.com/office/powerpoint/2010/main" val="88946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ECE564-53F7-1AC0-D1F8-EF0C8629C614}"/>
              </a:ext>
            </a:extLst>
          </p:cNvPr>
          <p:cNvSpPr txBox="1"/>
          <p:nvPr/>
        </p:nvSpPr>
        <p:spPr>
          <a:xfrm>
            <a:off x="754602" y="126062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graphicFrame>
        <p:nvGraphicFramePr>
          <p:cNvPr id="26" name="Textfeld 2">
            <a:extLst>
              <a:ext uri="{FF2B5EF4-FFF2-40B4-BE49-F238E27FC236}">
                <a16:creationId xmlns:a16="http://schemas.microsoft.com/office/drawing/2014/main" id="{951EFE60-25CC-F98E-D3C4-DFF4C748F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108710"/>
              </p:ext>
            </p:extLst>
          </p:nvPr>
        </p:nvGraphicFramePr>
        <p:xfrm>
          <a:off x="754602" y="819778"/>
          <a:ext cx="9060116" cy="521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014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>
            <a:extLst>
              <a:ext uri="{FF2B5EF4-FFF2-40B4-BE49-F238E27FC236}">
                <a16:creationId xmlns:a16="http://schemas.microsoft.com/office/drawing/2014/main" id="{4AADEA6B-3F19-0335-0476-60556217E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3" b="13636"/>
          <a:stretch/>
        </p:blipFill>
        <p:spPr>
          <a:xfrm rot="16200000">
            <a:off x="9006158" y="4231710"/>
            <a:ext cx="1878244" cy="98981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867070"/>
            <a:ext cx="450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4. Anwendungsbeispiele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F49E29-CD19-E442-3769-CBE4B0BFBAF7}"/>
              </a:ext>
            </a:extLst>
          </p:cNvPr>
          <p:cNvSpPr txBox="1"/>
          <p:nvPr/>
        </p:nvSpPr>
        <p:spPr>
          <a:xfrm>
            <a:off x="1162050" y="20288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E2C1FB2-F662-10B9-7061-93DE061F18D0}"/>
              </a:ext>
            </a:extLst>
          </p:cNvPr>
          <p:cNvSpPr/>
          <p:nvPr/>
        </p:nvSpPr>
        <p:spPr>
          <a:xfrm>
            <a:off x="1866506" y="1521276"/>
            <a:ext cx="1990471" cy="71643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Parkplatzver</a:t>
            </a:r>
            <a:r>
              <a:rPr lang="de-DE"/>
              <a:t>-messung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31A696-B19D-89E6-54AA-4CE2E46A9D4B}"/>
              </a:ext>
            </a:extLst>
          </p:cNvPr>
          <p:cNvSpPr/>
          <p:nvPr/>
        </p:nvSpPr>
        <p:spPr>
          <a:xfrm>
            <a:off x="8789238" y="1521275"/>
            <a:ext cx="1990471" cy="71643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Kollisions-warnung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BCA69AE-BC83-3410-1682-494EF0376F3A}"/>
              </a:ext>
            </a:extLst>
          </p:cNvPr>
          <p:cNvSpPr/>
          <p:nvPr/>
        </p:nvSpPr>
        <p:spPr>
          <a:xfrm>
            <a:off x="5327872" y="1497054"/>
            <a:ext cx="1990471" cy="71643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„</a:t>
            </a:r>
            <a:r>
              <a:rPr lang="de-DE" err="1"/>
              <a:t>augmented</a:t>
            </a:r>
            <a:r>
              <a:rPr lang="de-DE"/>
              <a:t> </a:t>
            </a:r>
            <a:r>
              <a:rPr lang="de-DE" err="1"/>
              <a:t>parking</a:t>
            </a:r>
            <a:r>
              <a:rPr lang="de-DE"/>
              <a:t>“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1629D23-976E-982A-2B3B-49B960DA73A6}"/>
              </a:ext>
            </a:extLst>
          </p:cNvPr>
          <p:cNvSpPr/>
          <p:nvPr/>
        </p:nvSpPr>
        <p:spPr>
          <a:xfrm>
            <a:off x="5327871" y="2563842"/>
            <a:ext cx="1990471" cy="109599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Visualisierung der </a:t>
            </a:r>
            <a:r>
              <a:rPr lang="de-DE" err="1"/>
              <a:t>Fahrzeugum-gebung</a:t>
            </a:r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C10067D-A8A8-8985-8524-A20023406630}"/>
              </a:ext>
            </a:extLst>
          </p:cNvPr>
          <p:cNvSpPr/>
          <p:nvPr/>
        </p:nvSpPr>
        <p:spPr>
          <a:xfrm>
            <a:off x="8789826" y="2577556"/>
            <a:ext cx="1990471" cy="109599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Warnung bei Objekten im Schwenkbereich der Türen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3F9B61F7-09B4-3B28-D384-AC4D937C391A}"/>
              </a:ext>
            </a:extLst>
          </p:cNvPr>
          <p:cNvSpPr/>
          <p:nvPr/>
        </p:nvSpPr>
        <p:spPr>
          <a:xfrm>
            <a:off x="1866505" y="2574845"/>
            <a:ext cx="1990471" cy="109599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Grundlage für (automatisierte) Einparkhilfe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392281D7-E5AD-5EE1-8537-C88DEC0B1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03" y="3891037"/>
            <a:ext cx="2682337" cy="1671163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EC032024-4411-CCD4-922E-6C2495A0EE19}"/>
              </a:ext>
            </a:extLst>
          </p:cNvPr>
          <p:cNvSpPr txBox="1"/>
          <p:nvPr/>
        </p:nvSpPr>
        <p:spPr>
          <a:xfrm>
            <a:off x="5017417" y="5564583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Quelle: </a:t>
            </a:r>
            <a:r>
              <a:rPr lang="de-DE" sz="1200"/>
              <a:t>Frank</a:t>
            </a:r>
          </a:p>
        </p:txBody>
      </p:sp>
      <p:sp>
        <p:nvSpPr>
          <p:cNvPr id="34" name="Interaktive Schaltfläche: Video 33">
            <a:hlinkClick r:id="rId5" highlightClick="1"/>
            <a:extLst>
              <a:ext uri="{FF2B5EF4-FFF2-40B4-BE49-F238E27FC236}">
                <a16:creationId xmlns:a16="http://schemas.microsoft.com/office/drawing/2014/main" id="{386A06F8-79D9-013A-BD82-0231AACDEA2A}"/>
              </a:ext>
            </a:extLst>
          </p:cNvPr>
          <p:cNvSpPr/>
          <p:nvPr/>
        </p:nvSpPr>
        <p:spPr>
          <a:xfrm>
            <a:off x="2413262" y="4506013"/>
            <a:ext cx="593889" cy="50020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ilkreis 37">
            <a:extLst>
              <a:ext uri="{FF2B5EF4-FFF2-40B4-BE49-F238E27FC236}">
                <a16:creationId xmlns:a16="http://schemas.microsoft.com/office/drawing/2014/main" id="{5C16EB92-3AE2-E172-4187-AA95FC6E7690}"/>
              </a:ext>
            </a:extLst>
          </p:cNvPr>
          <p:cNvSpPr/>
          <p:nvPr/>
        </p:nvSpPr>
        <p:spPr>
          <a:xfrm>
            <a:off x="9945280" y="4128748"/>
            <a:ext cx="914399" cy="754530"/>
          </a:xfrm>
          <a:prstGeom prst="pie">
            <a:avLst>
              <a:gd name="adj1" fmla="val 866162"/>
              <a:gd name="adj2" fmla="val 54000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9" name="Teilkreis 38">
            <a:extLst>
              <a:ext uri="{FF2B5EF4-FFF2-40B4-BE49-F238E27FC236}">
                <a16:creationId xmlns:a16="http://schemas.microsoft.com/office/drawing/2014/main" id="{7DD264FA-4E52-E331-CB8B-A80E625A88B1}"/>
              </a:ext>
            </a:extLst>
          </p:cNvPr>
          <p:cNvSpPr/>
          <p:nvPr/>
        </p:nvSpPr>
        <p:spPr>
          <a:xfrm>
            <a:off x="9945280" y="4468209"/>
            <a:ext cx="914399" cy="754530"/>
          </a:xfrm>
          <a:prstGeom prst="pie">
            <a:avLst>
              <a:gd name="adj1" fmla="val 866162"/>
              <a:gd name="adj2" fmla="val 54000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Teilkreis 39">
            <a:extLst>
              <a:ext uri="{FF2B5EF4-FFF2-40B4-BE49-F238E27FC236}">
                <a16:creationId xmlns:a16="http://schemas.microsoft.com/office/drawing/2014/main" id="{2FD03B79-4FD6-DBE6-936A-FC4382DE046A}"/>
              </a:ext>
            </a:extLst>
          </p:cNvPr>
          <p:cNvSpPr/>
          <p:nvPr/>
        </p:nvSpPr>
        <p:spPr>
          <a:xfrm>
            <a:off x="9115726" y="4126365"/>
            <a:ext cx="914399" cy="754530"/>
          </a:xfrm>
          <a:prstGeom prst="pie">
            <a:avLst>
              <a:gd name="adj1" fmla="val 5376035"/>
              <a:gd name="adj2" fmla="val 96165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1" name="Teilkreis 40">
            <a:extLst>
              <a:ext uri="{FF2B5EF4-FFF2-40B4-BE49-F238E27FC236}">
                <a16:creationId xmlns:a16="http://schemas.microsoft.com/office/drawing/2014/main" id="{69F14BD1-10D1-8087-BA49-2910AF7D0F7D}"/>
              </a:ext>
            </a:extLst>
          </p:cNvPr>
          <p:cNvSpPr/>
          <p:nvPr/>
        </p:nvSpPr>
        <p:spPr>
          <a:xfrm>
            <a:off x="9115726" y="4465826"/>
            <a:ext cx="914399" cy="754530"/>
          </a:xfrm>
          <a:prstGeom prst="pie">
            <a:avLst>
              <a:gd name="adj1" fmla="val 5376035"/>
              <a:gd name="adj2" fmla="val 96165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6" name="Grafik 45" descr="Warnung Silhouette">
            <a:extLst>
              <a:ext uri="{FF2B5EF4-FFF2-40B4-BE49-F238E27FC236}">
                <a16:creationId xmlns:a16="http://schemas.microsoft.com/office/drawing/2014/main" id="{EB2AAB51-A6B4-BD8E-8F29-9281ADB0B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6573" y="4600657"/>
            <a:ext cx="471747" cy="4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8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A34362F-00BD-DE24-91E9-4499618A5DC9}"/>
              </a:ext>
            </a:extLst>
          </p:cNvPr>
          <p:cNvSpPr txBox="1"/>
          <p:nvPr/>
        </p:nvSpPr>
        <p:spPr>
          <a:xfrm flipH="1">
            <a:off x="633432" y="998055"/>
            <a:ext cx="713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5. Vorbereitung der anschließenden Diskussion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945FD1-C2E0-EEF3-592D-1A1DBE231A45}"/>
              </a:ext>
            </a:extLst>
          </p:cNvPr>
          <p:cNvSpPr txBox="1"/>
          <p:nvPr/>
        </p:nvSpPr>
        <p:spPr>
          <a:xfrm flipH="1">
            <a:off x="7061729" y="1572279"/>
            <a:ext cx="389161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u="sng"/>
              <a:t>grobe Messfehler durch: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1A2498C-9B59-21FD-A93A-47D4670B794D}"/>
              </a:ext>
            </a:extLst>
          </p:cNvPr>
          <p:cNvSpPr txBox="1"/>
          <p:nvPr/>
        </p:nvSpPr>
        <p:spPr>
          <a:xfrm flipH="1">
            <a:off x="7472832" y="1940532"/>
            <a:ext cx="5387133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/>
              <a:t>starke Fahrbahnunebenheiten, </a:t>
            </a:r>
            <a:r>
              <a:rPr lang="de-DE">
                <a:solidFill>
                  <a:schemeClr val="bg1"/>
                </a:solidFill>
                <a:highlight>
                  <a:srgbClr val="FF0000"/>
                </a:highlight>
              </a:rPr>
              <a:t>Erschütterungen</a:t>
            </a:r>
          </a:p>
          <a:p>
            <a:pPr>
              <a:lnSpc>
                <a:spcPct val="200000"/>
              </a:lnSpc>
            </a:pPr>
            <a:r>
              <a:rPr lang="de-DE"/>
              <a:t>plötzliche Lenkbewegungen</a:t>
            </a:r>
          </a:p>
          <a:p>
            <a:pPr>
              <a:lnSpc>
                <a:spcPct val="200000"/>
              </a:lnSpc>
            </a:pPr>
            <a:r>
              <a:rPr lang="de-DE"/>
              <a:t>gewölbte Parkfläche </a:t>
            </a:r>
          </a:p>
          <a:p>
            <a:pPr>
              <a:lnSpc>
                <a:spcPct val="200000"/>
              </a:lnSpc>
            </a:pPr>
            <a:r>
              <a:rPr lang="de-DE"/>
              <a:t>verschmutzte Linse</a:t>
            </a:r>
          </a:p>
          <a:p>
            <a:pPr>
              <a:lnSpc>
                <a:spcPct val="200000"/>
              </a:lnSpc>
            </a:pPr>
            <a:r>
              <a:rPr lang="de-DE"/>
              <a:t>repitive Strukturen, Bsp. Zaunpfosten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43A0AC6-F643-8E58-46BD-46668618771C}"/>
              </a:ext>
            </a:extLst>
          </p:cNvPr>
          <p:cNvSpPr txBox="1"/>
          <p:nvPr/>
        </p:nvSpPr>
        <p:spPr>
          <a:xfrm flipH="1">
            <a:off x="0" y="2463270"/>
            <a:ext cx="55135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de-DE" u="sng"/>
              <a:t>(leichte) Leistungsverringerung durch:</a:t>
            </a:r>
          </a:p>
          <a:p>
            <a:pPr lvl="2">
              <a:lnSpc>
                <a:spcPct val="200000"/>
              </a:lnSpc>
            </a:pPr>
            <a:r>
              <a:rPr lang="de-DE"/>
              <a:t>wenig Referenzpunkte, Deviationen</a:t>
            </a:r>
          </a:p>
          <a:p>
            <a:pPr lvl="2">
              <a:lnSpc>
                <a:spcPct val="200000"/>
              </a:lnSpc>
            </a:pPr>
            <a:r>
              <a:rPr lang="de-DE"/>
              <a:t>Geschwindigkeits- und </a:t>
            </a:r>
            <a:r>
              <a:rPr lang="de-DE">
                <a:solidFill>
                  <a:schemeClr val="bg1"/>
                </a:solidFill>
                <a:highlight>
                  <a:srgbClr val="FF0000"/>
                </a:highlight>
              </a:rPr>
              <a:t>Beleuchtungsabhängigkeit </a:t>
            </a:r>
            <a:r>
              <a:rPr lang="de-DE">
                <a:sym typeface="Wingdings" panose="05000000000000000000" pitchFamily="2" charset="2"/>
              </a:rPr>
              <a:t> ständige Anpassung des Belichtungszeitraums</a:t>
            </a:r>
          </a:p>
          <a:p>
            <a:pPr lvl="2">
              <a:lnSpc>
                <a:spcPct val="200000"/>
              </a:lnSpc>
            </a:pPr>
            <a:r>
              <a:rPr lang="de-DE">
                <a:sym typeface="Wingdings" panose="05000000000000000000" pitchFamily="2" charset="2"/>
              </a:rPr>
              <a:t>veränderliches Signal-Rausch-Verhältnis</a:t>
            </a:r>
          </a:p>
          <a:p>
            <a:pPr lvl="1"/>
            <a:endParaRPr lang="de-DE"/>
          </a:p>
        </p:txBody>
      </p:sp>
      <p:pic>
        <p:nvPicPr>
          <p:cNvPr id="21" name="Grafik 20" descr="Markee nicht mehr folgen mit einfarbiger Füllung">
            <a:extLst>
              <a:ext uri="{FF2B5EF4-FFF2-40B4-BE49-F238E27FC236}">
                <a16:creationId xmlns:a16="http://schemas.microsoft.com/office/drawing/2014/main" id="{00805B08-9B59-E4E1-7B3A-1955B469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270" y="2463270"/>
            <a:ext cx="1931459" cy="1931459"/>
          </a:xfrm>
          <a:prstGeom prst="rect">
            <a:avLst/>
          </a:prstGeom>
        </p:spPr>
      </p:pic>
      <p:pic>
        <p:nvPicPr>
          <p:cNvPr id="4" name="Grafik 3" descr="Markee nicht mehr folgen Silhouette">
            <a:extLst>
              <a:ext uri="{FF2B5EF4-FFF2-40B4-BE49-F238E27FC236}">
                <a16:creationId xmlns:a16="http://schemas.microsoft.com/office/drawing/2014/main" id="{D637FD64-CC5B-ACC5-861B-19E7B275D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7243" y="2152075"/>
            <a:ext cx="367771" cy="367771"/>
          </a:xfrm>
          <a:prstGeom prst="rect">
            <a:avLst/>
          </a:prstGeom>
        </p:spPr>
      </p:pic>
      <p:pic>
        <p:nvPicPr>
          <p:cNvPr id="5" name="Grafik 4" descr="Markee nicht mehr folgen Silhouette">
            <a:extLst>
              <a:ext uri="{FF2B5EF4-FFF2-40B4-BE49-F238E27FC236}">
                <a16:creationId xmlns:a16="http://schemas.microsoft.com/office/drawing/2014/main" id="{6EB095A7-8FC6-28B2-B2D6-C78FB1EC0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7244" y="2692279"/>
            <a:ext cx="367771" cy="367771"/>
          </a:xfrm>
          <a:prstGeom prst="rect">
            <a:avLst/>
          </a:prstGeom>
        </p:spPr>
      </p:pic>
      <p:pic>
        <p:nvPicPr>
          <p:cNvPr id="6" name="Grafik 5" descr="Markee nicht mehr folgen Silhouette">
            <a:extLst>
              <a:ext uri="{FF2B5EF4-FFF2-40B4-BE49-F238E27FC236}">
                <a16:creationId xmlns:a16="http://schemas.microsoft.com/office/drawing/2014/main" id="{B537DD25-E073-B21F-D309-13177FB93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7871" y="3277089"/>
            <a:ext cx="367771" cy="367771"/>
          </a:xfrm>
          <a:prstGeom prst="rect">
            <a:avLst/>
          </a:prstGeom>
        </p:spPr>
      </p:pic>
      <p:pic>
        <p:nvPicPr>
          <p:cNvPr id="7" name="Grafik 6" descr="Markee nicht mehr folgen Silhouette">
            <a:extLst>
              <a:ext uri="{FF2B5EF4-FFF2-40B4-BE49-F238E27FC236}">
                <a16:creationId xmlns:a16="http://schemas.microsoft.com/office/drawing/2014/main" id="{71FFD581-5540-DFC2-4B38-46521D6C2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3946" y="3805600"/>
            <a:ext cx="367771" cy="367771"/>
          </a:xfrm>
          <a:prstGeom prst="rect">
            <a:avLst/>
          </a:prstGeom>
        </p:spPr>
      </p:pic>
      <p:pic>
        <p:nvPicPr>
          <p:cNvPr id="8" name="Grafik 7" descr="Markee nicht mehr folgen Silhouette">
            <a:extLst>
              <a:ext uri="{FF2B5EF4-FFF2-40B4-BE49-F238E27FC236}">
                <a16:creationId xmlns:a16="http://schemas.microsoft.com/office/drawing/2014/main" id="{CECE7BD3-39CA-C499-FE34-9536B1848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3947" y="4357498"/>
            <a:ext cx="367771" cy="367771"/>
          </a:xfrm>
          <a:prstGeom prst="rect">
            <a:avLst/>
          </a:prstGeom>
        </p:spPr>
      </p:pic>
      <p:pic>
        <p:nvPicPr>
          <p:cNvPr id="9" name="Grafik 8" descr="Markee nicht mehr folgen Silhouette">
            <a:extLst>
              <a:ext uri="{FF2B5EF4-FFF2-40B4-BE49-F238E27FC236}">
                <a16:creationId xmlns:a16="http://schemas.microsoft.com/office/drawing/2014/main" id="{F85A3061-D4D6-0D7B-CD07-7A3CEFBA1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637" y="3082028"/>
            <a:ext cx="367771" cy="367771"/>
          </a:xfrm>
          <a:prstGeom prst="rect">
            <a:avLst/>
          </a:prstGeom>
        </p:spPr>
      </p:pic>
      <p:pic>
        <p:nvPicPr>
          <p:cNvPr id="10" name="Grafik 9" descr="Markee nicht mehr folgen Silhouette">
            <a:extLst>
              <a:ext uri="{FF2B5EF4-FFF2-40B4-BE49-F238E27FC236}">
                <a16:creationId xmlns:a16="http://schemas.microsoft.com/office/drawing/2014/main" id="{7529B8C5-D8C2-DBE2-DA06-95D2B7B54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637" y="3621714"/>
            <a:ext cx="367771" cy="367771"/>
          </a:xfrm>
          <a:prstGeom prst="rect">
            <a:avLst/>
          </a:prstGeom>
        </p:spPr>
      </p:pic>
      <p:pic>
        <p:nvPicPr>
          <p:cNvPr id="11" name="Grafik 10" descr="Markee nicht mehr folgen Silhouette">
            <a:extLst>
              <a:ext uri="{FF2B5EF4-FFF2-40B4-BE49-F238E27FC236}">
                <a16:creationId xmlns:a16="http://schemas.microsoft.com/office/drawing/2014/main" id="{F15FA0F1-A782-4E60-BF50-80976FB45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081" y="5257127"/>
            <a:ext cx="367771" cy="3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5F49E29-CD19-E442-3769-CBE4B0BFBAF7}"/>
              </a:ext>
            </a:extLst>
          </p:cNvPr>
          <p:cNvSpPr txBox="1"/>
          <p:nvPr/>
        </p:nvSpPr>
        <p:spPr>
          <a:xfrm>
            <a:off x="1105489" y="18056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11" name="Grafik 10" descr="Marke folgen mit einfarbiger Füllung">
            <a:extLst>
              <a:ext uri="{FF2B5EF4-FFF2-40B4-BE49-F238E27FC236}">
                <a16:creationId xmlns:a16="http://schemas.microsoft.com/office/drawing/2014/main" id="{B45BF7F8-F963-657C-A0E1-43E17B103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3710" y="2255881"/>
            <a:ext cx="1931458" cy="193145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6945FD1-C2E0-EEF3-592D-1A1DBE231A45}"/>
              </a:ext>
            </a:extLst>
          </p:cNvPr>
          <p:cNvSpPr txBox="1"/>
          <p:nvPr/>
        </p:nvSpPr>
        <p:spPr>
          <a:xfrm flipH="1">
            <a:off x="7428183" y="1313885"/>
            <a:ext cx="182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FC538AE-80B6-4CE7-91D5-5F112B60C5BE}"/>
              </a:ext>
            </a:extLst>
          </p:cNvPr>
          <p:cNvSpPr txBox="1"/>
          <p:nvPr/>
        </p:nvSpPr>
        <p:spPr>
          <a:xfrm flipH="1">
            <a:off x="6610018" y="851184"/>
            <a:ext cx="51089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de-DE"/>
              <a:t>Motion-Stereo </a:t>
            </a:r>
          </a:p>
          <a:p>
            <a:pPr lvl="1">
              <a:lnSpc>
                <a:spcPct val="200000"/>
              </a:lnSpc>
            </a:pPr>
            <a:r>
              <a:rPr lang="de-DE">
                <a:sym typeface="Wingdings" panose="05000000000000000000" pitchFamily="2" charset="2"/>
              </a:rPr>
              <a:t>	 </a:t>
            </a:r>
            <a:r>
              <a:rPr lang="de-DE">
                <a:solidFill>
                  <a:schemeClr val="bg1"/>
                </a:solidFill>
                <a:highlight>
                  <a:srgbClr val="008000"/>
                </a:highlight>
                <a:sym typeface="Wingdings" panose="05000000000000000000" pitchFamily="2" charset="2"/>
              </a:rPr>
              <a:t>Einsparen einer Kamera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de-DE">
                <a:sym typeface="Wingdings" panose="05000000000000000000" pitchFamily="2" charset="2"/>
              </a:rPr>
              <a:t>keine Kombination von USS und Kamera nötig</a:t>
            </a:r>
          </a:p>
          <a:p>
            <a:pPr lvl="2">
              <a:lnSpc>
                <a:spcPct val="200000"/>
              </a:lnSpc>
            </a:pPr>
            <a:endParaRPr lang="de-DE">
              <a:sym typeface="Wingdings" panose="05000000000000000000" pitchFamily="2" charset="2"/>
            </a:endParaRPr>
          </a:p>
          <a:p>
            <a:pPr lvl="1">
              <a:lnSpc>
                <a:spcPct val="200000"/>
              </a:lnSpc>
            </a:pPr>
            <a:r>
              <a:rPr lang="de-DE"/>
              <a:t>Nutzung bestehender Seiten- oder Top-View-  Kamera</a:t>
            </a:r>
          </a:p>
          <a:p>
            <a:pPr lvl="1">
              <a:lnSpc>
                <a:spcPct val="200000"/>
              </a:lnSpc>
            </a:pPr>
            <a:r>
              <a:rPr lang="de-DE"/>
              <a:t>Einsparen von Prozessoren, Bsp.: Zentralrechner (Tesla)</a:t>
            </a:r>
          </a:p>
          <a:p>
            <a:pPr lvl="1"/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0115BD7-E6B5-203C-1AD6-88B02E0221E8}"/>
              </a:ext>
            </a:extLst>
          </p:cNvPr>
          <p:cNvSpPr txBox="1"/>
          <p:nvPr/>
        </p:nvSpPr>
        <p:spPr>
          <a:xfrm flipH="1">
            <a:off x="1128348" y="1045409"/>
            <a:ext cx="58500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endParaRPr lang="de-DE"/>
          </a:p>
          <a:p>
            <a:pPr lvl="1">
              <a:lnSpc>
                <a:spcPct val="200000"/>
              </a:lnSpc>
            </a:pPr>
            <a:r>
              <a:rPr lang="de-DE"/>
              <a:t> hohe Reichweite (abhängig vom Objektiv) </a:t>
            </a:r>
          </a:p>
          <a:p>
            <a:pPr lvl="1">
              <a:lnSpc>
                <a:spcPct val="200000"/>
              </a:lnSpc>
            </a:pPr>
            <a:r>
              <a:rPr lang="de-DE"/>
              <a:t> eine Bildverarbeitung </a:t>
            </a:r>
          </a:p>
          <a:p>
            <a:pPr lvl="1">
              <a:lnSpc>
                <a:spcPct val="200000"/>
              </a:lnSpc>
            </a:pPr>
            <a:r>
              <a:rPr lang="de-DE">
                <a:sym typeface="Wingdings" panose="05000000000000000000" pitchFamily="2" charset="2"/>
              </a:rPr>
              <a:t>	 mehrere Anwendungen</a:t>
            </a:r>
          </a:p>
          <a:p>
            <a:pPr lvl="1">
              <a:lnSpc>
                <a:spcPct val="200000"/>
              </a:lnSpc>
            </a:pPr>
            <a:r>
              <a:rPr lang="de-DE">
                <a:sym typeface="Wingdings" panose="05000000000000000000" pitchFamily="2" charset="2"/>
              </a:rPr>
              <a:t> Farbwahrnehmung</a:t>
            </a:r>
          </a:p>
          <a:p>
            <a:pPr lvl="1">
              <a:lnSpc>
                <a:spcPct val="200000"/>
              </a:lnSpc>
            </a:pP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>
                <a:solidFill>
                  <a:schemeClr val="bg1"/>
                </a:solidFill>
                <a:highlight>
                  <a:srgbClr val="008000"/>
                </a:highlight>
                <a:sym typeface="Wingdings" panose="05000000000000000000" pitchFamily="2" charset="2"/>
              </a:rPr>
              <a:t>Objektklassifizierung</a:t>
            </a:r>
            <a:endParaRPr lang="de-DE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lvl="1"/>
            <a:endParaRPr lang="de-DE"/>
          </a:p>
        </p:txBody>
      </p:sp>
      <p:pic>
        <p:nvPicPr>
          <p:cNvPr id="5" name="Grafik 4" descr="Marke folgen Silhouette">
            <a:extLst>
              <a:ext uri="{FF2B5EF4-FFF2-40B4-BE49-F238E27FC236}">
                <a16:creationId xmlns:a16="http://schemas.microsoft.com/office/drawing/2014/main" id="{7B59B44B-7195-205C-FAA2-BF69DE43C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6618" y="1045409"/>
            <a:ext cx="367772" cy="367772"/>
          </a:xfrm>
          <a:prstGeom prst="rect">
            <a:avLst/>
          </a:prstGeom>
        </p:spPr>
      </p:pic>
      <p:pic>
        <p:nvPicPr>
          <p:cNvPr id="6" name="Grafik 5" descr="Marke folgen Silhouette">
            <a:extLst>
              <a:ext uri="{FF2B5EF4-FFF2-40B4-BE49-F238E27FC236}">
                <a16:creationId xmlns:a16="http://schemas.microsoft.com/office/drawing/2014/main" id="{12E594C9-870E-0FC2-1099-EF5171323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6391" y="3805839"/>
            <a:ext cx="367772" cy="367772"/>
          </a:xfrm>
          <a:prstGeom prst="rect">
            <a:avLst/>
          </a:prstGeom>
        </p:spPr>
      </p:pic>
      <p:pic>
        <p:nvPicPr>
          <p:cNvPr id="7" name="Grafik 6" descr="Marke folgen Silhouette">
            <a:extLst>
              <a:ext uri="{FF2B5EF4-FFF2-40B4-BE49-F238E27FC236}">
                <a16:creationId xmlns:a16="http://schemas.microsoft.com/office/drawing/2014/main" id="{2216A0E1-0B57-F7DA-FB92-AD7202CD3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7275" y="4911767"/>
            <a:ext cx="367772" cy="367772"/>
          </a:xfrm>
          <a:prstGeom prst="rect">
            <a:avLst/>
          </a:prstGeom>
        </p:spPr>
      </p:pic>
      <p:pic>
        <p:nvPicPr>
          <p:cNvPr id="9" name="Grafik 8" descr="Marke folgen Silhouette">
            <a:extLst>
              <a:ext uri="{FF2B5EF4-FFF2-40B4-BE49-F238E27FC236}">
                <a16:creationId xmlns:a16="http://schemas.microsoft.com/office/drawing/2014/main" id="{6533C881-CC46-C4F8-B47A-88F39C9CB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2005" y="1815139"/>
            <a:ext cx="367772" cy="367772"/>
          </a:xfrm>
          <a:prstGeom prst="rect">
            <a:avLst/>
          </a:prstGeom>
        </p:spPr>
      </p:pic>
      <p:pic>
        <p:nvPicPr>
          <p:cNvPr id="10" name="Grafik 9" descr="Marke folgen Silhouette">
            <a:extLst>
              <a:ext uri="{FF2B5EF4-FFF2-40B4-BE49-F238E27FC236}">
                <a16:creationId xmlns:a16="http://schemas.microsoft.com/office/drawing/2014/main" id="{252CF590-09A4-B710-702F-32DF1F4A7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2005" y="2330528"/>
            <a:ext cx="367772" cy="367772"/>
          </a:xfrm>
          <a:prstGeom prst="rect">
            <a:avLst/>
          </a:prstGeom>
        </p:spPr>
      </p:pic>
      <p:pic>
        <p:nvPicPr>
          <p:cNvPr id="12" name="Grafik 11" descr="Marke folgen Silhouette">
            <a:extLst>
              <a:ext uri="{FF2B5EF4-FFF2-40B4-BE49-F238E27FC236}">
                <a16:creationId xmlns:a16="http://schemas.microsoft.com/office/drawing/2014/main" id="{F98B846E-4E40-9A9E-84DD-97957B784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2005" y="3438067"/>
            <a:ext cx="367772" cy="367772"/>
          </a:xfrm>
          <a:prstGeom prst="rect">
            <a:avLst/>
          </a:prstGeom>
        </p:spPr>
      </p:pic>
      <p:pic>
        <p:nvPicPr>
          <p:cNvPr id="14" name="Grafik 13" descr="Marke folgen Silhouette">
            <a:extLst>
              <a:ext uri="{FF2B5EF4-FFF2-40B4-BE49-F238E27FC236}">
                <a16:creationId xmlns:a16="http://schemas.microsoft.com/office/drawing/2014/main" id="{B75E9E80-994E-52A6-40E6-2A79ED955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6370" y="4003453"/>
            <a:ext cx="367772" cy="36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669FCE2-8577-1248-883F-2A885704DFD4}"/>
              </a:ext>
            </a:extLst>
          </p:cNvPr>
          <p:cNvSpPr txBox="1"/>
          <p:nvPr/>
        </p:nvSpPr>
        <p:spPr>
          <a:xfrm flipH="1">
            <a:off x="633433" y="998055"/>
            <a:ext cx="450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6. Fazit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0695B-B654-D374-BBCD-4C75EBCED03A}"/>
              </a:ext>
            </a:extLst>
          </p:cNvPr>
          <p:cNvSpPr txBox="1"/>
          <p:nvPr/>
        </p:nvSpPr>
        <p:spPr>
          <a:xfrm flipH="1">
            <a:off x="2886074" y="1847453"/>
            <a:ext cx="7030923" cy="33590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/>
              <a:t>Praxis: Ultraschall heute noch zuverlässiger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400"/>
              <a:t>aber Kameras erst seit wenigen Jahren für </a:t>
            </a:r>
            <a:r>
              <a:rPr lang="de-DE" sz="2400" err="1"/>
              <a:t>Umfeldsensorik</a:t>
            </a:r>
            <a:r>
              <a:rPr lang="de-DE" sz="2400"/>
              <a:t> in Fahrzeugtechnik</a:t>
            </a:r>
          </a:p>
          <a:p>
            <a:pPr lvl="1">
              <a:lnSpc>
                <a:spcPct val="150000"/>
              </a:lnSpc>
            </a:pPr>
            <a:r>
              <a:rPr lang="de-DE" sz="2400">
                <a:sym typeface="Wingdings" panose="05000000000000000000" pitchFamily="2" charset="2"/>
              </a:rPr>
              <a:t>	 Weiterentwicklung</a:t>
            </a:r>
          </a:p>
          <a:p>
            <a:pPr lvl="1">
              <a:lnSpc>
                <a:spcPct val="150000"/>
              </a:lnSpc>
            </a:pPr>
            <a:r>
              <a:rPr lang="de-DE" sz="2400">
                <a:sym typeface="Wingdings" panose="05000000000000000000" pitchFamily="2" charset="2"/>
              </a:rPr>
              <a:t>	 möglicherweise Ablösen von Radar- und 	Ultraschallsensoren in naher Zukunft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033461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91987"/>
            <a:ext cx="48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Anhang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E70B37-F4C4-6C57-4AB6-AFE169362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84" y="1408001"/>
            <a:ext cx="626723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3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BD8F7F-7149-8536-4D71-B3217393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4" y="1910770"/>
            <a:ext cx="6474568" cy="36473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6901" y="1082917"/>
            <a:ext cx="488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1. Motivation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27FBCD-A912-B1AA-284B-DC314C5471B0}"/>
              </a:ext>
            </a:extLst>
          </p:cNvPr>
          <p:cNvSpPr txBox="1"/>
          <p:nvPr/>
        </p:nvSpPr>
        <p:spPr>
          <a:xfrm flipH="1">
            <a:off x="596901" y="5862743"/>
            <a:ext cx="293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Quelle</a:t>
            </a:r>
            <a:r>
              <a:rPr lang="de-DE" sz="1200">
                <a:solidFill>
                  <a:schemeClr val="bg1"/>
                </a:solidFill>
              </a:rPr>
              <a:t>: Renault</a:t>
            </a:r>
          </a:p>
        </p:txBody>
      </p:sp>
      <p:pic>
        <p:nvPicPr>
          <p:cNvPr id="12" name="Grafik 11" descr="Münzen Silhouette">
            <a:extLst>
              <a:ext uri="{FF2B5EF4-FFF2-40B4-BE49-F238E27FC236}">
                <a16:creationId xmlns:a16="http://schemas.microsoft.com/office/drawing/2014/main" id="{AB649DAA-5957-96BF-95E3-BFA996503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6532" y="3953758"/>
            <a:ext cx="2028825" cy="2028825"/>
          </a:xfrm>
          <a:prstGeom prst="rect">
            <a:avLst/>
          </a:prstGeom>
        </p:spPr>
      </p:pic>
      <p:pic>
        <p:nvPicPr>
          <p:cNvPr id="6" name="Grafik 5" descr="Kamera mit einfarbiger Füllung">
            <a:extLst>
              <a:ext uri="{FF2B5EF4-FFF2-40B4-BE49-F238E27FC236}">
                <a16:creationId xmlns:a16="http://schemas.microsoft.com/office/drawing/2014/main" id="{ADBE209B-1AA2-54DE-D3D1-09CE17347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0300" y="790575"/>
            <a:ext cx="2028825" cy="2028825"/>
          </a:xfrm>
          <a:prstGeom prst="rect">
            <a:avLst/>
          </a:prstGeom>
        </p:spPr>
      </p:pic>
      <p:pic>
        <p:nvPicPr>
          <p:cNvPr id="7" name="Grafik 6" descr="Kamera mit einfarbiger Füllung">
            <a:extLst>
              <a:ext uri="{FF2B5EF4-FFF2-40B4-BE49-F238E27FC236}">
                <a16:creationId xmlns:a16="http://schemas.microsoft.com/office/drawing/2014/main" id="{5B4D02B5-378E-5DB3-F26E-4B2741D90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0475" y="762640"/>
            <a:ext cx="2028825" cy="2028825"/>
          </a:xfrm>
          <a:prstGeom prst="rect">
            <a:avLst/>
          </a:prstGeom>
        </p:spPr>
      </p:pic>
      <p:sp>
        <p:nvSpPr>
          <p:cNvPr id="8" name="Multiplikationszeichen 7">
            <a:extLst>
              <a:ext uri="{FF2B5EF4-FFF2-40B4-BE49-F238E27FC236}">
                <a16:creationId xmlns:a16="http://schemas.microsoft.com/office/drawing/2014/main" id="{0589C459-6BF8-1C11-63D8-6B461FED1166}"/>
              </a:ext>
            </a:extLst>
          </p:cNvPr>
          <p:cNvSpPr/>
          <p:nvPr/>
        </p:nvSpPr>
        <p:spPr>
          <a:xfrm>
            <a:off x="8982074" y="875417"/>
            <a:ext cx="4105275" cy="202882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9E51907D-8EEF-B9A1-3FB3-9C22CEE86194}"/>
              </a:ext>
            </a:extLst>
          </p:cNvPr>
          <p:cNvSpPr/>
          <p:nvPr/>
        </p:nvSpPr>
        <p:spPr>
          <a:xfrm>
            <a:off x="9304232" y="2846910"/>
            <a:ext cx="670135" cy="110684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9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>
            <a:extLst>
              <a:ext uri="{FF2B5EF4-FFF2-40B4-BE49-F238E27FC236}">
                <a16:creationId xmlns:a16="http://schemas.microsoft.com/office/drawing/2014/main" id="{8B874804-8B2C-9C9D-62AE-4DF0666A5FEB}"/>
              </a:ext>
            </a:extLst>
          </p:cNvPr>
          <p:cNvSpPr/>
          <p:nvPr/>
        </p:nvSpPr>
        <p:spPr>
          <a:xfrm>
            <a:off x="4304471" y="2180761"/>
            <a:ext cx="2157273" cy="1200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7F19D86-13DC-A3E4-35C9-4A95E2135343}"/>
              </a:ext>
            </a:extLst>
          </p:cNvPr>
          <p:cNvSpPr txBox="1"/>
          <p:nvPr/>
        </p:nvSpPr>
        <p:spPr>
          <a:xfrm flipH="1">
            <a:off x="1207551" y="1667807"/>
            <a:ext cx="23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linkes Bild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7C12D0D-77B9-058F-9028-E5DE6BE9F7E7}"/>
              </a:ext>
            </a:extLst>
          </p:cNvPr>
          <p:cNvSpPr txBox="1"/>
          <p:nvPr/>
        </p:nvSpPr>
        <p:spPr>
          <a:xfrm flipH="1">
            <a:off x="4179916" y="1659498"/>
            <a:ext cx="23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rechtes Bild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5F5AE5B-C614-C5B5-A404-6878EE2C2705}"/>
              </a:ext>
            </a:extLst>
          </p:cNvPr>
          <p:cNvSpPr/>
          <p:nvPr/>
        </p:nvSpPr>
        <p:spPr>
          <a:xfrm>
            <a:off x="750028" y="2180761"/>
            <a:ext cx="2157273" cy="1200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110C54F5-356D-786A-AA95-5F7C86F34586}"/>
              </a:ext>
            </a:extLst>
          </p:cNvPr>
          <p:cNvCxnSpPr>
            <a:cxnSpLocks/>
          </p:cNvCxnSpPr>
          <p:nvPr/>
        </p:nvCxnSpPr>
        <p:spPr>
          <a:xfrm>
            <a:off x="430432" y="2781114"/>
            <a:ext cx="640442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A7C63D44-688B-ABEE-6C08-757BB98E6FB1}"/>
              </a:ext>
            </a:extLst>
          </p:cNvPr>
          <p:cNvSpPr txBox="1"/>
          <p:nvPr/>
        </p:nvSpPr>
        <p:spPr>
          <a:xfrm>
            <a:off x="6023006" y="3868490"/>
            <a:ext cx="1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err="1"/>
              <a:t>Epipolarlinie</a:t>
            </a:r>
            <a:endParaRPr lang="de-DE"/>
          </a:p>
        </p:txBody>
      </p:sp>
      <p:sp>
        <p:nvSpPr>
          <p:cNvPr id="3" name="Multiplikationszeichen 2">
            <a:extLst>
              <a:ext uri="{FF2B5EF4-FFF2-40B4-BE49-F238E27FC236}">
                <a16:creationId xmlns:a16="http://schemas.microsoft.com/office/drawing/2014/main" id="{E45D8D47-BD0D-4960-F208-FB4DBA7A116E}"/>
              </a:ext>
            </a:extLst>
          </p:cNvPr>
          <p:cNvSpPr/>
          <p:nvPr/>
        </p:nvSpPr>
        <p:spPr>
          <a:xfrm>
            <a:off x="5084390" y="2632252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52E84C8-398F-E5D0-9E0B-7AF4307BD7B4}"/>
              </a:ext>
            </a:extLst>
          </p:cNvPr>
          <p:cNvCxnSpPr/>
          <p:nvPr/>
        </p:nvCxnSpPr>
        <p:spPr>
          <a:xfrm>
            <a:off x="5383107" y="2019842"/>
            <a:ext cx="0" cy="14648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2C98524-C44B-83A7-9AE5-19A520CF4F62}"/>
              </a:ext>
            </a:extLst>
          </p:cNvPr>
          <p:cNvCxnSpPr/>
          <p:nvPr/>
        </p:nvCxnSpPr>
        <p:spPr>
          <a:xfrm>
            <a:off x="1828664" y="2033747"/>
            <a:ext cx="0" cy="14648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Multiplikationszeichen 7">
            <a:extLst>
              <a:ext uri="{FF2B5EF4-FFF2-40B4-BE49-F238E27FC236}">
                <a16:creationId xmlns:a16="http://schemas.microsoft.com/office/drawing/2014/main" id="{E847CB3A-6AE6-3A1B-4C0B-A518A5741E8B}"/>
              </a:ext>
            </a:extLst>
          </p:cNvPr>
          <p:cNvSpPr/>
          <p:nvPr/>
        </p:nvSpPr>
        <p:spPr>
          <a:xfrm>
            <a:off x="2553022" y="2632414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FC0941B-04B5-69AD-8523-27A3A1B39642}"/>
              </a:ext>
            </a:extLst>
          </p:cNvPr>
          <p:cNvCxnSpPr/>
          <p:nvPr/>
        </p:nvCxnSpPr>
        <p:spPr>
          <a:xfrm>
            <a:off x="750028" y="2632414"/>
            <a:ext cx="19719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15503C-3F40-C9E3-570D-F4A2A10A2EC5}"/>
              </a:ext>
            </a:extLst>
          </p:cNvPr>
          <p:cNvCxnSpPr>
            <a:cxnSpLocks/>
          </p:cNvCxnSpPr>
          <p:nvPr/>
        </p:nvCxnSpPr>
        <p:spPr>
          <a:xfrm>
            <a:off x="4304471" y="2606648"/>
            <a:ext cx="95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3508CB8C-BA43-D449-BB24-D4F18999CC0B}"/>
              </a:ext>
            </a:extLst>
          </p:cNvPr>
          <p:cNvSpPr txBox="1"/>
          <p:nvPr/>
        </p:nvSpPr>
        <p:spPr>
          <a:xfrm>
            <a:off x="1093549" y="2283483"/>
            <a:ext cx="121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de-DE" baseline="-25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C40477-8440-E908-C370-9B8B712116CB}"/>
              </a:ext>
            </a:extLst>
          </p:cNvPr>
          <p:cNvSpPr txBox="1"/>
          <p:nvPr/>
        </p:nvSpPr>
        <p:spPr>
          <a:xfrm>
            <a:off x="4602472" y="2227305"/>
            <a:ext cx="38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de-DE" baseline="-25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98FF86E-E230-DB80-4304-99709CCE4A7A}"/>
              </a:ext>
            </a:extLst>
          </p:cNvPr>
          <p:cNvSpPr/>
          <p:nvPr/>
        </p:nvSpPr>
        <p:spPr>
          <a:xfrm>
            <a:off x="2480670" y="4206112"/>
            <a:ext cx="2157273" cy="1200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AD176C0-E9EE-AD40-A8F4-A0EEAC62977C}"/>
              </a:ext>
            </a:extLst>
          </p:cNvPr>
          <p:cNvSpPr txBox="1"/>
          <p:nvPr/>
        </p:nvSpPr>
        <p:spPr>
          <a:xfrm flipH="1">
            <a:off x="3159963" y="3600168"/>
            <a:ext cx="7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Fusion</a:t>
            </a:r>
          </a:p>
        </p:txBody>
      </p:sp>
      <p:sp>
        <p:nvSpPr>
          <p:cNvPr id="19" name="Multiplikationszeichen 18">
            <a:extLst>
              <a:ext uri="{FF2B5EF4-FFF2-40B4-BE49-F238E27FC236}">
                <a16:creationId xmlns:a16="http://schemas.microsoft.com/office/drawing/2014/main" id="{38F8AE8E-C71D-A024-5FA4-A18CB3CBEE2F}"/>
              </a:ext>
            </a:extLst>
          </p:cNvPr>
          <p:cNvSpPr/>
          <p:nvPr/>
        </p:nvSpPr>
        <p:spPr>
          <a:xfrm>
            <a:off x="3263471" y="4657765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18EDB45-764D-E0C4-CCED-D2CD8A248F5C}"/>
              </a:ext>
            </a:extLst>
          </p:cNvPr>
          <p:cNvCxnSpPr/>
          <p:nvPr/>
        </p:nvCxnSpPr>
        <p:spPr>
          <a:xfrm>
            <a:off x="3559306" y="4055648"/>
            <a:ext cx="0" cy="14648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8AC4C50F-9173-1542-72C2-D6569A3F50E7}"/>
              </a:ext>
            </a:extLst>
          </p:cNvPr>
          <p:cNvSpPr txBox="1"/>
          <p:nvPr/>
        </p:nvSpPr>
        <p:spPr>
          <a:xfrm>
            <a:off x="3691771" y="4354812"/>
            <a:ext cx="53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EB02FE9-CD34-874C-3287-F209C4BF0C6B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1828665" y="3383008"/>
            <a:ext cx="1331298" cy="40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ED0CCFB-2FA7-7EDD-7377-76940759200C}"/>
              </a:ext>
            </a:extLst>
          </p:cNvPr>
          <p:cNvCxnSpPr>
            <a:cxnSpLocks/>
            <a:stCxn id="57" idx="2"/>
            <a:endCxn id="18" idx="1"/>
          </p:cNvCxnSpPr>
          <p:nvPr/>
        </p:nvCxnSpPr>
        <p:spPr>
          <a:xfrm flipH="1">
            <a:off x="3955794" y="3381467"/>
            <a:ext cx="1427314" cy="403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8C87F46-F2D5-6E44-A249-7D461722B2FE}"/>
              </a:ext>
            </a:extLst>
          </p:cNvPr>
          <p:cNvCxnSpPr>
            <a:cxnSpLocks/>
          </p:cNvCxnSpPr>
          <p:nvPr/>
        </p:nvCxnSpPr>
        <p:spPr>
          <a:xfrm>
            <a:off x="2360473" y="4806465"/>
            <a:ext cx="238513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E504F7E-CB3E-4A2E-CB38-54F8D1863D8D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4728241" y="4237822"/>
            <a:ext cx="2244676" cy="550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A44DAB90-82AD-53D8-D88A-91F15A9FCCE8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650393" y="2795070"/>
            <a:ext cx="322524" cy="107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ultiplikationszeichen 52">
            <a:extLst>
              <a:ext uri="{FF2B5EF4-FFF2-40B4-BE49-F238E27FC236}">
                <a16:creationId xmlns:a16="http://schemas.microsoft.com/office/drawing/2014/main" id="{C7C295C9-DB7D-5DED-DEAE-2010CE8A6170}"/>
              </a:ext>
            </a:extLst>
          </p:cNvPr>
          <p:cNvSpPr/>
          <p:nvPr/>
        </p:nvSpPr>
        <p:spPr>
          <a:xfrm>
            <a:off x="4277886" y="4657765"/>
            <a:ext cx="338002" cy="2974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70B4075-492F-2825-81B5-FC1E86D5B8AB}"/>
              </a:ext>
            </a:extLst>
          </p:cNvPr>
          <p:cNvCxnSpPr/>
          <p:nvPr/>
        </p:nvCxnSpPr>
        <p:spPr>
          <a:xfrm>
            <a:off x="3432472" y="4657765"/>
            <a:ext cx="10144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8DCEC13C-7574-131E-80DC-A3A753B68123}"/>
              </a:ext>
            </a:extLst>
          </p:cNvPr>
          <p:cNvSpPr txBox="1"/>
          <p:nvPr/>
        </p:nvSpPr>
        <p:spPr>
          <a:xfrm>
            <a:off x="7790737" y="1169987"/>
            <a:ext cx="43986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= horizontale Verschiebung eines Referenzpunktes in zwei Bildern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Größe der Abweichung abhängig von Entfernung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benötigt für Tiefenmessung </a:t>
            </a:r>
          </a:p>
          <a:p>
            <a:pPr>
              <a:lnSpc>
                <a:spcPct val="150000"/>
              </a:lnSpc>
            </a:pPr>
            <a:endParaRPr lang="de-DE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Suchen von mehreren Referenzpunkten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„</a:t>
            </a:r>
            <a:r>
              <a:rPr lang="de-DE" err="1">
                <a:ea typeface="Cambria Math" panose="02040503050406030204" pitchFamily="18" charset="0"/>
                <a:cs typeface="Times New Roman" panose="02020603050405020304" pitchFamily="18" charset="0"/>
              </a:rPr>
              <a:t>sum</a:t>
            </a: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de-DE" err="1">
                <a:ea typeface="Cambria Math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 absolute </a:t>
            </a:r>
            <a:r>
              <a:rPr lang="de-DE" err="1">
                <a:ea typeface="Cambria Math" panose="02040503050406030204" pitchFamily="18" charset="0"/>
                <a:cs typeface="Times New Roman" panose="02020603050405020304" pitchFamily="18" charset="0"/>
              </a:rPr>
              <a:t>differences</a:t>
            </a: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“ für </a:t>
            </a:r>
          </a:p>
          <a:p>
            <a:pPr>
              <a:lnSpc>
                <a:spcPct val="150000"/>
              </a:lnSpc>
            </a:pPr>
            <a:r>
              <a:rPr lang="de-DE">
                <a:ea typeface="Cambria Math" panose="02040503050406030204" pitchFamily="18" charset="0"/>
                <a:cs typeface="Times New Roman" panose="02020603050405020304" pitchFamily="18" charset="0"/>
              </a:rPr>
              <a:t>gesamtes Bild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EA721D04-183B-2C41-58AB-A96ADE1727CE}"/>
                  </a:ext>
                </a:extLst>
              </p:cNvPr>
              <p:cNvSpPr txBox="1"/>
              <p:nvPr/>
            </p:nvSpPr>
            <p:spPr>
              <a:xfrm>
                <a:off x="2714257" y="5542446"/>
                <a:ext cx="1677565" cy="36933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de-DE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DE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EA721D04-183B-2C41-58AB-A96ADE172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57" y="5542446"/>
                <a:ext cx="1677565" cy="369332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73DA69E0-F131-2DFC-D30B-5100561245F3}"/>
              </a:ext>
            </a:extLst>
          </p:cNvPr>
          <p:cNvSpPr/>
          <p:nvPr/>
        </p:nvSpPr>
        <p:spPr>
          <a:xfrm>
            <a:off x="9560438" y="3583150"/>
            <a:ext cx="246689" cy="4066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FA49E3-463D-2FCB-830B-8F8585CC83B7}"/>
              </a:ext>
            </a:extLst>
          </p:cNvPr>
          <p:cNvSpPr txBox="1"/>
          <p:nvPr/>
        </p:nvSpPr>
        <p:spPr>
          <a:xfrm flipH="1">
            <a:off x="609934" y="743674"/>
            <a:ext cx="7563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2. Erklärung grundlegender Begriffe</a:t>
            </a:r>
          </a:p>
          <a:p>
            <a:r>
              <a:rPr lang="de-DE" sz="2400"/>
              <a:t>2.2 Deviation 	</a:t>
            </a:r>
            <a:r>
              <a:rPr lang="de-DE"/>
              <a:t>(</a:t>
            </a:r>
            <a:r>
              <a:rPr lang="de-DE">
                <a:sym typeface="Wingdings" panose="05000000000000000000" pitchFamily="2" charset="2"/>
              </a:rPr>
              <a:t>auch „Disparität“)</a:t>
            </a:r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3F8BD67E-3E6D-4C40-B7DA-86B7F0BA9118}"/>
              </a:ext>
            </a:extLst>
          </p:cNvPr>
          <p:cNvSpPr/>
          <p:nvPr/>
        </p:nvSpPr>
        <p:spPr>
          <a:xfrm>
            <a:off x="9560437" y="4548099"/>
            <a:ext cx="246689" cy="4066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1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57A6C54-EF2E-235A-BBE4-87352F2B44FC}"/>
              </a:ext>
            </a:extLst>
          </p:cNvPr>
          <p:cNvSpPr/>
          <p:nvPr/>
        </p:nvSpPr>
        <p:spPr>
          <a:xfrm>
            <a:off x="3788484" y="2439949"/>
            <a:ext cx="162140" cy="659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D941F7D-7407-94BF-3EF4-E851BF0CBB12}"/>
              </a:ext>
            </a:extLst>
          </p:cNvPr>
          <p:cNvSpPr/>
          <p:nvPr/>
        </p:nvSpPr>
        <p:spPr>
          <a:xfrm>
            <a:off x="3800670" y="3440641"/>
            <a:ext cx="162140" cy="659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549EEA3-0D21-FD2F-89BB-C048B4710E45}"/>
              </a:ext>
            </a:extLst>
          </p:cNvPr>
          <p:cNvCxnSpPr>
            <a:cxnSpLocks/>
          </p:cNvCxnSpPr>
          <p:nvPr/>
        </p:nvCxnSpPr>
        <p:spPr>
          <a:xfrm flipV="1">
            <a:off x="2391641" y="2239745"/>
            <a:ext cx="10653" cy="219646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9D4CF22-EFCD-2183-741B-0661B36BFB0A}"/>
              </a:ext>
            </a:extLst>
          </p:cNvPr>
          <p:cNvCxnSpPr>
            <a:cxnSpLocks/>
          </p:cNvCxnSpPr>
          <p:nvPr/>
        </p:nvCxnSpPr>
        <p:spPr>
          <a:xfrm>
            <a:off x="2391642" y="2730645"/>
            <a:ext cx="6133493" cy="7819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B20CE1F-3D16-9611-855F-4C1849CA3921}"/>
              </a:ext>
            </a:extLst>
          </p:cNvPr>
          <p:cNvCxnSpPr>
            <a:cxnSpLocks/>
          </p:cNvCxnSpPr>
          <p:nvPr/>
        </p:nvCxnSpPr>
        <p:spPr>
          <a:xfrm flipV="1">
            <a:off x="2391642" y="3751297"/>
            <a:ext cx="6162055" cy="9783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594D3219-737A-EEFD-27C1-37AA9FF5B9F0}"/>
              </a:ext>
            </a:extLst>
          </p:cNvPr>
          <p:cNvSpPr/>
          <p:nvPr/>
        </p:nvSpPr>
        <p:spPr>
          <a:xfrm>
            <a:off x="8533369" y="1292811"/>
            <a:ext cx="1920957" cy="892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608747" y="1102809"/>
            <a:ext cx="756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2.1 Triangulation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4537723-ACC7-A55E-F606-D1299072901A}"/>
              </a:ext>
            </a:extLst>
          </p:cNvPr>
          <p:cNvCxnSpPr>
            <a:cxnSpLocks/>
          </p:cNvCxnSpPr>
          <p:nvPr/>
        </p:nvCxnSpPr>
        <p:spPr>
          <a:xfrm>
            <a:off x="2391642" y="2730286"/>
            <a:ext cx="0" cy="10259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CAD4AE7-D092-952E-87A1-77B0653A7806}"/>
              </a:ext>
            </a:extLst>
          </p:cNvPr>
          <p:cNvCxnSpPr>
            <a:cxnSpLocks/>
          </p:cNvCxnSpPr>
          <p:nvPr/>
        </p:nvCxnSpPr>
        <p:spPr>
          <a:xfrm>
            <a:off x="2391643" y="2721054"/>
            <a:ext cx="5030089" cy="83473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1C04DB8-4F08-148B-12C5-8A5E8BBC2A1E}"/>
              </a:ext>
            </a:extLst>
          </p:cNvPr>
          <p:cNvCxnSpPr>
            <a:cxnSpLocks/>
          </p:cNvCxnSpPr>
          <p:nvPr/>
        </p:nvCxnSpPr>
        <p:spPr>
          <a:xfrm flipV="1">
            <a:off x="2391643" y="3565021"/>
            <a:ext cx="5030089" cy="191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D96CAB54-5451-C511-08CC-8A9E84F831D9}"/>
              </a:ext>
            </a:extLst>
          </p:cNvPr>
          <p:cNvSpPr/>
          <p:nvPr/>
        </p:nvSpPr>
        <p:spPr>
          <a:xfrm rot="16200000">
            <a:off x="2084419" y="2559129"/>
            <a:ext cx="304800" cy="323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4389BB4-0127-9E5F-F9C5-1213B1237A5B}"/>
              </a:ext>
            </a:extLst>
          </p:cNvPr>
          <p:cNvSpPr/>
          <p:nvPr/>
        </p:nvSpPr>
        <p:spPr>
          <a:xfrm rot="5400000">
            <a:off x="1855433" y="2499467"/>
            <a:ext cx="355107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ultiplikationszeichen 38">
            <a:extLst>
              <a:ext uri="{FF2B5EF4-FFF2-40B4-BE49-F238E27FC236}">
                <a16:creationId xmlns:a16="http://schemas.microsoft.com/office/drawing/2014/main" id="{20CA5B85-245B-2A61-E35D-BB60F44732CC}"/>
              </a:ext>
            </a:extLst>
          </p:cNvPr>
          <p:cNvSpPr/>
          <p:nvPr/>
        </p:nvSpPr>
        <p:spPr>
          <a:xfrm>
            <a:off x="7216895" y="3258387"/>
            <a:ext cx="621437" cy="594804"/>
          </a:xfrm>
          <a:prstGeom prst="mathMultiply">
            <a:avLst/>
          </a:prstGeom>
          <a:ln w="3175" cap="rnd">
            <a:beve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08D135-1B83-F5E7-90D4-6AA34A8FA024}"/>
              </a:ext>
            </a:extLst>
          </p:cNvPr>
          <p:cNvSpPr txBox="1"/>
          <p:nvPr/>
        </p:nvSpPr>
        <p:spPr>
          <a:xfrm flipH="1">
            <a:off x="9026044" y="3111068"/>
            <a:ext cx="247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Optische Achsen</a:t>
            </a: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5939AD-75C2-3555-10C8-A1576C045B8C}"/>
              </a:ext>
            </a:extLst>
          </p:cNvPr>
          <p:cNvCxnSpPr>
            <a:cxnSpLocks/>
            <a:stCxn id="48" idx="3"/>
          </p:cNvCxnSpPr>
          <p:nvPr/>
        </p:nvCxnSpPr>
        <p:spPr>
          <a:xfrm flipH="1" flipV="1">
            <a:off x="8525135" y="2769577"/>
            <a:ext cx="500909" cy="52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F0B9DAF2-98C2-44EE-189E-770D0D631CA3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8533369" y="3295734"/>
            <a:ext cx="492675" cy="436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36D4E49F-FDA6-9C8D-0834-6B8F0536C23A}"/>
              </a:ext>
            </a:extLst>
          </p:cNvPr>
          <p:cNvSpPr txBox="1"/>
          <p:nvPr/>
        </p:nvSpPr>
        <p:spPr>
          <a:xfrm>
            <a:off x="7065798" y="2979380"/>
            <a:ext cx="10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Objekt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8EBFD5F-4D19-AED6-CDE6-926C2888759A}"/>
              </a:ext>
            </a:extLst>
          </p:cNvPr>
          <p:cNvSpPr txBox="1"/>
          <p:nvPr/>
        </p:nvSpPr>
        <p:spPr>
          <a:xfrm>
            <a:off x="596901" y="2918566"/>
            <a:ext cx="142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Stereo-basislinie T</a:t>
            </a:r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3BA8441B-3C88-3F0E-DECD-8A79157A4701}"/>
              </a:ext>
            </a:extLst>
          </p:cNvPr>
          <p:cNvCxnSpPr>
            <a:cxnSpLocks/>
          </p:cNvCxnSpPr>
          <p:nvPr/>
        </p:nvCxnSpPr>
        <p:spPr>
          <a:xfrm>
            <a:off x="1609725" y="3111068"/>
            <a:ext cx="741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BFDB38FE-7F77-5B62-C4E3-50F4AD91243E}"/>
              </a:ext>
            </a:extLst>
          </p:cNvPr>
          <p:cNvCxnSpPr>
            <a:cxnSpLocks/>
          </p:cNvCxnSpPr>
          <p:nvPr/>
        </p:nvCxnSpPr>
        <p:spPr>
          <a:xfrm>
            <a:off x="3869554" y="2264035"/>
            <a:ext cx="0" cy="1999329"/>
          </a:xfrm>
          <a:prstGeom prst="line">
            <a:avLst/>
          </a:prstGeom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3EFDF4E4-D995-36C1-24A3-22BC2E4EAD88}"/>
              </a:ext>
            </a:extLst>
          </p:cNvPr>
          <p:cNvSpPr txBox="1"/>
          <p:nvPr/>
        </p:nvSpPr>
        <p:spPr>
          <a:xfrm flipH="1">
            <a:off x="4333631" y="1916580"/>
            <a:ext cx="308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Epipolarlinie</a:t>
            </a:r>
            <a:r>
              <a:rPr lang="de-DE"/>
              <a:t>, Bildebene</a:t>
            </a:r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109EE7D6-3C74-62F3-E597-58E83AAA4B47}"/>
              </a:ext>
            </a:extLst>
          </p:cNvPr>
          <p:cNvCxnSpPr>
            <a:cxnSpLocks/>
            <a:stCxn id="79" idx="3"/>
          </p:cNvCxnSpPr>
          <p:nvPr/>
        </p:nvCxnSpPr>
        <p:spPr>
          <a:xfrm flipH="1">
            <a:off x="3875098" y="2101246"/>
            <a:ext cx="458533" cy="18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2E0A28CE-E4BA-A3D6-09BB-71FEFCD2B733}"/>
              </a:ext>
            </a:extLst>
          </p:cNvPr>
          <p:cNvCxnSpPr>
            <a:cxnSpLocks/>
          </p:cNvCxnSpPr>
          <p:nvPr/>
        </p:nvCxnSpPr>
        <p:spPr>
          <a:xfrm>
            <a:off x="2391641" y="4422844"/>
            <a:ext cx="51359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feld 91">
            <a:extLst>
              <a:ext uri="{FF2B5EF4-FFF2-40B4-BE49-F238E27FC236}">
                <a16:creationId xmlns:a16="http://schemas.microsoft.com/office/drawing/2014/main" id="{F4FCB485-BA87-3805-8B7E-B1C687FA2D49}"/>
              </a:ext>
            </a:extLst>
          </p:cNvPr>
          <p:cNvSpPr txBox="1"/>
          <p:nvPr/>
        </p:nvSpPr>
        <p:spPr>
          <a:xfrm>
            <a:off x="4390635" y="4078698"/>
            <a:ext cx="14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Tiefe Z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27AB5E4-7C9D-8340-A9D7-15B485A2CD4D}"/>
              </a:ext>
            </a:extLst>
          </p:cNvPr>
          <p:cNvSpPr txBox="1"/>
          <p:nvPr/>
        </p:nvSpPr>
        <p:spPr>
          <a:xfrm flipH="1">
            <a:off x="760672" y="5126741"/>
            <a:ext cx="22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Ziel: Tiefenmessung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5F547E7A-5D58-895D-1488-22138DE7F7A0}"/>
              </a:ext>
            </a:extLst>
          </p:cNvPr>
          <p:cNvSpPr txBox="1"/>
          <p:nvPr/>
        </p:nvSpPr>
        <p:spPr>
          <a:xfrm flipH="1">
            <a:off x="3976425" y="5155124"/>
            <a:ext cx="229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Voraussetzungen: 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4AD6D6CD-1D7B-D6C4-E934-E1091C6109A4}"/>
              </a:ext>
            </a:extLst>
          </p:cNvPr>
          <p:cNvSpPr txBox="1"/>
          <p:nvPr/>
        </p:nvSpPr>
        <p:spPr>
          <a:xfrm flipH="1">
            <a:off x="5947771" y="4739625"/>
            <a:ext cx="6375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bekannte Stereobasislinie, Kameraausrichtung und Punktdeviation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Kameralinsenzentren und optische Achsen auf einer Ebene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zuordnen identischer Bildpunkte</a:t>
            </a:r>
          </a:p>
        </p:txBody>
      </p:sp>
      <p:sp>
        <p:nvSpPr>
          <p:cNvPr id="96" name="Pfeil: nach rechts 95">
            <a:extLst>
              <a:ext uri="{FF2B5EF4-FFF2-40B4-BE49-F238E27FC236}">
                <a16:creationId xmlns:a16="http://schemas.microsoft.com/office/drawing/2014/main" id="{6202896D-7689-16E7-6794-4982AFB445C7}"/>
              </a:ext>
            </a:extLst>
          </p:cNvPr>
          <p:cNvSpPr/>
          <p:nvPr/>
        </p:nvSpPr>
        <p:spPr>
          <a:xfrm>
            <a:off x="2929631" y="5220069"/>
            <a:ext cx="960560" cy="239442"/>
          </a:xfrm>
          <a:prstGeom prst="rightArrow">
            <a:avLst>
              <a:gd name="adj1" fmla="val 50000"/>
              <a:gd name="adj2" fmla="val 1400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FF2AE6-A77E-9FE1-3B3B-BDD99E390DD0}"/>
              </a:ext>
            </a:extLst>
          </p:cNvPr>
          <p:cNvSpPr txBox="1"/>
          <p:nvPr/>
        </p:nvSpPr>
        <p:spPr>
          <a:xfrm flipH="1">
            <a:off x="596901" y="5862743"/>
            <a:ext cx="293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/>
              <a:t>Quelle</a:t>
            </a:r>
            <a:r>
              <a:rPr lang="de-DE" sz="1200"/>
              <a:t>: nach </a:t>
            </a:r>
            <a:r>
              <a:rPr lang="de-DE" sz="1200" err="1"/>
              <a:t>Tiziani</a:t>
            </a:r>
            <a:endParaRPr lang="de-DE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38F862C-FA3B-80D8-6077-8B9A61B7C0D4}"/>
                  </a:ext>
                </a:extLst>
              </p:cNvPr>
              <p:cNvSpPr txBox="1"/>
              <p:nvPr/>
            </p:nvSpPr>
            <p:spPr>
              <a:xfrm>
                <a:off x="8875337" y="1447012"/>
                <a:ext cx="1089850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38F862C-FA3B-80D8-6077-8B9A61B7C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37" y="1447012"/>
                <a:ext cx="1089850" cy="524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91790D2-849A-114A-1553-57CA7C185538}"/>
              </a:ext>
            </a:extLst>
          </p:cNvPr>
          <p:cNvCxnSpPr>
            <a:cxnSpLocks/>
          </p:cNvCxnSpPr>
          <p:nvPr/>
        </p:nvCxnSpPr>
        <p:spPr>
          <a:xfrm flipV="1">
            <a:off x="2398744" y="2395601"/>
            <a:ext cx="1491446" cy="4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2FB4932-10A4-A264-922C-B7C34038A178}"/>
              </a:ext>
            </a:extLst>
          </p:cNvPr>
          <p:cNvSpPr txBox="1"/>
          <p:nvPr/>
        </p:nvSpPr>
        <p:spPr>
          <a:xfrm>
            <a:off x="2435560" y="2021474"/>
            <a:ext cx="148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Brennweite f</a:t>
            </a:r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204715D6-2B7A-61D6-7248-D397A8E0E28D}"/>
              </a:ext>
            </a:extLst>
          </p:cNvPr>
          <p:cNvSpPr/>
          <p:nvPr/>
        </p:nvSpPr>
        <p:spPr>
          <a:xfrm rot="16200000">
            <a:off x="2065930" y="3570546"/>
            <a:ext cx="304800" cy="323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0C6385A-A01D-0A79-3592-AA0216D92A6B}"/>
              </a:ext>
            </a:extLst>
          </p:cNvPr>
          <p:cNvSpPr/>
          <p:nvPr/>
        </p:nvSpPr>
        <p:spPr>
          <a:xfrm rot="5400000">
            <a:off x="1836944" y="3510884"/>
            <a:ext cx="355107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FAC152B-D95C-3966-B8E2-92A158490B01}"/>
              </a:ext>
            </a:extLst>
          </p:cNvPr>
          <p:cNvCxnSpPr>
            <a:cxnSpLocks/>
          </p:cNvCxnSpPr>
          <p:nvPr/>
        </p:nvCxnSpPr>
        <p:spPr>
          <a:xfrm flipH="1" flipV="1">
            <a:off x="7522288" y="3429000"/>
            <a:ext cx="9760" cy="10072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19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91987"/>
            <a:ext cx="488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3. Inhalt des Patents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011315"/>
              </p:ext>
            </p:extLst>
          </p:nvPr>
        </p:nvGraphicFramePr>
        <p:xfrm>
          <a:off x="1611985" y="1609475"/>
          <a:ext cx="9115719" cy="411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77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160A96AC-736F-0944-AF85-0CB75615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0" y="1213917"/>
            <a:ext cx="5044877" cy="477815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B65465D-6B1D-C86C-783F-E272432531A3}"/>
              </a:ext>
            </a:extLst>
          </p:cNvPr>
          <p:cNvSpPr txBox="1"/>
          <p:nvPr/>
        </p:nvSpPr>
        <p:spPr>
          <a:xfrm flipH="1">
            <a:off x="594619" y="791635"/>
            <a:ext cx="48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3.1 Anforderungen an die Hardware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5D711A-17B9-AE18-D6F8-441D6DD6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22" y="1293018"/>
            <a:ext cx="4976291" cy="467146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4E61397-98C5-771D-DC6A-03A9D7233EA7}"/>
              </a:ext>
            </a:extLst>
          </p:cNvPr>
          <p:cNvSpPr/>
          <p:nvPr/>
        </p:nvSpPr>
        <p:spPr>
          <a:xfrm>
            <a:off x="3217088" y="2923474"/>
            <a:ext cx="2262797" cy="415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3CDC32-6860-4036-8DF7-EE2EBC19193A}"/>
              </a:ext>
            </a:extLst>
          </p:cNvPr>
          <p:cNvSpPr/>
          <p:nvPr/>
        </p:nvSpPr>
        <p:spPr>
          <a:xfrm>
            <a:off x="385948" y="5639467"/>
            <a:ext cx="5044876" cy="36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16225C-0AFB-81A9-F90F-167D4149C433}"/>
              </a:ext>
            </a:extLst>
          </p:cNvPr>
          <p:cNvSpPr/>
          <p:nvPr/>
        </p:nvSpPr>
        <p:spPr>
          <a:xfrm>
            <a:off x="956839" y="2923474"/>
            <a:ext cx="22627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E980B51-6CC0-3555-F5DC-B94238A26E31}"/>
              </a:ext>
            </a:extLst>
          </p:cNvPr>
          <p:cNvSpPr txBox="1"/>
          <p:nvPr/>
        </p:nvSpPr>
        <p:spPr>
          <a:xfrm>
            <a:off x="620237" y="5853571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</a:t>
            </a:r>
            <a:r>
              <a:rPr lang="de-DE" sz="1200"/>
              <a:t>: Unger et al.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2632F29-9C29-3650-CBEF-D140E16988D6}"/>
              </a:ext>
            </a:extLst>
          </p:cNvPr>
          <p:cNvSpPr/>
          <p:nvPr/>
        </p:nvSpPr>
        <p:spPr>
          <a:xfrm>
            <a:off x="7179013" y="2849277"/>
            <a:ext cx="45622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5B2F4AB-7AE4-CCA6-AA00-C16BC46626C2}"/>
              </a:ext>
            </a:extLst>
          </p:cNvPr>
          <p:cNvSpPr/>
          <p:nvPr/>
        </p:nvSpPr>
        <p:spPr>
          <a:xfrm>
            <a:off x="7070304" y="5639467"/>
            <a:ext cx="4786009" cy="369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7127232-A6C3-7D3C-F786-5CD90E87B10E}"/>
              </a:ext>
            </a:extLst>
          </p:cNvPr>
          <p:cNvSpPr txBox="1"/>
          <p:nvPr/>
        </p:nvSpPr>
        <p:spPr>
          <a:xfrm flipH="1">
            <a:off x="2104446" y="2951099"/>
            <a:ext cx="186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/>
              <a:t>Side-View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A35A78-1CB1-6050-D8E8-426AFAF9FED4}"/>
              </a:ext>
            </a:extLst>
          </p:cNvPr>
          <p:cNvSpPr txBox="1"/>
          <p:nvPr/>
        </p:nvSpPr>
        <p:spPr>
          <a:xfrm flipH="1">
            <a:off x="8528617" y="2893211"/>
            <a:ext cx="186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/>
              <a:t>Top-View</a:t>
            </a:r>
          </a:p>
        </p:txBody>
      </p:sp>
    </p:spTree>
    <p:extLst>
      <p:ext uri="{BB962C8B-B14F-4D97-AF65-F5344CB8AC3E}">
        <p14:creationId xmlns:p14="http://schemas.microsoft.com/office/powerpoint/2010/main" val="12186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9AA2B2E-5793-84ED-9665-F283EE394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494743"/>
              </p:ext>
            </p:extLst>
          </p:nvPr>
        </p:nvGraphicFramePr>
        <p:xfrm>
          <a:off x="1538140" y="1582253"/>
          <a:ext cx="9115719" cy="411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8D207E1-2D97-EBE0-912B-FB15580B794D}"/>
              </a:ext>
            </a:extLst>
          </p:cNvPr>
          <p:cNvSpPr txBox="1"/>
          <p:nvPr/>
        </p:nvSpPr>
        <p:spPr>
          <a:xfrm flipH="1">
            <a:off x="1538140" y="1163153"/>
            <a:ext cx="2392837" cy="36933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3.2 Bildaufnahme</a:t>
            </a:r>
          </a:p>
        </p:txBody>
      </p:sp>
    </p:spTree>
    <p:extLst>
      <p:ext uri="{BB962C8B-B14F-4D97-AF65-F5344CB8AC3E}">
        <p14:creationId xmlns:p14="http://schemas.microsoft.com/office/powerpoint/2010/main" val="343928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7B7122-5299-CE0E-6F4F-BED397656E6B}"/>
              </a:ext>
            </a:extLst>
          </p:cNvPr>
          <p:cNvSpPr txBox="1"/>
          <p:nvPr/>
        </p:nvSpPr>
        <p:spPr>
          <a:xfrm flipH="1">
            <a:off x="594619" y="991987"/>
            <a:ext cx="488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3.2 Bildaufnahme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1E7010-410D-546C-8E10-D60532976DC2}"/>
              </a:ext>
            </a:extLst>
          </p:cNvPr>
          <p:cNvSpPr txBox="1"/>
          <p:nvPr/>
        </p:nvSpPr>
        <p:spPr>
          <a:xfrm>
            <a:off x="640801" y="583976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/>
              <a:t>Quelle</a:t>
            </a:r>
            <a:r>
              <a:rPr lang="de-DE" sz="1200"/>
              <a:t>: Unger et al.</a:t>
            </a:r>
          </a:p>
        </p:txBody>
      </p:sp>
      <p:pic>
        <p:nvPicPr>
          <p:cNvPr id="6" name="Grafik 5" descr="Ein Bild, das Text, Skilift enthält.&#10;&#10;Automatisch generierte Beschreibung">
            <a:extLst>
              <a:ext uri="{FF2B5EF4-FFF2-40B4-BE49-F238E27FC236}">
                <a16:creationId xmlns:a16="http://schemas.microsoft.com/office/drawing/2014/main" id="{54F80BAB-1BB5-9E90-412E-C99E23FF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2317" y="-182244"/>
            <a:ext cx="2242820" cy="5480685"/>
          </a:xfrm>
          <a:prstGeom prst="rect">
            <a:avLst/>
          </a:prstGeom>
        </p:spPr>
      </p:pic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DDE5803A-043A-E148-CFFB-B353A40BF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9"/>
          <a:stretch/>
        </p:blipFill>
        <p:spPr bwMode="auto">
          <a:xfrm rot="5400000">
            <a:off x="1147364" y="3023318"/>
            <a:ext cx="1644014" cy="3151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0877CDE-C2F1-5B56-1ABA-DAF0FA7997A9}"/>
              </a:ext>
            </a:extLst>
          </p:cNvPr>
          <p:cNvSpPr txBox="1"/>
          <p:nvPr/>
        </p:nvSpPr>
        <p:spPr>
          <a:xfrm>
            <a:off x="3325050" y="3657776"/>
            <a:ext cx="568436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/>
              <a:t>F … Belichtungszeit</a:t>
            </a:r>
          </a:p>
          <a:p>
            <a:pPr>
              <a:lnSpc>
                <a:spcPct val="150000"/>
              </a:lnSpc>
            </a:pPr>
            <a:r>
              <a:rPr lang="de-DE"/>
              <a:t>ZA … Zwischenauslesung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04AEB8-E048-9997-0F9A-8D0E155CFBA4}"/>
              </a:ext>
            </a:extLst>
          </p:cNvPr>
          <p:cNvSpPr txBox="1"/>
          <p:nvPr/>
        </p:nvSpPr>
        <p:spPr>
          <a:xfrm>
            <a:off x="6460392" y="1436688"/>
            <a:ext cx="5320081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Belichtungszeitraum = Zeit zwischen Aktivierung und Deaktivierung der Bildsensoren</a:t>
            </a:r>
          </a:p>
          <a:p>
            <a:pPr>
              <a:lnSpc>
                <a:spcPct val="150000"/>
              </a:lnSpc>
            </a:pPr>
            <a:endParaRPr lang="de-DE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Anpassen des Belichtungszeitraums und der Bildanzahl an: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Lichtverhältnisse </a:t>
            </a:r>
          </a:p>
          <a:p>
            <a:pPr lvl="1">
              <a:lnSpc>
                <a:spcPct val="150000"/>
              </a:lnSpc>
            </a:pPr>
            <a:r>
              <a:rPr lang="de-DE">
                <a:sym typeface="Wingdings" panose="05000000000000000000" pitchFamily="2" charset="2"/>
              </a:rPr>
              <a:t>	 Dunkelheit: lange Belichtung, viele Bilder</a:t>
            </a:r>
            <a:endParaRPr lang="de-DE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/>
              <a:t>Geschwindigkeit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>
                <a:sym typeface="Wingdings" panose="05000000000000000000" pitchFamily="2" charset="2"/>
              </a:rPr>
              <a:t>langsam: lange Belichtung, wenig Bilder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>
                <a:sym typeface="Wingdings" panose="05000000000000000000" pitchFamily="2" charset="2"/>
              </a:rPr>
              <a:t>siehe „Rahmendezimierung“</a:t>
            </a:r>
            <a:endParaRPr lang="de-DE"/>
          </a:p>
          <a:p>
            <a:pPr>
              <a:lnSpc>
                <a:spcPct val="150000"/>
              </a:lnSpc>
            </a:pPr>
            <a:endParaRPr lang="de-DE"/>
          </a:p>
          <a:p>
            <a:pPr>
              <a:lnSpc>
                <a:spcPct val="150000"/>
              </a:lnSpc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63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iederu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Breitbild</PresentationFormat>
  <Paragraphs>240</Paragraphs>
  <Slides>24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Sylfaen</vt:lpstr>
      <vt:lpstr>Wingdings</vt:lpstr>
      <vt:lpstr>Office</vt:lpstr>
      <vt:lpstr>Gliederung</vt:lpstr>
      <vt:lpstr>DE102011083745A1 –  Verfahren zum monokularen Motion Stereo-basierten automatischen Vermessen von freien Parkplätzen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DE102011083745A1 - Verfahren zum monokularen Motion Stereo-basierten automatischen Vermessen von freien Parkplätzen  </dc:title>
  <dc:creator>Darius Schwarze</dc:creator>
  <cp:lastModifiedBy>Darius Schwarze</cp:lastModifiedBy>
  <cp:revision>29</cp:revision>
  <dcterms:created xsi:type="dcterms:W3CDTF">2023-04-26T07:23:39Z</dcterms:created>
  <dcterms:modified xsi:type="dcterms:W3CDTF">2023-05-01T19:37:23Z</dcterms:modified>
</cp:coreProperties>
</file>