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76" r:id="rId4"/>
    <p:sldId id="277" r:id="rId5"/>
    <p:sldId id="278" r:id="rId6"/>
    <p:sldId id="279" r:id="rId7"/>
    <p:sldId id="280" r:id="rId8"/>
    <p:sldId id="283" r:id="rId9"/>
    <p:sldId id="285" r:id="rId10"/>
    <p:sldId id="284" r:id="rId11"/>
    <p:sldId id="286" r:id="rId12"/>
    <p:sldId id="288" r:id="rId13"/>
    <p:sldId id="287" r:id="rId14"/>
    <p:sldId id="290" r:id="rId15"/>
    <p:sldId id="289" r:id="rId16"/>
    <p:sldId id="291" r:id="rId17"/>
    <p:sldId id="292" r:id="rId18"/>
    <p:sldId id="293" r:id="rId19"/>
    <p:sldId id="294" r:id="rId20"/>
    <p:sldId id="295" r:id="rId21"/>
    <p:sldId id="296" r:id="rId22"/>
    <p:sldId id="298" r:id="rId23"/>
    <p:sldId id="299" r:id="rId24"/>
    <p:sldId id="260" r:id="rId25"/>
    <p:sldId id="261" r:id="rId26"/>
    <p:sldId id="262" r:id="rId27"/>
    <p:sldId id="263" r:id="rId28"/>
    <p:sldId id="266" r:id="rId29"/>
    <p:sldId id="265" r:id="rId30"/>
    <p:sldId id="264" r:id="rId31"/>
    <p:sldId id="267" r:id="rId32"/>
    <p:sldId id="269" r:id="rId33"/>
    <p:sldId id="270" r:id="rId34"/>
    <p:sldId id="271" r:id="rId35"/>
    <p:sldId id="273" r:id="rId36"/>
    <p:sldId id="272" r:id="rId37"/>
    <p:sldId id="274" r:id="rId38"/>
    <p:sldId id="275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a" initials="M" lastIdx="2" clrIdx="0">
    <p:extLst>
      <p:ext uri="{19B8F6BF-5375-455C-9EA6-DF929625EA0E}">
        <p15:presenceInfo xmlns:p15="http://schemas.microsoft.com/office/powerpoint/2012/main" userId="Mi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929"/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DE8FAF-73A9-45A3-8B71-5EB0E7830C05}" v="248" dt="2018-10-02T08:22:25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5" autoAdjust="0"/>
  </p:normalViewPr>
  <p:slideViewPr>
    <p:cSldViewPr snapToGrid="0">
      <p:cViewPr varScale="1">
        <p:scale>
          <a:sx n="97" d="100"/>
          <a:sy n="97" d="100"/>
        </p:scale>
        <p:origin x="68" y="1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Kurzmanowski" userId="92bb0109f6cee3cd" providerId="LiveId" clId="{27DE8FAF-73A9-45A3-8B71-5EB0E7830C05}"/>
    <pc:docChg chg="undo custSel mod addSld modSld">
      <pc:chgData name="Steven Kurzmanowski" userId="92bb0109f6cee3cd" providerId="LiveId" clId="{27DE8FAF-73A9-45A3-8B71-5EB0E7830C05}" dt="2018-10-02T08:22:25.902" v="247" actId="403"/>
      <pc:docMkLst>
        <pc:docMk/>
      </pc:docMkLst>
      <pc:sldChg chg="modSp">
        <pc:chgData name="Steven Kurzmanowski" userId="92bb0109f6cee3cd" providerId="LiveId" clId="{27DE8FAF-73A9-45A3-8B71-5EB0E7830C05}" dt="2018-10-02T08:22:25.902" v="247" actId="403"/>
        <pc:sldMkLst>
          <pc:docMk/>
          <pc:sldMk cId="1085178361" sldId="256"/>
        </pc:sldMkLst>
        <pc:spChg chg="mod">
          <ac:chgData name="Steven Kurzmanowski" userId="92bb0109f6cee3cd" providerId="LiveId" clId="{27DE8FAF-73A9-45A3-8B71-5EB0E7830C05}" dt="2018-10-02T08:22:25.902" v="247" actId="403"/>
          <ac:spMkLst>
            <pc:docMk/>
            <pc:sldMk cId="1085178361" sldId="256"/>
            <ac:spMk id="3" creationId="{08D92F7A-8FFA-4E74-94E6-5F4E9D584406}"/>
          </ac:spMkLst>
        </pc:spChg>
      </pc:sldChg>
      <pc:sldChg chg="addSp delSp modSp mod setBg setClrOvrMap">
        <pc:chgData name="Steven Kurzmanowski" userId="92bb0109f6cee3cd" providerId="LiveId" clId="{27DE8FAF-73A9-45A3-8B71-5EB0E7830C05}" dt="2018-10-02T08:03:45.507" v="224"/>
        <pc:sldMkLst>
          <pc:docMk/>
          <pc:sldMk cId="650286434" sldId="257"/>
        </pc:sldMkLst>
        <pc:spChg chg="add del">
          <ac:chgData name="Steven Kurzmanowski" userId="92bb0109f6cee3cd" providerId="LiveId" clId="{27DE8FAF-73A9-45A3-8B71-5EB0E7830C05}" dt="2018-10-02T07:54:47.148" v="21" actId="26606"/>
          <ac:spMkLst>
            <pc:docMk/>
            <pc:sldMk cId="650286434" sldId="257"/>
            <ac:spMk id="2" creationId="{2E96BEE9-5ACF-488B-87E0-36355F09D9B1}"/>
          </ac:spMkLst>
        </pc:spChg>
        <pc:spChg chg="add del">
          <ac:chgData name="Steven Kurzmanowski" userId="92bb0109f6cee3cd" providerId="LiveId" clId="{27DE8FAF-73A9-45A3-8B71-5EB0E7830C05}" dt="2018-10-02T07:54:47.148" v="21" actId="26606"/>
          <ac:spMkLst>
            <pc:docMk/>
            <pc:sldMk cId="650286434" sldId="257"/>
            <ac:spMk id="3" creationId="{31E92F75-2973-444B-8B2D-FAAA7BCEEEAC}"/>
          </ac:spMkLst>
        </pc:spChg>
        <pc:spChg chg="add del mod">
          <ac:chgData name="Steven Kurzmanowski" userId="92bb0109f6cee3cd" providerId="LiveId" clId="{27DE8FAF-73A9-45A3-8B71-5EB0E7830C05}" dt="2018-10-02T08:01:29.665" v="158" actId="478"/>
          <ac:spMkLst>
            <pc:docMk/>
            <pc:sldMk cId="650286434" sldId="257"/>
            <ac:spMk id="8" creationId="{9521BB3F-C4AC-4879-9069-02C689365895}"/>
          </ac:spMkLst>
        </pc:spChg>
        <pc:spChg chg="add del">
          <ac:chgData name="Steven Kurzmanowski" userId="92bb0109f6cee3cd" providerId="LiveId" clId="{27DE8FAF-73A9-45A3-8B71-5EB0E7830C05}" dt="2018-10-02T07:54:24.216" v="10" actId="26606"/>
          <ac:spMkLst>
            <pc:docMk/>
            <pc:sldMk cId="650286434" sldId="257"/>
            <ac:spMk id="9" creationId="{3CD9DF72-87A3-404E-A828-84CBF11A8303}"/>
          </ac:spMkLst>
        </pc:spChg>
        <pc:spChg chg="add del">
          <ac:chgData name="Steven Kurzmanowski" userId="92bb0109f6cee3cd" providerId="LiveId" clId="{27DE8FAF-73A9-45A3-8B71-5EB0E7830C05}" dt="2018-10-02T07:54:21.190" v="6" actId="26606"/>
          <ac:spMkLst>
            <pc:docMk/>
            <pc:sldMk cId="650286434" sldId="257"/>
            <ac:spMk id="10" creationId="{32BC26D8-82FB-445E-AA49-62A77D7C1EE0}"/>
          </ac:spMkLst>
        </pc:spChg>
        <pc:spChg chg="add del">
          <ac:chgData name="Steven Kurzmanowski" userId="92bb0109f6cee3cd" providerId="LiveId" clId="{27DE8FAF-73A9-45A3-8B71-5EB0E7830C05}" dt="2018-10-02T07:54:21.190" v="6" actId="26606"/>
          <ac:spMkLst>
            <pc:docMk/>
            <pc:sldMk cId="650286434" sldId="257"/>
            <ac:spMk id="12" creationId="{CB44330D-EA18-4254-AA95-EB49948539B8}"/>
          </ac:spMkLst>
        </pc:spChg>
        <pc:spChg chg="add del">
          <ac:chgData name="Steven Kurzmanowski" userId="92bb0109f6cee3cd" providerId="LiveId" clId="{27DE8FAF-73A9-45A3-8B71-5EB0E7830C05}" dt="2018-10-02T07:54:47.024" v="20" actId="26606"/>
          <ac:spMkLst>
            <pc:docMk/>
            <pc:sldMk cId="650286434" sldId="257"/>
            <ac:spMk id="13" creationId="{F9A95BEE-6BB1-4A28-A8E6-A34B2E42EF87}"/>
          </ac:spMkLst>
        </pc:spChg>
        <pc:spChg chg="add del">
          <ac:chgData name="Steven Kurzmanowski" userId="92bb0109f6cee3cd" providerId="LiveId" clId="{27DE8FAF-73A9-45A3-8B71-5EB0E7830C05}" dt="2018-10-02T07:54:24.216" v="10" actId="26606"/>
          <ac:spMkLst>
            <pc:docMk/>
            <pc:sldMk cId="650286434" sldId="257"/>
            <ac:spMk id="17" creationId="{2E96BEE9-5ACF-488B-87E0-36355F09D9B1}"/>
          </ac:spMkLst>
        </pc:spChg>
        <pc:spChg chg="add del">
          <ac:chgData name="Steven Kurzmanowski" userId="92bb0109f6cee3cd" providerId="LiveId" clId="{27DE8FAF-73A9-45A3-8B71-5EB0E7830C05}" dt="2018-10-02T07:54:24.216" v="10" actId="26606"/>
          <ac:spMkLst>
            <pc:docMk/>
            <pc:sldMk cId="650286434" sldId="257"/>
            <ac:spMk id="18" creationId="{31E92F75-2973-444B-8B2D-FAAA7BCEEEAC}"/>
          </ac:spMkLst>
        </pc:spChg>
        <pc:spChg chg="add del">
          <ac:chgData name="Steven Kurzmanowski" userId="92bb0109f6cee3cd" providerId="LiveId" clId="{27DE8FAF-73A9-45A3-8B71-5EB0E7830C05}" dt="2018-10-02T07:54:39.458" v="12" actId="26606"/>
          <ac:spMkLst>
            <pc:docMk/>
            <pc:sldMk cId="650286434" sldId="257"/>
            <ac:spMk id="21" creationId="{A4206507-76F5-4316-AAF5-4EAFEE5EBDE2}"/>
          </ac:spMkLst>
        </pc:spChg>
        <pc:spChg chg="add del">
          <ac:chgData name="Steven Kurzmanowski" userId="92bb0109f6cee3cd" providerId="LiveId" clId="{27DE8FAF-73A9-45A3-8B71-5EB0E7830C05}" dt="2018-10-02T07:54:39.458" v="12" actId="26606"/>
          <ac:spMkLst>
            <pc:docMk/>
            <pc:sldMk cId="650286434" sldId="257"/>
            <ac:spMk id="22" creationId="{03BC2B61-D77E-45AB-8722-15BC6A718A37}"/>
          </ac:spMkLst>
        </pc:spChg>
        <pc:spChg chg="add del">
          <ac:chgData name="Steven Kurzmanowski" userId="92bb0109f6cee3cd" providerId="LiveId" clId="{27DE8FAF-73A9-45A3-8B71-5EB0E7830C05}" dt="2018-10-02T07:54:39.458" v="12" actId="26606"/>
          <ac:spMkLst>
            <pc:docMk/>
            <pc:sldMk cId="650286434" sldId="257"/>
            <ac:spMk id="23" creationId="{2E96BEE9-5ACF-488B-87E0-36355F09D9B1}"/>
          </ac:spMkLst>
        </pc:spChg>
        <pc:spChg chg="add del">
          <ac:chgData name="Steven Kurzmanowski" userId="92bb0109f6cee3cd" providerId="LiveId" clId="{27DE8FAF-73A9-45A3-8B71-5EB0E7830C05}" dt="2018-10-02T07:54:39.458" v="12" actId="26606"/>
          <ac:spMkLst>
            <pc:docMk/>
            <pc:sldMk cId="650286434" sldId="257"/>
            <ac:spMk id="24" creationId="{31E92F75-2973-444B-8B2D-FAAA7BCEEEAC}"/>
          </ac:spMkLst>
        </pc:spChg>
        <pc:spChg chg="add del">
          <ac:chgData name="Steven Kurzmanowski" userId="92bb0109f6cee3cd" providerId="LiveId" clId="{27DE8FAF-73A9-45A3-8B71-5EB0E7830C05}" dt="2018-10-02T07:54:41.141" v="14" actId="26606"/>
          <ac:spMkLst>
            <pc:docMk/>
            <pc:sldMk cId="650286434" sldId="257"/>
            <ac:spMk id="28" creationId="{569C1A01-6FB5-43CE-ADCC-936728ACAC0D}"/>
          </ac:spMkLst>
        </pc:spChg>
        <pc:spChg chg="add del">
          <ac:chgData name="Steven Kurzmanowski" userId="92bb0109f6cee3cd" providerId="LiveId" clId="{27DE8FAF-73A9-45A3-8B71-5EB0E7830C05}" dt="2018-10-02T07:54:41.141" v="14" actId="26606"/>
          <ac:spMkLst>
            <pc:docMk/>
            <pc:sldMk cId="650286434" sldId="257"/>
            <ac:spMk id="29" creationId="{2E96BEE9-5ACF-488B-87E0-36355F09D9B1}"/>
          </ac:spMkLst>
        </pc:spChg>
        <pc:spChg chg="add del">
          <ac:chgData name="Steven Kurzmanowski" userId="92bb0109f6cee3cd" providerId="LiveId" clId="{27DE8FAF-73A9-45A3-8B71-5EB0E7830C05}" dt="2018-10-02T07:54:41.141" v="14" actId="26606"/>
          <ac:spMkLst>
            <pc:docMk/>
            <pc:sldMk cId="650286434" sldId="257"/>
            <ac:spMk id="30" creationId="{31E92F75-2973-444B-8B2D-FAAA7BCEEEAC}"/>
          </ac:spMkLst>
        </pc:spChg>
        <pc:spChg chg="add del">
          <ac:chgData name="Steven Kurzmanowski" userId="92bb0109f6cee3cd" providerId="LiveId" clId="{27DE8FAF-73A9-45A3-8B71-5EB0E7830C05}" dt="2018-10-02T07:54:44.344" v="16" actId="26606"/>
          <ac:spMkLst>
            <pc:docMk/>
            <pc:sldMk cId="650286434" sldId="257"/>
            <ac:spMk id="32" creationId="{9228552E-C8B1-4A80-8448-0787CE0FC704}"/>
          </ac:spMkLst>
        </pc:spChg>
        <pc:spChg chg="add del">
          <ac:chgData name="Steven Kurzmanowski" userId="92bb0109f6cee3cd" providerId="LiveId" clId="{27DE8FAF-73A9-45A3-8B71-5EB0E7830C05}" dt="2018-10-02T07:54:44.344" v="16" actId="26606"/>
          <ac:spMkLst>
            <pc:docMk/>
            <pc:sldMk cId="650286434" sldId="257"/>
            <ac:spMk id="34" creationId="{2E96BEE9-5ACF-488B-87E0-36355F09D9B1}"/>
          </ac:spMkLst>
        </pc:spChg>
        <pc:spChg chg="add del">
          <ac:chgData name="Steven Kurzmanowski" userId="92bb0109f6cee3cd" providerId="LiveId" clId="{27DE8FAF-73A9-45A3-8B71-5EB0E7830C05}" dt="2018-10-02T07:54:44.344" v="16" actId="26606"/>
          <ac:spMkLst>
            <pc:docMk/>
            <pc:sldMk cId="650286434" sldId="257"/>
            <ac:spMk id="35" creationId="{31E92F75-2973-444B-8B2D-FAAA7BCEEEAC}"/>
          </ac:spMkLst>
        </pc:spChg>
        <pc:spChg chg="add del">
          <ac:chgData name="Steven Kurzmanowski" userId="92bb0109f6cee3cd" providerId="LiveId" clId="{27DE8FAF-73A9-45A3-8B71-5EB0E7830C05}" dt="2018-10-02T07:54:46.075" v="18" actId="26606"/>
          <ac:spMkLst>
            <pc:docMk/>
            <pc:sldMk cId="650286434" sldId="257"/>
            <ac:spMk id="37" creationId="{2E96BEE9-5ACF-488B-87E0-36355F09D9B1}"/>
          </ac:spMkLst>
        </pc:spChg>
        <pc:spChg chg="add del">
          <ac:chgData name="Steven Kurzmanowski" userId="92bb0109f6cee3cd" providerId="LiveId" clId="{27DE8FAF-73A9-45A3-8B71-5EB0E7830C05}" dt="2018-10-02T07:54:46.075" v="18" actId="26606"/>
          <ac:spMkLst>
            <pc:docMk/>
            <pc:sldMk cId="650286434" sldId="257"/>
            <ac:spMk id="38" creationId="{31E92F75-2973-444B-8B2D-FAAA7BCEEEAC}"/>
          </ac:spMkLst>
        </pc:spChg>
        <pc:spChg chg="add del">
          <ac:chgData name="Steven Kurzmanowski" userId="92bb0109f6cee3cd" providerId="LiveId" clId="{27DE8FAF-73A9-45A3-8B71-5EB0E7830C05}" dt="2018-10-02T07:54:47.024" v="20" actId="26606"/>
          <ac:spMkLst>
            <pc:docMk/>
            <pc:sldMk cId="650286434" sldId="257"/>
            <ac:spMk id="41" creationId="{F56F5174-31D9-4DBB-AAB7-A1FD7BDB1352}"/>
          </ac:spMkLst>
        </pc:spChg>
        <pc:spChg chg="add del">
          <ac:chgData name="Steven Kurzmanowski" userId="92bb0109f6cee3cd" providerId="LiveId" clId="{27DE8FAF-73A9-45A3-8B71-5EB0E7830C05}" dt="2018-10-02T07:54:47.024" v="20" actId="26606"/>
          <ac:spMkLst>
            <pc:docMk/>
            <pc:sldMk cId="650286434" sldId="257"/>
            <ac:spMk id="43" creationId="{2E96BEE9-5ACF-488B-87E0-36355F09D9B1}"/>
          </ac:spMkLst>
        </pc:spChg>
        <pc:spChg chg="add del">
          <ac:chgData name="Steven Kurzmanowski" userId="92bb0109f6cee3cd" providerId="LiveId" clId="{27DE8FAF-73A9-45A3-8B71-5EB0E7830C05}" dt="2018-10-02T07:54:47.024" v="20" actId="26606"/>
          <ac:spMkLst>
            <pc:docMk/>
            <pc:sldMk cId="650286434" sldId="257"/>
            <ac:spMk id="45" creationId="{31E92F75-2973-444B-8B2D-FAAA7BCEEEAC}"/>
          </ac:spMkLst>
        </pc:spChg>
        <pc:spChg chg="add del">
          <ac:chgData name="Steven Kurzmanowski" userId="92bb0109f6cee3cd" providerId="LiveId" clId="{27DE8FAF-73A9-45A3-8B71-5EB0E7830C05}" dt="2018-10-02T08:03:08.635" v="223" actId="26606"/>
          <ac:spMkLst>
            <pc:docMk/>
            <pc:sldMk cId="650286434" sldId="257"/>
            <ac:spMk id="47" creationId="{9228552E-C8B1-4A80-8448-0787CE0FC704}"/>
          </ac:spMkLst>
        </pc:spChg>
        <pc:spChg chg="add del">
          <ac:chgData name="Steven Kurzmanowski" userId="92bb0109f6cee3cd" providerId="LiveId" clId="{27DE8FAF-73A9-45A3-8B71-5EB0E7830C05}" dt="2018-10-02T07:55:24.099" v="24" actId="478"/>
          <ac:spMkLst>
            <pc:docMk/>
            <pc:sldMk cId="650286434" sldId="257"/>
            <ac:spMk id="49" creationId="{2E96BEE9-5ACF-488B-87E0-36355F09D9B1}"/>
          </ac:spMkLst>
        </pc:spChg>
        <pc:spChg chg="add del mod">
          <ac:chgData name="Steven Kurzmanowski" userId="92bb0109f6cee3cd" providerId="LiveId" clId="{27DE8FAF-73A9-45A3-8B71-5EB0E7830C05}" dt="2018-10-02T08:01:25.990" v="157" actId="478"/>
          <ac:spMkLst>
            <pc:docMk/>
            <pc:sldMk cId="650286434" sldId="257"/>
            <ac:spMk id="50" creationId="{31E92F75-2973-444B-8B2D-FAAA7BCEEEAC}"/>
          </ac:spMkLst>
        </pc:spChg>
        <pc:spChg chg="add del">
          <ac:chgData name="Steven Kurzmanowski" userId="92bb0109f6cee3cd" providerId="LiveId" clId="{27DE8FAF-73A9-45A3-8B71-5EB0E7830C05}" dt="2018-10-02T08:03:07.425" v="220" actId="26606"/>
          <ac:spMkLst>
            <pc:docMk/>
            <pc:sldMk cId="650286434" sldId="257"/>
            <ac:spMk id="52" creationId="{32BC26D8-82FB-445E-AA49-62A77D7C1EE0}"/>
          </ac:spMkLst>
        </pc:spChg>
        <pc:spChg chg="add del">
          <ac:chgData name="Steven Kurzmanowski" userId="92bb0109f6cee3cd" providerId="LiveId" clId="{27DE8FAF-73A9-45A3-8B71-5EB0E7830C05}" dt="2018-10-02T08:03:07.425" v="220" actId="26606"/>
          <ac:spMkLst>
            <pc:docMk/>
            <pc:sldMk cId="650286434" sldId="257"/>
            <ac:spMk id="54" creationId="{CB44330D-EA18-4254-AA95-EB49948539B8}"/>
          </ac:spMkLst>
        </pc:spChg>
        <pc:spChg chg="add del">
          <ac:chgData name="Steven Kurzmanowski" userId="92bb0109f6cee3cd" providerId="LiveId" clId="{27DE8FAF-73A9-45A3-8B71-5EB0E7830C05}" dt="2018-10-02T08:03:08.632" v="222" actId="26606"/>
          <ac:spMkLst>
            <pc:docMk/>
            <pc:sldMk cId="650286434" sldId="257"/>
            <ac:spMk id="56" creationId="{01D0AF59-99C3-4251-AB9A-C966C6AD4400}"/>
          </ac:spMkLst>
        </pc:spChg>
        <pc:spChg chg="add del">
          <ac:chgData name="Steven Kurzmanowski" userId="92bb0109f6cee3cd" providerId="LiveId" clId="{27DE8FAF-73A9-45A3-8B71-5EB0E7830C05}" dt="2018-10-02T08:03:08.632" v="222" actId="26606"/>
          <ac:spMkLst>
            <pc:docMk/>
            <pc:sldMk cId="650286434" sldId="257"/>
            <ac:spMk id="57" creationId="{1855405F-37A2-4869-9154-F8BE3BECE6C3}"/>
          </ac:spMkLst>
        </pc:spChg>
        <pc:picChg chg="add del mod">
          <ac:chgData name="Steven Kurzmanowski" userId="92bb0109f6cee3cd" providerId="LiveId" clId="{27DE8FAF-73A9-45A3-8B71-5EB0E7830C05}" dt="2018-10-02T07:54:47.148" v="21" actId="26606"/>
          <ac:picMkLst>
            <pc:docMk/>
            <pc:sldMk cId="650286434" sldId="257"/>
            <ac:picMk id="4" creationId="{359947AD-D953-4BAE-8C4A-D0511B9D7AC1}"/>
          </ac:picMkLst>
        </pc:picChg>
        <pc:picChg chg="add del mod">
          <ac:chgData name="Steven Kurzmanowski" userId="92bb0109f6cee3cd" providerId="LiveId" clId="{27DE8FAF-73A9-45A3-8B71-5EB0E7830C05}" dt="2018-10-02T07:56:33.260" v="32"/>
          <ac:picMkLst>
            <pc:docMk/>
            <pc:sldMk cId="650286434" sldId="257"/>
            <ac:picMk id="5" creationId="{3009CDCC-CBA4-41BD-92F9-B47ED93FB192}"/>
          </ac:picMkLst>
        </pc:picChg>
        <pc:picChg chg="add del mod">
          <ac:chgData name="Steven Kurzmanowski" userId="92bb0109f6cee3cd" providerId="LiveId" clId="{27DE8FAF-73A9-45A3-8B71-5EB0E7830C05}" dt="2018-10-02T07:56:55.714" v="36"/>
          <ac:picMkLst>
            <pc:docMk/>
            <pc:sldMk cId="650286434" sldId="257"/>
            <ac:picMk id="6" creationId="{1AC5BEFB-41F9-4418-A997-2237B5099040}"/>
          </ac:picMkLst>
        </pc:picChg>
        <pc:picChg chg="add del">
          <ac:chgData name="Steven Kurzmanowski" userId="92bb0109f6cee3cd" providerId="LiveId" clId="{27DE8FAF-73A9-45A3-8B71-5EB0E7830C05}" dt="2018-10-02T07:54:21.190" v="6" actId="26606"/>
          <ac:picMkLst>
            <pc:docMk/>
            <pc:sldMk cId="650286434" sldId="257"/>
            <ac:picMk id="7" creationId="{359947AD-D953-4BAE-8C4A-D0511B9D7AC1}"/>
          </ac:picMkLst>
        </pc:picChg>
        <pc:picChg chg="add del">
          <ac:chgData name="Steven Kurzmanowski" userId="92bb0109f6cee3cd" providerId="LiveId" clId="{27DE8FAF-73A9-45A3-8B71-5EB0E7830C05}" dt="2018-10-02T07:54:22.364" v="8" actId="26606"/>
          <ac:picMkLst>
            <pc:docMk/>
            <pc:sldMk cId="650286434" sldId="257"/>
            <ac:picMk id="14" creationId="{359947AD-D953-4BAE-8C4A-D0511B9D7AC1}"/>
          </ac:picMkLst>
        </pc:picChg>
        <pc:picChg chg="add mod">
          <ac:chgData name="Steven Kurzmanowski" userId="92bb0109f6cee3cd" providerId="LiveId" clId="{27DE8FAF-73A9-45A3-8B71-5EB0E7830C05}" dt="2018-10-02T08:03:45.507" v="224"/>
          <ac:picMkLst>
            <pc:docMk/>
            <pc:sldMk cId="650286434" sldId="257"/>
            <ac:picMk id="15" creationId="{A52B669A-D091-4195-B4B3-2E1FC6FEAD53}"/>
          </ac:picMkLst>
        </pc:picChg>
        <pc:picChg chg="add del">
          <ac:chgData name="Steven Kurzmanowski" userId="92bb0109f6cee3cd" providerId="LiveId" clId="{27DE8FAF-73A9-45A3-8B71-5EB0E7830C05}" dt="2018-10-02T07:54:24.216" v="10" actId="26606"/>
          <ac:picMkLst>
            <pc:docMk/>
            <pc:sldMk cId="650286434" sldId="257"/>
            <ac:picMk id="16" creationId="{359947AD-D953-4BAE-8C4A-D0511B9D7AC1}"/>
          </ac:picMkLst>
        </pc:picChg>
        <pc:picChg chg="add del">
          <ac:chgData name="Steven Kurzmanowski" userId="92bb0109f6cee3cd" providerId="LiveId" clId="{27DE8FAF-73A9-45A3-8B71-5EB0E7830C05}" dt="2018-10-02T07:54:39.458" v="12" actId="26606"/>
          <ac:picMkLst>
            <pc:docMk/>
            <pc:sldMk cId="650286434" sldId="257"/>
            <ac:picMk id="20" creationId="{359947AD-D953-4BAE-8C4A-D0511B9D7AC1}"/>
          </ac:picMkLst>
        </pc:picChg>
        <pc:picChg chg="add del">
          <ac:chgData name="Steven Kurzmanowski" userId="92bb0109f6cee3cd" providerId="LiveId" clId="{27DE8FAF-73A9-45A3-8B71-5EB0E7830C05}" dt="2018-10-02T07:54:41.141" v="14" actId="26606"/>
          <ac:picMkLst>
            <pc:docMk/>
            <pc:sldMk cId="650286434" sldId="257"/>
            <ac:picMk id="26" creationId="{359947AD-D953-4BAE-8C4A-D0511B9D7AC1}"/>
          </ac:picMkLst>
        </pc:picChg>
        <pc:picChg chg="add del">
          <ac:chgData name="Steven Kurzmanowski" userId="92bb0109f6cee3cd" providerId="LiveId" clId="{27DE8FAF-73A9-45A3-8B71-5EB0E7830C05}" dt="2018-10-02T07:54:41.141" v="14" actId="26606"/>
          <ac:picMkLst>
            <pc:docMk/>
            <pc:sldMk cId="650286434" sldId="257"/>
            <ac:picMk id="27" creationId="{EE09A529-E47C-4634-BB98-0A9526C372B4}"/>
          </ac:picMkLst>
        </pc:picChg>
        <pc:picChg chg="add del">
          <ac:chgData name="Steven Kurzmanowski" userId="92bb0109f6cee3cd" providerId="LiveId" clId="{27DE8FAF-73A9-45A3-8B71-5EB0E7830C05}" dt="2018-10-02T07:54:44.344" v="16" actId="26606"/>
          <ac:picMkLst>
            <pc:docMk/>
            <pc:sldMk cId="650286434" sldId="257"/>
            <ac:picMk id="33" creationId="{359947AD-D953-4BAE-8C4A-D0511B9D7AC1}"/>
          </ac:picMkLst>
        </pc:picChg>
        <pc:picChg chg="add del">
          <ac:chgData name="Steven Kurzmanowski" userId="92bb0109f6cee3cd" providerId="LiveId" clId="{27DE8FAF-73A9-45A3-8B71-5EB0E7830C05}" dt="2018-10-02T07:54:46.075" v="18" actId="26606"/>
          <ac:picMkLst>
            <pc:docMk/>
            <pc:sldMk cId="650286434" sldId="257"/>
            <ac:picMk id="39" creationId="{359947AD-D953-4BAE-8C4A-D0511B9D7AC1}"/>
          </ac:picMkLst>
        </pc:picChg>
        <pc:picChg chg="add del">
          <ac:chgData name="Steven Kurzmanowski" userId="92bb0109f6cee3cd" providerId="LiveId" clId="{27DE8FAF-73A9-45A3-8B71-5EB0E7830C05}" dt="2018-10-02T07:54:47.024" v="20" actId="26606"/>
          <ac:picMkLst>
            <pc:docMk/>
            <pc:sldMk cId="650286434" sldId="257"/>
            <ac:picMk id="42" creationId="{AE113210-7872-481A-ADE6-3A05CCAF5EB2}"/>
          </ac:picMkLst>
        </pc:picChg>
        <pc:picChg chg="add del">
          <ac:chgData name="Steven Kurzmanowski" userId="92bb0109f6cee3cd" providerId="LiveId" clId="{27DE8FAF-73A9-45A3-8B71-5EB0E7830C05}" dt="2018-10-02T07:54:47.024" v="20" actId="26606"/>
          <ac:picMkLst>
            <pc:docMk/>
            <pc:sldMk cId="650286434" sldId="257"/>
            <ac:picMk id="44" creationId="{359947AD-D953-4BAE-8C4A-D0511B9D7AC1}"/>
          </ac:picMkLst>
        </pc:picChg>
        <pc:picChg chg="add del">
          <ac:chgData name="Steven Kurzmanowski" userId="92bb0109f6cee3cd" providerId="LiveId" clId="{27DE8FAF-73A9-45A3-8B71-5EB0E7830C05}" dt="2018-10-02T07:57:32.718" v="38"/>
          <ac:picMkLst>
            <pc:docMk/>
            <pc:sldMk cId="650286434" sldId="257"/>
            <ac:picMk id="46" creationId="{738AEB8A-7D40-4B1D-9247-A1B71199AFD0}"/>
          </ac:picMkLst>
        </pc:picChg>
        <pc:picChg chg="add del mod">
          <ac:chgData name="Steven Kurzmanowski" userId="92bb0109f6cee3cd" providerId="LiveId" clId="{27DE8FAF-73A9-45A3-8B71-5EB0E7830C05}" dt="2018-10-02T08:02:28.626" v="209" actId="478"/>
          <ac:picMkLst>
            <pc:docMk/>
            <pc:sldMk cId="650286434" sldId="257"/>
            <ac:picMk id="48" creationId="{359947AD-D953-4BAE-8C4A-D0511B9D7AC1}"/>
          </ac:picMkLst>
        </pc:picChg>
        <pc:cxnChg chg="add del">
          <ac:chgData name="Steven Kurzmanowski" userId="92bb0109f6cee3cd" providerId="LiveId" clId="{27DE8FAF-73A9-45A3-8B71-5EB0E7830C05}" dt="2018-10-02T07:54:24.216" v="10" actId="26606"/>
          <ac:cxnSpMkLst>
            <pc:docMk/>
            <pc:sldMk cId="650286434" sldId="257"/>
            <ac:cxnSpMk id="11" creationId="{20E3A342-4D61-4E3F-AF90-1AB42AEB96CC}"/>
          </ac:cxnSpMkLst>
        </pc:cxnChg>
      </pc:sldChg>
      <pc:sldChg chg="addSp delSp modSp add mod setBg">
        <pc:chgData name="Steven Kurzmanowski" userId="92bb0109f6cee3cd" providerId="LiveId" clId="{27DE8FAF-73A9-45A3-8B71-5EB0E7830C05}" dt="2018-10-02T08:16:10.864" v="241" actId="26606"/>
        <pc:sldMkLst>
          <pc:docMk/>
          <pc:sldMk cId="1378496590" sldId="258"/>
        </pc:sldMkLst>
        <pc:spChg chg="del">
          <ac:chgData name="Steven Kurzmanowski" userId="92bb0109f6cee3cd" providerId="LiveId" clId="{27DE8FAF-73A9-45A3-8B71-5EB0E7830C05}" dt="2018-10-02T08:14:35.042" v="227" actId="478"/>
          <ac:spMkLst>
            <pc:docMk/>
            <pc:sldMk cId="1378496590" sldId="258"/>
            <ac:spMk id="2" creationId="{C53D4B2A-9AFD-4A8B-98F1-FD597A71332C}"/>
          </ac:spMkLst>
        </pc:spChg>
        <pc:spChg chg="del">
          <ac:chgData name="Steven Kurzmanowski" userId="92bb0109f6cee3cd" providerId="LiveId" clId="{27DE8FAF-73A9-45A3-8B71-5EB0E7830C05}" dt="2018-10-02T08:14:33.666" v="226" actId="478"/>
          <ac:spMkLst>
            <pc:docMk/>
            <pc:sldMk cId="1378496590" sldId="258"/>
            <ac:spMk id="3" creationId="{3B18EDFE-216C-4A40-B6FD-825C1CBB924C}"/>
          </ac:spMkLst>
        </pc:spChg>
        <pc:spChg chg="add del">
          <ac:chgData name="Steven Kurzmanowski" userId="92bb0109f6cee3cd" providerId="LiveId" clId="{27DE8FAF-73A9-45A3-8B71-5EB0E7830C05}" dt="2018-10-02T08:15:59.309" v="237" actId="26606"/>
          <ac:spMkLst>
            <pc:docMk/>
            <pc:sldMk cId="1378496590" sldId="258"/>
            <ac:spMk id="10" creationId="{E97C36FC-DEAA-4DCA-B0AB-7F9357FA4016}"/>
          </ac:spMkLst>
        </pc:spChg>
        <pc:spChg chg="add del">
          <ac:chgData name="Steven Kurzmanowski" userId="92bb0109f6cee3cd" providerId="LiveId" clId="{27DE8FAF-73A9-45A3-8B71-5EB0E7830C05}" dt="2018-10-02T08:15:59.309" v="237" actId="26606"/>
          <ac:spMkLst>
            <pc:docMk/>
            <pc:sldMk cId="1378496590" sldId="258"/>
            <ac:spMk id="12" creationId="{278C38CD-A630-49FF-8417-6792A2B13FCA}"/>
          </ac:spMkLst>
        </pc:spChg>
        <pc:picChg chg="add del mod ord">
          <ac:chgData name="Steven Kurzmanowski" userId="92bb0109f6cee3cd" providerId="LiveId" clId="{27DE8FAF-73A9-45A3-8B71-5EB0E7830C05}" dt="2018-10-02T08:16:07.507" v="240" actId="478"/>
          <ac:picMkLst>
            <pc:docMk/>
            <pc:sldMk cId="1378496590" sldId="258"/>
            <ac:picMk id="4" creationId="{BBC32DC1-06A5-479F-802A-C0FAB6979910}"/>
          </ac:picMkLst>
        </pc:picChg>
        <pc:picChg chg="add mod">
          <ac:chgData name="Steven Kurzmanowski" userId="92bb0109f6cee3cd" providerId="LiveId" clId="{27DE8FAF-73A9-45A3-8B71-5EB0E7830C05}" dt="2018-10-02T08:16:10.864" v="241" actId="26606"/>
          <ac:picMkLst>
            <pc:docMk/>
            <pc:sldMk cId="1378496590" sldId="258"/>
            <ac:picMk id="5" creationId="{C516F4FB-4B7E-4F19-AE83-22A39A272F3F}"/>
          </ac:picMkLst>
        </pc:picChg>
      </pc:sldChg>
      <pc:sldChg chg="addSp delSp add mod setBg">
        <pc:chgData name="Steven Kurzmanowski" userId="92bb0109f6cee3cd" providerId="LiveId" clId="{27DE8FAF-73A9-45A3-8B71-5EB0E7830C05}" dt="2018-10-02T08:18:54.522" v="244" actId="26606"/>
        <pc:sldMkLst>
          <pc:docMk/>
          <pc:sldMk cId="20551783" sldId="259"/>
        </pc:sldMkLst>
        <pc:spChg chg="del">
          <ac:chgData name="Steven Kurzmanowski" userId="92bb0109f6cee3cd" providerId="LiveId" clId="{27DE8FAF-73A9-45A3-8B71-5EB0E7830C05}" dt="2018-10-02T08:18:54.522" v="244" actId="26606"/>
          <ac:spMkLst>
            <pc:docMk/>
            <pc:sldMk cId="20551783" sldId="259"/>
            <ac:spMk id="2" creationId="{8909EDF0-0D73-4781-9117-42760DF62654}"/>
          </ac:spMkLst>
        </pc:spChg>
        <pc:spChg chg="del">
          <ac:chgData name="Steven Kurzmanowski" userId="92bb0109f6cee3cd" providerId="LiveId" clId="{27DE8FAF-73A9-45A3-8B71-5EB0E7830C05}" dt="2018-10-02T08:18:54.522" v="244" actId="26606"/>
          <ac:spMkLst>
            <pc:docMk/>
            <pc:sldMk cId="20551783" sldId="259"/>
            <ac:spMk id="3" creationId="{28B8BBC3-7A40-4E69-AFA1-7A5C46E54B69}"/>
          </ac:spMkLst>
        </pc:spChg>
        <pc:picChg chg="add del">
          <ac:chgData name="Steven Kurzmanowski" userId="92bb0109f6cee3cd" providerId="LiveId" clId="{27DE8FAF-73A9-45A3-8B71-5EB0E7830C05}" dt="2018-10-02T08:18:54.522" v="244" actId="26606"/>
          <ac:picMkLst>
            <pc:docMk/>
            <pc:sldMk cId="20551783" sldId="259"/>
            <ac:picMk id="4" creationId="{C5551B40-627A-485D-8AFF-4FCB527426A2}"/>
          </ac:picMkLst>
        </pc:picChg>
        <pc:picChg chg="add">
          <ac:chgData name="Steven Kurzmanowski" userId="92bb0109f6cee3cd" providerId="LiveId" clId="{27DE8FAF-73A9-45A3-8B71-5EB0E7830C05}" dt="2018-10-02T08:18:54.522" v="244" actId="26606"/>
          <ac:picMkLst>
            <pc:docMk/>
            <pc:sldMk cId="20551783" sldId="259"/>
            <ac:picMk id="7" creationId="{C5551B40-627A-485D-8AFF-4FCB527426A2}"/>
          </ac:picMkLst>
        </pc:picChg>
      </pc:sldChg>
    </pc:docChg>
  </pc:docChgLst>
  <pc:docChgLst>
    <pc:chgData name="Steven Kurzmanowski" userId="92bb0109f6cee3cd" providerId="Windows Live" clId="Web-{84E03451-7CA9-4086-869B-49A04E3CE93C}"/>
    <pc:docChg chg="modSld">
      <pc:chgData name="Steven Kurzmanowski" userId="92bb0109f6cee3cd" providerId="Windows Live" clId="Web-{84E03451-7CA9-4086-869B-49A04E3CE93C}" dt="2018-10-02T07:53:05.763" v="11"/>
      <pc:docMkLst>
        <pc:docMk/>
      </pc:docMkLst>
      <pc:sldChg chg="modSp">
        <pc:chgData name="Steven Kurzmanowski" userId="92bb0109f6cee3cd" providerId="Windows Live" clId="Web-{84E03451-7CA9-4086-869B-49A04E3CE93C}" dt="2018-10-02T07:52:37.169" v="7" actId="1076"/>
        <pc:sldMkLst>
          <pc:docMk/>
          <pc:sldMk cId="1085178361" sldId="256"/>
        </pc:sldMkLst>
        <pc:spChg chg="mod">
          <ac:chgData name="Steven Kurzmanowski" userId="92bb0109f6cee3cd" providerId="Windows Live" clId="Web-{84E03451-7CA9-4086-869B-49A04E3CE93C}" dt="2018-10-02T07:52:37.169" v="7" actId="1076"/>
          <ac:spMkLst>
            <pc:docMk/>
            <pc:sldMk cId="1085178361" sldId="256"/>
            <ac:spMk id="6" creationId="{B97828C4-B10F-4B13-88AF-8EA99EB57787}"/>
          </ac:spMkLst>
        </pc:spChg>
      </pc:sldChg>
      <pc:sldChg chg="addSp delSp modSp">
        <pc:chgData name="Steven Kurzmanowski" userId="92bb0109f6cee3cd" providerId="Windows Live" clId="Web-{84E03451-7CA9-4086-869B-49A04E3CE93C}" dt="2018-10-02T07:53:05.763" v="11"/>
        <pc:sldMkLst>
          <pc:docMk/>
          <pc:sldMk cId="650286434" sldId="257"/>
        </pc:sldMkLst>
        <pc:spChg chg="add del">
          <ac:chgData name="Steven Kurzmanowski" userId="92bb0109f6cee3cd" providerId="Windows Live" clId="Web-{84E03451-7CA9-4086-869B-49A04E3CE93C}" dt="2018-10-02T07:53:05.763" v="11"/>
          <ac:spMkLst>
            <pc:docMk/>
            <pc:sldMk cId="650286434" sldId="257"/>
            <ac:spMk id="3" creationId="{31E92F75-2973-444B-8B2D-FAAA7BCEEEAC}"/>
          </ac:spMkLst>
        </pc:spChg>
        <pc:picChg chg="add del mod ord">
          <ac:chgData name="Steven Kurzmanowski" userId="92bb0109f6cee3cd" providerId="Windows Live" clId="Web-{84E03451-7CA9-4086-869B-49A04E3CE93C}" dt="2018-10-02T07:52:55.247" v="9"/>
          <ac:picMkLst>
            <pc:docMk/>
            <pc:sldMk cId="650286434" sldId="257"/>
            <ac:picMk id="4" creationId="{31B2537D-55EB-4548-8D3C-8C45E08630BD}"/>
          </ac:picMkLst>
        </pc:picChg>
        <pc:picChg chg="add del mod ord">
          <ac:chgData name="Steven Kurzmanowski" userId="92bb0109f6cee3cd" providerId="Windows Live" clId="Web-{84E03451-7CA9-4086-869B-49A04E3CE93C}" dt="2018-10-02T07:53:05.763" v="11"/>
          <ac:picMkLst>
            <pc:docMk/>
            <pc:sldMk cId="650286434" sldId="257"/>
            <ac:picMk id="6" creationId="{5A3C24D1-87CE-4D44-8D77-20F7D816002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content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content type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25-4D4C-BED2-DF56A93A94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25-4D4C-BED2-DF56A93A94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625-4D4C-BED2-DF56A93A94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625-4D4C-BED2-DF56A93A94C9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Image</c:v>
                </c:pt>
                <c:pt idx="1">
                  <c:v>(Java)Script</c:v>
                </c:pt>
                <c:pt idx="2">
                  <c:v>CSS</c:v>
                </c:pt>
                <c:pt idx="3">
                  <c:v>HTML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</c:v>
                </c:pt>
                <c:pt idx="1">
                  <c:v>14</c:v>
                </c:pt>
                <c:pt idx="2">
                  <c:v>11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B1-4CCF-A04E-2C779453CF7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13T14:38:57.6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9927 1,'-9661'0,"9652"0,1 0,-1 0,0 0,1 0,0 0,3 0,-81 0,84 0,9 0,-24 0,-40 0,12 0,35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13T14:39:03.22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12241 0,'-466'0,"758"0,-268 0</inkml:trace>
  <inkml:trace contextRef="#ctx0" brushRef="#br0" timeOffset="3254.297">13482 0,'-13466'0,"13451"0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13T14:39:26.47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1830 0,'17'0,"-1815"0,1794 0,7 0,2 0,-36 0,10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13T14:39:40.7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2207 0,'61'0,"-2161"0,2097 0,-46 0,-51 0,85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13T14:39:44.52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3947 0,'-3926'0,"3906"0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9B645-A5AC-432D-9AC2-225783450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77367D-C128-4AA5-A72E-CCA7C44AF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16A2F0-5937-488A-9EAB-6DE45B968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9A0-1487-46BC-AD61-6F71A9904BC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5C1A58-C84F-4E3E-87E0-F8250F512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5F9247-EEC3-4CCE-9F7A-A5844D455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3650-606A-4760-B7E1-60527A04C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1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F1F72F-C242-4636-BF05-49E1F5B7A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3182EB7-3C3C-44EA-B0A8-A04019302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18AD3B-6368-45E5-9B68-ED51D726B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9A0-1487-46BC-AD61-6F71A9904BC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504C75-48AF-4B36-9EDF-26D75EC1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B43D3E-231A-4A3E-BE8A-83B6E7A3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3650-606A-4760-B7E1-60527A04C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26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010BD27-CCDA-43F9-A806-43A5A3096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FE7D6A-418B-48C0-97A3-19E9C4711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164303-7DF2-47C1-9F90-29ADDE8E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9A0-1487-46BC-AD61-6F71A9904BC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097653-1208-410F-B53E-C45265008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A53A66-A294-49DE-8E4A-7B1BEE0E4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3650-606A-4760-B7E1-60527A04C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8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D12493-DFA6-4103-AB62-E70E65286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FCB1EE-ACF8-4EBA-9FB7-11C94B4A8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C0588F-D2EE-4217-A9A3-9B9EC6DA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9A0-1487-46BC-AD61-6F71A9904BC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E99FA2-D363-4F63-B8C6-9A76DCB7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17EEF5-B5EA-46B3-A887-2F4D4620F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3650-606A-4760-B7E1-60527A04C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5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72DC58-D7B5-44C1-93CE-3C527542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25B237-6F29-4565-93CA-BAD7BF507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FFA679-68CF-4F21-ABA3-456191FCD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9A0-1487-46BC-AD61-6F71A9904BC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3403A5-34BF-4264-954B-B76D309F5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0CC68B-042D-4040-BEDE-512B35C2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3650-606A-4760-B7E1-60527A04C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0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2A2F9-C177-4637-BE10-441985FC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D9F1F2-1D6B-479C-8E7F-6078E0956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B1CD05-5630-4A2E-B841-A1ED0A9B8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A7DF1B9-5C1E-48C1-A7D8-A43AF71E1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9A0-1487-46BC-AD61-6F71A9904BC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38681C0-3AB5-4F59-864F-2B0C3328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83331A-0A7F-41ED-A39E-8FFA35AC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3650-606A-4760-B7E1-60527A04C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1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588F0-A3C2-49C0-B6BA-B18094C70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60610D-4B8B-4BAD-A2DD-26AC1C405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B492C9-E0E9-4D76-93D2-2D4632D8C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03F331-BE63-40D6-AFC5-681B8647F1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F5792AB-55AA-40BF-8D40-8705E5336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AC2F964-77EF-4D55-8761-6343F3DC1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9A0-1487-46BC-AD61-6F71A9904BC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8F31514-BEAD-4887-9011-D232860F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F47C58E-8C4D-45F8-988C-C6950BD9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3650-606A-4760-B7E1-60527A04C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2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66ABB-14F1-4247-B8C9-56BBDC23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F347A0-31C4-47BC-94EE-A875657A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9A0-1487-46BC-AD61-6F71A9904BC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0A1C12-E32B-494D-8421-DE619B76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198139-8194-4C30-A87F-CAE95940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3650-606A-4760-B7E1-60527A04C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5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2C297F6-7A35-4835-AF67-66FC9E8D1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9A0-1487-46BC-AD61-6F71A9904BC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FF4BA3-EE8C-4F4F-86E6-976F6047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10688E-5415-409D-A314-B55268FD0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3650-606A-4760-B7E1-60527A04C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1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6E223-7415-43F9-AE37-E7B838B9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3D0EB2-39EA-4025-BDBA-802F4818D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67E6D0-22DA-4F23-9245-DB5D9E691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A6CE16-C90F-4719-9912-869D99DF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9A0-1487-46BC-AD61-6F71A9904BC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ECA9D0-DCED-404A-92E6-8DBB15D18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9B1A54B-6794-46C4-9E06-FB9A497FA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3650-606A-4760-B7E1-60527A04C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7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BFB93-80FE-4EF3-984B-3D47FCFE2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CFE061B-E9D8-4388-992B-31421BD046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9497B9-C96C-46CD-A15E-B70A91D0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249A7D-C898-46F8-93B5-4452D5BA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D9A0-1487-46BC-AD61-6F71A9904BC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8BF5E8-253F-4130-90D4-161B8FAC7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44C6E8F-7FA4-4F98-BE4C-52FA213C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3650-606A-4760-B7E1-60527A04C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9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2C71E6C-6F06-490A-BC92-10F9979C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EA03DD-FD0F-4215-B146-E9664DEB3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489019-34D1-450B-8474-212E8FD7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FD9A0-1487-46BC-AD61-6F71A9904BC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F1D644-CE1D-433D-9252-8907E4DFF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A86F63-15E5-4164-A6CA-6882B8EE8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93650-606A-4760-B7E1-60527A04C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8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fucikschule-zwickau.d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fucikschule-zwickau.de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00.png"/><Relationship Id="rId4" Type="http://schemas.openxmlformats.org/officeDocument/2006/relationships/customXml" Target="../ink/ink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customXml" Target="../ink/ink4.xml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fucikschule-zwickau.de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AD5C51-3643-492D-BD83-121B00984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2DC225-EB16-437D-8B5A-01D2A924C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4503" y="1884345"/>
            <a:ext cx="12862560" cy="1036320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Human - Computer - Interaction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D92F7A-8FFA-4E74-94E6-5F4E9D584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0" y="3937336"/>
            <a:ext cx="9144000" cy="625955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FFFFFF"/>
                </a:solidFill>
              </a:rPr>
              <a:t>Thema: Oberschulen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828C4-B10F-4B13-88AF-8EA99EB57787}"/>
              </a:ext>
            </a:extLst>
          </p:cNvPr>
          <p:cNvSpPr txBox="1"/>
          <p:nvPr/>
        </p:nvSpPr>
        <p:spPr>
          <a:xfrm>
            <a:off x="11441817" y="6150507"/>
            <a:ext cx="131499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1000" dirty="0">
                <a:latin typeface="Comic Sans MS" panose="030F0702030302020204" pitchFamily="66" charset="0"/>
              </a:rPr>
              <a:t>Steven K.</a:t>
            </a:r>
          </a:p>
          <a:p>
            <a:r>
              <a:rPr lang="de-DE" sz="1000" dirty="0">
                <a:latin typeface="Comic Sans MS" panose="030F0702030302020204" pitchFamily="66" charset="0"/>
              </a:rPr>
              <a:t>Lukas E.</a:t>
            </a:r>
          </a:p>
          <a:p>
            <a:r>
              <a:rPr lang="de-DE" sz="1000" dirty="0">
                <a:latin typeface="Comic Sans MS" panose="030F0702030302020204" pitchFamily="66" charset="0"/>
              </a:rPr>
              <a:t>Marcel K.</a:t>
            </a:r>
          </a:p>
          <a:p>
            <a:r>
              <a:rPr lang="de-DE" sz="1000" dirty="0">
                <a:latin typeface="Comic Sans MS" panose="030F0702030302020204" pitchFamily="66" charset="0"/>
              </a:rPr>
              <a:t>Mika H.</a:t>
            </a:r>
            <a:endParaRPr lang="en-US" sz="10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178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FE6C9F-FE8E-468F-8DAB-67D8EB640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E3A5CC-C848-4967-8119-A77EBA84C9A4}"/>
              </a:ext>
            </a:extLst>
          </p:cNvPr>
          <p:cNvSpPr txBox="1"/>
          <p:nvPr/>
        </p:nvSpPr>
        <p:spPr>
          <a:xfrm>
            <a:off x="628649" y="6436682"/>
            <a:ext cx="11153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https://www.telegraph.co.uk/content/dam/news/2017/07/16/TELEMMGLPICT000134890392_trans_NvBQzQNjv4BqKP-DetfF7_dcmT__HWPratNMUxX_WLRjHj-4fqMqC34.jpeg?imwidth=1400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0D9B5B-67E2-4AF4-80D2-0A49CF9E11A9}"/>
              </a:ext>
            </a:extLst>
          </p:cNvPr>
          <p:cNvGrpSpPr/>
          <p:nvPr/>
        </p:nvGrpSpPr>
        <p:grpSpPr>
          <a:xfrm>
            <a:off x="3372190" y="2317889"/>
            <a:ext cx="5447619" cy="2222222"/>
            <a:chOff x="3372190" y="2317889"/>
            <a:chExt cx="5447619" cy="22222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1D3CDB-5BCE-4585-988F-CD800F0E7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190" y="2317889"/>
              <a:ext cx="5447619" cy="22222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309955-2D01-4FD3-9AED-E524510485CC}"/>
                </a:ext>
              </a:extLst>
            </p:cNvPr>
            <p:cNvSpPr txBox="1"/>
            <p:nvPr/>
          </p:nvSpPr>
          <p:spPr>
            <a:xfrm>
              <a:off x="4767261" y="4227550"/>
              <a:ext cx="265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https://www.apache.org/img/asf_logo.png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489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92C389-20B5-4D64-AC23-5993D47BF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6F342E-F16C-4C53-B805-354CD0E2A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0" y="2438398"/>
            <a:ext cx="9448800" cy="198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4057E6-E30E-4F3C-997A-46B919C4E675}"/>
              </a:ext>
            </a:extLst>
          </p:cNvPr>
          <p:cNvSpPr txBox="1"/>
          <p:nvPr/>
        </p:nvSpPr>
        <p:spPr>
          <a:xfrm>
            <a:off x="1543049" y="4096432"/>
            <a:ext cx="34194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http://www.fucikschule-zwickau.de/style/top.png</a:t>
            </a:r>
          </a:p>
        </p:txBody>
      </p:sp>
    </p:spTree>
    <p:extLst>
      <p:ext uri="{BB962C8B-B14F-4D97-AF65-F5344CB8AC3E}">
        <p14:creationId xmlns:p14="http://schemas.microsoft.com/office/powerpoint/2010/main" val="1820448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2"/>
            <a:extLst>
              <a:ext uri="{FF2B5EF4-FFF2-40B4-BE49-F238E27FC236}">
                <a16:creationId xmlns:a16="http://schemas.microsoft.com/office/drawing/2014/main" id="{A52B669A-D091-4195-B4B3-2E1FC6FEA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5" r="1500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0418CD-8F38-4785-A12C-A99475608CCA}"/>
              </a:ext>
            </a:extLst>
          </p:cNvPr>
          <p:cNvSpPr/>
          <p:nvPr/>
        </p:nvSpPr>
        <p:spPr>
          <a:xfrm rot="19678359">
            <a:off x="4210295" y="2967335"/>
            <a:ext cx="3771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>
                <a:gd name="adj" fmla="val 21366"/>
              </a:avLst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C00000"/>
                </a:solidFill>
              </a:rPr>
              <a:t>Verstanden</a:t>
            </a:r>
            <a:r>
              <a:rPr lang="en-US" sz="54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676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0" tmFilter="0, 0; 0.125,0.2665; 0.25,0.4; 0.375,0.465; 0.5,0.5;  0.625,0.535; 0.75,0.6; 0.875,0.7335; 1,1">
                                          <p:stCondLst>
                                            <p:cond delay="99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0" tmFilter="0, 0; 0.125,0.2665; 0.25,0.4; 0.375,0.465; 0.5,0.5;  0.625,0.535; 0.75,0.6; 0.875,0.7335; 1,1">
                                          <p:stCondLst>
                                            <p:cond delay="198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0" tmFilter="0, 0; 0.125,0.2665; 0.25,0.4; 0.375,0.465; 0.5,0.5;  0.625,0.535; 0.75,0.6; 0.875,0.7335; 1,1">
                                          <p:stCondLst>
                                            <p:cond delay="248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0">
                                          <p:stCondLst>
                                            <p:cond delay="9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0" decel="50000">
                                          <p:stCondLst>
                                            <p:cond delay="10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0">
                                          <p:stCondLst>
                                            <p:cond delay="196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0" decel="50000">
                                          <p:stCondLst>
                                            <p:cond delay="200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0">
                                          <p:stCondLst>
                                            <p:cond delay="246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0" decel="50000">
                                          <p:stCondLst>
                                            <p:cond delay="250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0">
                                          <p:stCondLst>
                                            <p:cond delay="27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0" decel="50000">
                                          <p:stCondLst>
                                            <p:cond delay="275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AB089A-7B62-4C46-A8C1-5580F738E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8B9CB3-88FF-49FD-8784-36E22A403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682" y="0"/>
            <a:ext cx="8342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63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AB089A-7B62-4C46-A8C1-5580F738E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009DD-0EBE-4281-B5A6-FDB3C32F3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778" y="0"/>
            <a:ext cx="8378444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207CF4-47BC-4715-9773-2E4D9730A60A}"/>
              </a:ext>
            </a:extLst>
          </p:cNvPr>
          <p:cNvCxnSpPr/>
          <p:nvPr/>
        </p:nvCxnSpPr>
        <p:spPr>
          <a:xfrm flipH="1">
            <a:off x="8658225" y="5400675"/>
            <a:ext cx="762000" cy="762000"/>
          </a:xfrm>
          <a:prstGeom prst="straightConnector1">
            <a:avLst/>
          </a:prstGeom>
          <a:ln>
            <a:solidFill>
              <a:srgbClr val="FF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E5BA4C0-9DFE-42F3-B094-EEE6A5FB3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18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AB089A-7B62-4C46-A8C1-5580F738E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E86CA9-5385-4358-9763-A6346D1D0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836" y="923575"/>
            <a:ext cx="8440328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32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87DC6B-1D7D-4E54-A675-EF00B8A6C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F650A-5807-49CA-BA5E-8C0436451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18" y="999995"/>
            <a:ext cx="5064492" cy="3791079"/>
          </a:xfrm>
          <a:prstGeom prst="rect">
            <a:avLst/>
          </a:prstGeom>
        </p:spPr>
      </p:pic>
      <p:pic>
        <p:nvPicPr>
          <p:cNvPr id="7" name="giphy">
            <a:hlinkClick r:id="" action="ppaction://media"/>
            <a:extLst>
              <a:ext uri="{FF2B5EF4-FFF2-40B4-BE49-F238E27FC236}">
                <a16:creationId xmlns:a16="http://schemas.microsoft.com/office/drawing/2014/main" id="{8912F041-774B-49B4-9C67-6CD64627A3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3429000"/>
            <a:ext cx="4572000" cy="2933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D6442F-E5D6-414A-8CDF-A839140A74E3}"/>
              </a:ext>
            </a:extLst>
          </p:cNvPr>
          <p:cNvSpPr txBox="1"/>
          <p:nvPr/>
        </p:nvSpPr>
        <p:spPr>
          <a:xfrm>
            <a:off x="4648200" y="6477000"/>
            <a:ext cx="480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https://media.giphy.com/media/imCKYkWPtw304/giphy.gif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2EF2A5-7ABA-4A11-B73C-2DCF5C722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200" y="1785684"/>
            <a:ext cx="657353" cy="3460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38B17F-2B5C-4F7E-83C3-499058DF4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6553" y="1785684"/>
            <a:ext cx="872996" cy="15085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11F813-209C-4261-8FE9-90E57E205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0779" y="1785684"/>
            <a:ext cx="1018421" cy="91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9891D1-9104-4F41-9DFD-0CFED198C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97" b="328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2A0BBB-DB3F-463A-B02A-B7952017261E}"/>
              </a:ext>
            </a:extLst>
          </p:cNvPr>
          <p:cNvSpPr txBox="1"/>
          <p:nvPr/>
        </p:nvSpPr>
        <p:spPr>
          <a:xfrm>
            <a:off x="2466976" y="3965973"/>
            <a:ext cx="75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9900CC"/>
                </a:solidFill>
              </a:rPr>
              <a:t>W T F</a:t>
            </a:r>
            <a:endParaRPr lang="en-US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55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61573-C535-4646-99CD-3EF4AE679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26" b="81941" l="10000" r="90000"/>
                    </a14:imgEffect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20" y="0"/>
            <a:ext cx="1219198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91985-E894-4673-9F02-573FB951D7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-1" y="-3"/>
            <a:ext cx="12191980" cy="685799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360B10-29C1-42AE-8213-AE75659D4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2164324">
            <a:off x="8700947" y="2263733"/>
            <a:ext cx="2010056" cy="295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7484AA-1E32-493B-817B-0FA92608B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20218">
            <a:off x="740353" y="2273259"/>
            <a:ext cx="3820058" cy="276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E46CC-C280-43F5-9BAB-BA56F8173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63115">
            <a:off x="7153073" y="1890085"/>
            <a:ext cx="1152686" cy="409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FDDC31-7932-42C4-AFB0-20BF84CF7D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32712">
            <a:off x="2728817" y="3514391"/>
            <a:ext cx="1362265" cy="29531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205CE5-22C0-47BC-9EF4-A8EF6561E6D7}"/>
              </a:ext>
            </a:extLst>
          </p:cNvPr>
          <p:cNvCxnSpPr>
            <a:cxnSpLocks/>
          </p:cNvCxnSpPr>
          <p:nvPr/>
        </p:nvCxnSpPr>
        <p:spPr>
          <a:xfrm flipH="1" flipV="1">
            <a:off x="6843818" y="3106271"/>
            <a:ext cx="951117" cy="3894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AD3567C-1061-4C1E-9D79-3768085E8E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8183" y="2242972"/>
            <a:ext cx="1495634" cy="23720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444BC2-9D04-416D-82CD-BE27F88EF6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4935" y="3428996"/>
            <a:ext cx="3305616" cy="23022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CD99DB-AF65-40D6-A573-766E4CCC5C14}"/>
              </a:ext>
            </a:extLst>
          </p:cNvPr>
          <p:cNvSpPr txBox="1"/>
          <p:nvPr/>
        </p:nvSpPr>
        <p:spPr>
          <a:xfrm>
            <a:off x="7794935" y="5869290"/>
            <a:ext cx="330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Klare, deutliche Sprache?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179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61573-C535-4646-99CD-3EF4AE679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26" b="81941" l="10000" r="90000"/>
                    </a14:imgEffect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20" y="0"/>
            <a:ext cx="1219198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91985-E894-4673-9F02-573FB951D7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-1" y="-3"/>
            <a:ext cx="1219198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7573C-33F9-4743-9FE4-4A8BF80A6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953375" cy="3924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0CC5A-4924-48A1-8290-2E7C1559C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398" y="1952625"/>
            <a:ext cx="6937601" cy="4905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245572-3B85-4C25-9609-BF471A9B2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538" y="4676784"/>
            <a:ext cx="4277322" cy="14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0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2"/>
            <a:extLst>
              <a:ext uri="{FF2B5EF4-FFF2-40B4-BE49-F238E27FC236}">
                <a16:creationId xmlns:a16="http://schemas.microsoft.com/office/drawing/2014/main" id="{A52B669A-D091-4195-B4B3-2E1FC6FEA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5" r="1500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86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827832F-F5AE-4080-9CC3-671BD6174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89" r="7378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90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7241D4-EFE0-486E-BA2C-E4AA41209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-1" y="-3"/>
            <a:ext cx="1219198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9CA2B-49B7-4BFE-94B2-546C17CF7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8722E-FC64-4070-8B4F-2DE6CEBD1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9526"/>
            <a:ext cx="4851717" cy="4420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1CFFC4-AADF-42EA-B8EF-1CFEF8E9D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285" y="0"/>
            <a:ext cx="4727892" cy="4411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74884E-9F1B-41C1-A28C-8A2CB64B8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6191" y="3574946"/>
            <a:ext cx="6939619" cy="343817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D0747B-E205-42AC-971A-86328BD2458A}"/>
              </a:ext>
            </a:extLst>
          </p:cNvPr>
          <p:cNvCxnSpPr/>
          <p:nvPr/>
        </p:nvCxnSpPr>
        <p:spPr>
          <a:xfrm flipH="1">
            <a:off x="5048250" y="2311400"/>
            <a:ext cx="920750" cy="2099699"/>
          </a:xfrm>
          <a:prstGeom prst="straightConnector1">
            <a:avLst/>
          </a:prstGeom>
          <a:ln>
            <a:solidFill>
              <a:srgbClr val="FF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3439DFF-81EB-46E1-AFA2-A51378057C52}"/>
              </a:ext>
            </a:extLst>
          </p:cNvPr>
          <p:cNvSpPr txBox="1"/>
          <p:nvPr/>
        </p:nvSpPr>
        <p:spPr>
          <a:xfrm>
            <a:off x="5260659" y="2016120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 (1!) alt tag!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22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7241D4-EFE0-486E-BA2C-E4AA41209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-1" y="-3"/>
            <a:ext cx="12191980" cy="68579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2BBF722-DA62-4BDF-8FE9-FD6DE0BD6F61}"/>
              </a:ext>
            </a:extLst>
          </p:cNvPr>
          <p:cNvCxnSpPr>
            <a:cxnSpLocks/>
          </p:cNvCxnSpPr>
          <p:nvPr/>
        </p:nvCxnSpPr>
        <p:spPr>
          <a:xfrm flipH="1" flipV="1">
            <a:off x="4691168" y="2068046"/>
            <a:ext cx="951117" cy="3894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593E241-CA01-4D45-80EF-FF8B2FFEA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533" y="1204747"/>
            <a:ext cx="1495634" cy="237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423237-E70D-47C3-9A0C-1BAF892A0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285" y="2390771"/>
            <a:ext cx="3305616" cy="23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7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426B88-59DA-4851-849E-3DD86DA68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r="4248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A0D5DD9D-9744-4204-88CF-2A421B361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r="22652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7" name="Content Placeholder 11">
            <a:extLst>
              <a:ext uri="{FF2B5EF4-FFF2-40B4-BE49-F238E27FC236}">
                <a16:creationId xmlns:a16="http://schemas.microsoft.com/office/drawing/2014/main" id="{8AE860F0-0B70-4228-91C5-A55417B4C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4" y="2874378"/>
            <a:ext cx="4620544" cy="1109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7200" dirty="0"/>
              <a:t>Questions?</a:t>
            </a:r>
            <a:endParaRPr lang="en-US" sz="7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4E299-66D7-48A4-9097-93F8C99A3369}"/>
              </a:ext>
            </a:extLst>
          </p:cNvPr>
          <p:cNvSpPr txBox="1"/>
          <p:nvPr/>
        </p:nvSpPr>
        <p:spPr>
          <a:xfrm>
            <a:off x="9317" y="6488658"/>
            <a:ext cx="730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</a:rPr>
              <a:t>https://i.ytimg.com/vi/U_IsGFQ-xXo/maxresdefault.jpg</a:t>
            </a:r>
          </a:p>
          <a:p>
            <a:r>
              <a:rPr lang="en-US" sz="900" dirty="0">
                <a:solidFill>
                  <a:schemeClr val="tx2"/>
                </a:solidFill>
              </a:rPr>
              <a:t>https://snworksceo.imgix.net/bsd/e33e7fba-ae11-47bc-ab47-63cf813734b2.sized-1000x1000.png</a:t>
            </a:r>
          </a:p>
        </p:txBody>
      </p:sp>
    </p:spTree>
    <p:extLst>
      <p:ext uri="{BB962C8B-B14F-4D97-AF65-F5344CB8AC3E}">
        <p14:creationId xmlns:p14="http://schemas.microsoft.com/office/powerpoint/2010/main" val="2878035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BBCCE9"/>
            </a:gs>
            <a:gs pos="38000">
              <a:srgbClr val="EEF2F9"/>
            </a:gs>
            <a:gs pos="6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ECA4236-CE15-4DFC-AB95-980C6FB0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72180"/>
            <a:ext cx="7441463" cy="4185822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C9FCE1-118D-4A65-8D6C-A3E88372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60" y="0"/>
            <a:ext cx="7007441" cy="3941685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2D0A509-7BD6-4ED5-A48E-BE07B22C26D6}"/>
              </a:ext>
            </a:extLst>
          </p:cNvPr>
          <p:cNvSpPr txBox="1"/>
          <p:nvPr/>
        </p:nvSpPr>
        <p:spPr>
          <a:xfrm>
            <a:off x="532660" y="1036007"/>
            <a:ext cx="40753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/>
              <a:t>Friedensschule Plauen - Oberschule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AF9A952-0C2C-4286-A59A-9853871EF334}"/>
              </a:ext>
            </a:extLst>
          </p:cNvPr>
          <p:cNvSpPr txBox="1"/>
          <p:nvPr/>
        </p:nvSpPr>
        <p:spPr>
          <a:xfrm>
            <a:off x="7936636" y="5284428"/>
            <a:ext cx="41323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/>
              <a:t>Georg </a:t>
            </a:r>
            <a:r>
              <a:rPr lang="de-DE" sz="2100" dirty="0" err="1"/>
              <a:t>Weerth</a:t>
            </a:r>
            <a:r>
              <a:rPr lang="de-DE" sz="2100" dirty="0"/>
              <a:t> Oberschule Chemnitz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8D4BAD96-5FEF-409D-B377-F476301E6A6B}"/>
              </a:ext>
            </a:extLst>
          </p:cNvPr>
          <p:cNvSpPr/>
          <p:nvPr/>
        </p:nvSpPr>
        <p:spPr>
          <a:xfrm>
            <a:off x="532660" y="516670"/>
            <a:ext cx="4119239" cy="1454172"/>
          </a:xfrm>
          <a:prstGeom prst="rightArrow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0B136400-5A6B-4050-918E-078BC0B31916}"/>
              </a:ext>
            </a:extLst>
          </p:cNvPr>
          <p:cNvSpPr/>
          <p:nvPr/>
        </p:nvSpPr>
        <p:spPr>
          <a:xfrm rot="10800000">
            <a:off x="7859697" y="4765091"/>
            <a:ext cx="4119239" cy="1454172"/>
          </a:xfrm>
          <a:prstGeom prst="rightArrow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086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B9EE991-8BF9-4912-9C17-47D5FA342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9" r="73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2F4DFA6D-C95B-4361-B860-D131D5A5AB84}"/>
              </a:ext>
            </a:extLst>
          </p:cNvPr>
          <p:cNvCxnSpPr/>
          <p:nvPr/>
        </p:nvCxnSpPr>
        <p:spPr>
          <a:xfrm>
            <a:off x="2752078" y="2095130"/>
            <a:ext cx="0" cy="1269507"/>
          </a:xfrm>
          <a:prstGeom prst="line">
            <a:avLst/>
          </a:prstGeom>
          <a:ln w="76200">
            <a:solidFill>
              <a:srgbClr val="FF2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EA61412-B037-4031-8B5A-C50A1A46DE59}"/>
              </a:ext>
            </a:extLst>
          </p:cNvPr>
          <p:cNvCxnSpPr>
            <a:cxnSpLocks/>
          </p:cNvCxnSpPr>
          <p:nvPr/>
        </p:nvCxnSpPr>
        <p:spPr>
          <a:xfrm flipH="1">
            <a:off x="2780976" y="3329579"/>
            <a:ext cx="8211844" cy="0"/>
          </a:xfrm>
          <a:prstGeom prst="line">
            <a:avLst/>
          </a:prstGeom>
          <a:ln w="76200">
            <a:solidFill>
              <a:srgbClr val="FF2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4B585C4A-545F-420E-A9C5-EDD1EABF7EFC}"/>
              </a:ext>
            </a:extLst>
          </p:cNvPr>
          <p:cNvSpPr/>
          <p:nvPr/>
        </p:nvSpPr>
        <p:spPr>
          <a:xfrm>
            <a:off x="8305800" y="219075"/>
            <a:ext cx="3686175" cy="132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Hintergrundbild schlecht gewählt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Schriftgröße und Zeichenabstand in Ordnung</a:t>
            </a:r>
          </a:p>
        </p:txBody>
      </p:sp>
    </p:spTree>
    <p:extLst>
      <p:ext uri="{BB962C8B-B14F-4D97-AF65-F5344CB8AC3E}">
        <p14:creationId xmlns:p14="http://schemas.microsoft.com/office/powerpoint/2010/main" val="498945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ABFD25D-71EA-4AE0-9B1A-1F952EDBF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5" r="83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6306215-896C-4445-B192-941775824299}"/>
              </a:ext>
            </a:extLst>
          </p:cNvPr>
          <p:cNvCxnSpPr>
            <a:cxnSpLocks/>
          </p:cNvCxnSpPr>
          <p:nvPr/>
        </p:nvCxnSpPr>
        <p:spPr>
          <a:xfrm>
            <a:off x="4310291" y="3881535"/>
            <a:ext cx="0" cy="2235632"/>
          </a:xfrm>
          <a:prstGeom prst="line">
            <a:avLst/>
          </a:prstGeom>
          <a:ln w="76200">
            <a:solidFill>
              <a:srgbClr val="FF2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9FBD37B-3521-4556-8324-BE8D1AFAF92B}"/>
              </a:ext>
            </a:extLst>
          </p:cNvPr>
          <p:cNvCxnSpPr>
            <a:cxnSpLocks/>
          </p:cNvCxnSpPr>
          <p:nvPr/>
        </p:nvCxnSpPr>
        <p:spPr>
          <a:xfrm flipH="1">
            <a:off x="4348521" y="6082110"/>
            <a:ext cx="4870124" cy="0"/>
          </a:xfrm>
          <a:prstGeom prst="line">
            <a:avLst/>
          </a:prstGeom>
          <a:ln w="76200">
            <a:solidFill>
              <a:srgbClr val="FF2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8F43D8A-47B3-4BF3-8786-4851613272C3}"/>
              </a:ext>
            </a:extLst>
          </p:cNvPr>
          <p:cNvSpPr/>
          <p:nvPr/>
        </p:nvSpPr>
        <p:spPr>
          <a:xfrm>
            <a:off x="8391525" y="323459"/>
            <a:ext cx="3686175" cy="132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klassisch Schwarz auf Weiß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Schriftgröße und Zeichenabstand in Ordnung</a:t>
            </a:r>
          </a:p>
        </p:txBody>
      </p:sp>
    </p:spTree>
    <p:extLst>
      <p:ext uri="{BB962C8B-B14F-4D97-AF65-F5344CB8AC3E}">
        <p14:creationId xmlns:p14="http://schemas.microsoft.com/office/powerpoint/2010/main" val="1882944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BBCCE9"/>
            </a:gs>
            <a:gs pos="38000">
              <a:srgbClr val="EEF2F9"/>
            </a:gs>
            <a:gs pos="6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02D0A509-7BD6-4ED5-A48E-BE07B22C26D6}"/>
              </a:ext>
            </a:extLst>
          </p:cNvPr>
          <p:cNvSpPr txBox="1"/>
          <p:nvPr/>
        </p:nvSpPr>
        <p:spPr>
          <a:xfrm>
            <a:off x="532660" y="1036007"/>
            <a:ext cx="40753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/>
              <a:t>Friedensschule Plauen - Oberschule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AF9A952-0C2C-4286-A59A-9853871EF334}"/>
              </a:ext>
            </a:extLst>
          </p:cNvPr>
          <p:cNvSpPr txBox="1"/>
          <p:nvPr/>
        </p:nvSpPr>
        <p:spPr>
          <a:xfrm>
            <a:off x="7936636" y="5284428"/>
            <a:ext cx="41323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/>
              <a:t>Georg </a:t>
            </a:r>
            <a:r>
              <a:rPr lang="de-DE" sz="2100" dirty="0" err="1"/>
              <a:t>Weerth</a:t>
            </a:r>
            <a:r>
              <a:rPr lang="de-DE" sz="2100" dirty="0"/>
              <a:t> Oberschule Chemnitz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8D4BAD96-5FEF-409D-B377-F476301E6A6B}"/>
              </a:ext>
            </a:extLst>
          </p:cNvPr>
          <p:cNvSpPr/>
          <p:nvPr/>
        </p:nvSpPr>
        <p:spPr>
          <a:xfrm>
            <a:off x="532660" y="516670"/>
            <a:ext cx="4119239" cy="1454172"/>
          </a:xfrm>
          <a:prstGeom prst="rightArrow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0B136400-5A6B-4050-918E-078BC0B31916}"/>
              </a:ext>
            </a:extLst>
          </p:cNvPr>
          <p:cNvSpPr/>
          <p:nvPr/>
        </p:nvSpPr>
        <p:spPr>
          <a:xfrm rot="10800000">
            <a:off x="7859697" y="4765091"/>
            <a:ext cx="4119239" cy="1454172"/>
          </a:xfrm>
          <a:prstGeom prst="rightArrow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75B38D1-1A73-4B23-AE73-0B77658D6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58" y="2107056"/>
            <a:ext cx="6549656" cy="4750945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8E42E70-C417-4A84-8073-213138B96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29" y="-1"/>
            <a:ext cx="7032171" cy="4669621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06649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ECA4236-CE15-4DFC-AB95-980C6FB0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72180"/>
            <a:ext cx="7441463" cy="4185822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C9FCE1-118D-4A65-8D6C-A3E88372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60" y="0"/>
            <a:ext cx="7007441" cy="3941685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C56F904-D0BD-44C2-B17F-927578772D12}"/>
              </a:ext>
            </a:extLst>
          </p:cNvPr>
          <p:cNvSpPr/>
          <p:nvPr/>
        </p:nvSpPr>
        <p:spPr>
          <a:xfrm>
            <a:off x="749192" y="873719"/>
            <a:ext cx="3686175" cy="92474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Bei beiden keine Flash und    Add-</a:t>
            </a:r>
            <a:r>
              <a:rPr lang="de-DE" dirty="0" err="1">
                <a:solidFill>
                  <a:schemeClr val="tx1"/>
                </a:solidFill>
              </a:rPr>
              <a:t>ons</a:t>
            </a:r>
            <a:r>
              <a:rPr lang="de-DE" dirty="0">
                <a:solidFill>
                  <a:schemeClr val="tx1"/>
                </a:solidFill>
              </a:rPr>
              <a:t> gefunden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2E23BFD-B208-463F-991D-8E02FC71F810}"/>
              </a:ext>
            </a:extLst>
          </p:cNvPr>
          <p:cNvSpPr/>
          <p:nvPr/>
        </p:nvSpPr>
        <p:spPr>
          <a:xfrm>
            <a:off x="7973644" y="4765091"/>
            <a:ext cx="3686175" cy="132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Für beide gilt:</a:t>
            </a:r>
          </a:p>
          <a:p>
            <a:r>
              <a:rPr lang="de-DE" dirty="0">
                <a:solidFill>
                  <a:schemeClr val="tx1"/>
                </a:solidFill>
              </a:rPr>
              <a:t>	  ALT Tags: Ja </a:t>
            </a:r>
          </a:p>
          <a:p>
            <a:r>
              <a:rPr lang="de-DE" dirty="0">
                <a:solidFill>
                  <a:schemeClr val="tx1"/>
                </a:solidFill>
              </a:rPr>
              <a:t>    	  Passend: Nein</a:t>
            </a:r>
          </a:p>
        </p:txBody>
      </p:sp>
    </p:spTree>
    <p:extLst>
      <p:ext uri="{BB962C8B-B14F-4D97-AF65-F5344CB8AC3E}">
        <p14:creationId xmlns:p14="http://schemas.microsoft.com/office/powerpoint/2010/main" val="953724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ECA4236-CE15-4DFC-AB95-980C6FB0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72180"/>
            <a:ext cx="7441463" cy="4185822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C9FCE1-118D-4A65-8D6C-A3E88372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60" y="0"/>
            <a:ext cx="7007441" cy="3941685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C56F904-D0BD-44C2-B17F-927578772D12}"/>
              </a:ext>
            </a:extLst>
          </p:cNvPr>
          <p:cNvSpPr/>
          <p:nvPr/>
        </p:nvSpPr>
        <p:spPr>
          <a:xfrm>
            <a:off x="749192" y="894463"/>
            <a:ext cx="3686175" cy="10763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Logos gut sichtbar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Verlinkung des „Logos“ nur bei Friedensschule Plauen 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2E23BFD-B208-463F-991D-8E02FC71F810}"/>
              </a:ext>
            </a:extLst>
          </p:cNvPr>
          <p:cNvSpPr/>
          <p:nvPr/>
        </p:nvSpPr>
        <p:spPr>
          <a:xfrm>
            <a:off x="7973644" y="4765091"/>
            <a:ext cx="3686175" cy="132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Plauen hat keinen Slogan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Slogan der Chemnitzer Schule jedoch passend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CB90C3-5BD1-4E83-85DA-2172AACE0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92" y="5556340"/>
            <a:ext cx="3091350" cy="1193496"/>
          </a:xfrm>
          <a:prstGeom prst="rect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016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61573-C535-4646-99CD-3EF4AE679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26" b="81941" l="10000" r="90000"/>
                    </a14:imgEffect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20" y="0"/>
            <a:ext cx="1219198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91985-E894-4673-9F02-573FB951D7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C23213-F1CE-44C8-A37B-89A37E156D7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29921" y="2157932"/>
          <a:ext cx="2489200" cy="2542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D5CEAEF-E415-47EE-B55A-2BCC02927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041" y="0"/>
            <a:ext cx="8642959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DD3E5D-3035-454F-9FBF-4C8F185ED45A}"/>
              </a:ext>
            </a:extLst>
          </p:cNvPr>
          <p:cNvSpPr txBox="1"/>
          <p:nvPr/>
        </p:nvSpPr>
        <p:spPr>
          <a:xfrm>
            <a:off x="3790950" y="6534150"/>
            <a:ext cx="2114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https://tools.pingdom.com/</a:t>
            </a:r>
          </a:p>
        </p:txBody>
      </p:sp>
    </p:spTree>
    <p:extLst>
      <p:ext uri="{BB962C8B-B14F-4D97-AF65-F5344CB8AC3E}">
        <p14:creationId xmlns:p14="http://schemas.microsoft.com/office/powerpoint/2010/main" val="1299691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479D823-7E5D-4500-B7E5-6C5EC19A6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9" r="73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367B390-78C7-467E-BA11-0D701AFAE8E4}"/>
              </a:ext>
            </a:extLst>
          </p:cNvPr>
          <p:cNvCxnSpPr>
            <a:cxnSpLocks/>
          </p:cNvCxnSpPr>
          <p:nvPr/>
        </p:nvCxnSpPr>
        <p:spPr>
          <a:xfrm flipH="1">
            <a:off x="401672" y="1583307"/>
            <a:ext cx="1156540" cy="0"/>
          </a:xfrm>
          <a:prstGeom prst="line">
            <a:avLst/>
          </a:prstGeom>
          <a:ln w="76200">
            <a:solidFill>
              <a:srgbClr val="FF2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289680B-B23D-4CC0-BE45-049846D70378}"/>
              </a:ext>
            </a:extLst>
          </p:cNvPr>
          <p:cNvCxnSpPr>
            <a:cxnSpLocks/>
          </p:cNvCxnSpPr>
          <p:nvPr/>
        </p:nvCxnSpPr>
        <p:spPr>
          <a:xfrm flipH="1">
            <a:off x="5234474" y="1583307"/>
            <a:ext cx="746448" cy="0"/>
          </a:xfrm>
          <a:prstGeom prst="line">
            <a:avLst/>
          </a:prstGeom>
          <a:ln w="76200">
            <a:solidFill>
              <a:srgbClr val="FF2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3F51BEE-17F4-47F9-A8EA-91E85A62A79E}"/>
              </a:ext>
            </a:extLst>
          </p:cNvPr>
          <p:cNvSpPr/>
          <p:nvPr/>
        </p:nvSpPr>
        <p:spPr>
          <a:xfrm>
            <a:off x="8391525" y="323459"/>
            <a:ext cx="3686175" cy="132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Informationen zur Schule direkt auf der </a:t>
            </a:r>
            <a:r>
              <a:rPr lang="de-DE" dirty="0" err="1">
                <a:solidFill>
                  <a:schemeClr val="tx1"/>
                </a:solidFill>
              </a:rPr>
              <a:t>Hompage</a:t>
            </a:r>
            <a:endParaRPr lang="de-DE" dirty="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Kontaktinformationen auch schnell zu finden</a:t>
            </a:r>
          </a:p>
        </p:txBody>
      </p:sp>
    </p:spTree>
    <p:extLst>
      <p:ext uri="{BB962C8B-B14F-4D97-AF65-F5344CB8AC3E}">
        <p14:creationId xmlns:p14="http://schemas.microsoft.com/office/powerpoint/2010/main" val="230926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3">
            <a:extLst>
              <a:ext uri="{FF2B5EF4-FFF2-40B4-BE49-F238E27FC236}">
                <a16:creationId xmlns:a16="http://schemas.microsoft.com/office/drawing/2014/main" id="{28652942-5C50-4D5B-99FF-6E9B7912E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6DC433A-6CE8-4252-95D6-2C0EB7B97479}"/>
              </a:ext>
            </a:extLst>
          </p:cNvPr>
          <p:cNvSpPr/>
          <p:nvPr/>
        </p:nvSpPr>
        <p:spPr>
          <a:xfrm>
            <a:off x="8391525" y="323459"/>
            <a:ext cx="3686175" cy="132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Reiter für Informationen gleich zu sehen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Für Kontaktinformationen muss erst runter gescrollt werden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8160CC6-2032-4615-974E-E4072E7B1E6D}"/>
              </a:ext>
            </a:extLst>
          </p:cNvPr>
          <p:cNvCxnSpPr>
            <a:cxnSpLocks/>
          </p:cNvCxnSpPr>
          <p:nvPr/>
        </p:nvCxnSpPr>
        <p:spPr>
          <a:xfrm flipH="1">
            <a:off x="2724540" y="2460385"/>
            <a:ext cx="923729" cy="0"/>
          </a:xfrm>
          <a:prstGeom prst="line">
            <a:avLst/>
          </a:prstGeom>
          <a:ln w="76200">
            <a:solidFill>
              <a:srgbClr val="FF2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CCAF043-10E0-487B-A473-C4293B798FE0}"/>
              </a:ext>
            </a:extLst>
          </p:cNvPr>
          <p:cNvCxnSpPr/>
          <p:nvPr/>
        </p:nvCxnSpPr>
        <p:spPr>
          <a:xfrm>
            <a:off x="11206065" y="5169159"/>
            <a:ext cx="0" cy="15115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8757E6BA-CA7E-4B7B-854B-5B8943DAF928}"/>
              </a:ext>
            </a:extLst>
          </p:cNvPr>
          <p:cNvSpPr txBox="1"/>
          <p:nvPr/>
        </p:nvSpPr>
        <p:spPr>
          <a:xfrm>
            <a:off x="10655786" y="4799827"/>
            <a:ext cx="11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„Kontakt“</a:t>
            </a:r>
          </a:p>
        </p:txBody>
      </p:sp>
    </p:spTree>
    <p:extLst>
      <p:ext uri="{BB962C8B-B14F-4D97-AF65-F5344CB8AC3E}">
        <p14:creationId xmlns:p14="http://schemas.microsoft.com/office/powerpoint/2010/main" val="2676926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ECA4236-CE15-4DFC-AB95-980C6FB0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72180"/>
            <a:ext cx="7441463" cy="4185822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C9FCE1-118D-4A65-8D6C-A3E88372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60" y="0"/>
            <a:ext cx="7007441" cy="3941685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C56F904-D0BD-44C2-B17F-927578772D12}"/>
              </a:ext>
            </a:extLst>
          </p:cNvPr>
          <p:cNvSpPr/>
          <p:nvPr/>
        </p:nvSpPr>
        <p:spPr>
          <a:xfrm>
            <a:off x="749192" y="612559"/>
            <a:ext cx="3760664" cy="135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Beide Seiten besitzen ein klar erkennbares Hauptmenü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Navigationsbegriffe sind präzise und für den Nutzer verständlich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2E23BFD-B208-463F-991D-8E02FC71F810}"/>
              </a:ext>
            </a:extLst>
          </p:cNvPr>
          <p:cNvSpPr/>
          <p:nvPr/>
        </p:nvSpPr>
        <p:spPr>
          <a:xfrm>
            <a:off x="7973644" y="4765091"/>
            <a:ext cx="3922434" cy="18132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Plauen hat mehr Menüpunkte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ein paar davon sind unnötig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Chemnitz nutzt wenige Menüpunkte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Bringen dich auf die gewünschte Seite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FF878047-769C-4D4A-B8E5-3D037ADCD488}"/>
                  </a:ext>
                </a:extLst>
              </p14:cNvPr>
              <p14:cNvContentPartPr/>
              <p14:nvPr/>
            </p14:nvContentPartPr>
            <p14:xfrm>
              <a:off x="523927" y="3658835"/>
              <a:ext cx="357408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FF878047-769C-4D4A-B8E5-3D037ADCD4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4927" y="3650195"/>
                <a:ext cx="3591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A0DFB7CB-5AA0-4A25-B818-09B80F0AE12E}"/>
                  </a:ext>
                </a:extLst>
              </p14:cNvPr>
              <p14:cNvContentPartPr/>
              <p14:nvPr/>
            </p14:nvContentPartPr>
            <p14:xfrm>
              <a:off x="5702167" y="1480835"/>
              <a:ext cx="4853520" cy="3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A0DFB7CB-5AA0-4A25-B818-09B80F0AE1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93527" y="1471835"/>
                <a:ext cx="487116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6779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3">
            <a:extLst>
              <a:ext uri="{FF2B5EF4-FFF2-40B4-BE49-F238E27FC236}">
                <a16:creationId xmlns:a16="http://schemas.microsoft.com/office/drawing/2014/main" id="{28652942-5C50-4D5B-99FF-6E9B7912E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6DC433A-6CE8-4252-95D6-2C0EB7B97479}"/>
              </a:ext>
            </a:extLst>
          </p:cNvPr>
          <p:cNvSpPr/>
          <p:nvPr/>
        </p:nvSpPr>
        <p:spPr>
          <a:xfrm>
            <a:off x="8391525" y="323459"/>
            <a:ext cx="3686175" cy="132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endParaRPr lang="de-DE" dirty="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Links sind blau gefärbt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Die meisten Bilder beinhalten Links</a:t>
            </a: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60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479D823-7E5D-4500-B7E5-6C5EC19A6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9" r="73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3F51BEE-17F4-47F9-A8EA-91E85A62A79E}"/>
              </a:ext>
            </a:extLst>
          </p:cNvPr>
          <p:cNvSpPr/>
          <p:nvPr/>
        </p:nvSpPr>
        <p:spPr>
          <a:xfrm>
            <a:off x="8391525" y="323459"/>
            <a:ext cx="3686175" cy="132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Links sind blau gefärbt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Schlecht erkennbar durch den Hintergrund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4DFD5FBA-3851-46C5-AD7F-1C0195C6BE9D}"/>
                  </a:ext>
                </a:extLst>
              </p14:cNvPr>
              <p14:cNvContentPartPr/>
              <p14:nvPr/>
            </p14:nvContentPartPr>
            <p14:xfrm>
              <a:off x="3601207" y="3354275"/>
              <a:ext cx="665280" cy="3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4DFD5FBA-3851-46C5-AD7F-1C0195C6BE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2567" y="3345275"/>
                <a:ext cx="682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0BEB5BF2-2D7E-46B7-9B30-6F3CC87C9D17}"/>
                  </a:ext>
                </a:extLst>
              </p14:cNvPr>
              <p14:cNvContentPartPr/>
              <p14:nvPr/>
            </p14:nvContentPartPr>
            <p14:xfrm>
              <a:off x="3236527" y="2903915"/>
              <a:ext cx="81648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0BEB5BF2-2D7E-46B7-9B30-6F3CC87C9D1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7887" y="2894915"/>
                <a:ext cx="834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E4B80F42-D31C-4457-BFBD-0EE9EF4CEC79}"/>
                  </a:ext>
                </a:extLst>
              </p14:cNvPr>
              <p14:cNvContentPartPr/>
              <p14:nvPr/>
            </p14:nvContentPartPr>
            <p14:xfrm>
              <a:off x="8274007" y="2903915"/>
              <a:ext cx="142092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E4B80F42-D31C-4457-BFBD-0EE9EF4CEC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65367" y="2894915"/>
                <a:ext cx="143856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9096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3">
            <a:extLst>
              <a:ext uri="{FF2B5EF4-FFF2-40B4-BE49-F238E27FC236}">
                <a16:creationId xmlns:a16="http://schemas.microsoft.com/office/drawing/2014/main" id="{28652942-5C50-4D5B-99FF-6E9B7912E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6DC433A-6CE8-4252-95D6-2C0EB7B97479}"/>
              </a:ext>
            </a:extLst>
          </p:cNvPr>
          <p:cNvSpPr/>
          <p:nvPr/>
        </p:nvSpPr>
        <p:spPr>
          <a:xfrm>
            <a:off x="8451542" y="248574"/>
            <a:ext cx="3740438" cy="1526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Man hat die wichtigsten Punkte auf einen Blick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Nur die Kontaktinformation ist nicht sichtbar</a:t>
            </a:r>
          </a:p>
        </p:txBody>
      </p:sp>
    </p:spTree>
    <p:extLst>
      <p:ext uri="{BB962C8B-B14F-4D97-AF65-F5344CB8AC3E}">
        <p14:creationId xmlns:p14="http://schemas.microsoft.com/office/powerpoint/2010/main" val="3296314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479D823-7E5D-4500-B7E5-6C5EC19A6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9" r="73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3F51BEE-17F4-47F9-A8EA-91E85A62A79E}"/>
              </a:ext>
            </a:extLst>
          </p:cNvPr>
          <p:cNvSpPr/>
          <p:nvPr/>
        </p:nvSpPr>
        <p:spPr>
          <a:xfrm>
            <a:off x="8391525" y="323459"/>
            <a:ext cx="3686175" cy="132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Alle wichtigen Reiter sind ohne scrollen sichtbar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Kurze Vorstellung der Schule  </a:t>
            </a:r>
          </a:p>
        </p:txBody>
      </p:sp>
    </p:spTree>
    <p:extLst>
      <p:ext uri="{BB962C8B-B14F-4D97-AF65-F5344CB8AC3E}">
        <p14:creationId xmlns:p14="http://schemas.microsoft.com/office/powerpoint/2010/main" val="4132168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ECA4236-CE15-4DFC-AB95-980C6FB0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72180"/>
            <a:ext cx="7441463" cy="4185822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C9FCE1-118D-4A65-8D6C-A3E88372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60" y="0"/>
            <a:ext cx="7007441" cy="3941685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C56F904-D0BD-44C2-B17F-927578772D12}"/>
              </a:ext>
            </a:extLst>
          </p:cNvPr>
          <p:cNvSpPr/>
          <p:nvPr/>
        </p:nvSpPr>
        <p:spPr>
          <a:xfrm>
            <a:off x="749192" y="894463"/>
            <a:ext cx="3686175" cy="107637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Beide Seiten besitzen ein durchgängigen Stil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2E23BFD-B208-463F-991D-8E02FC71F810}"/>
              </a:ext>
            </a:extLst>
          </p:cNvPr>
          <p:cNvSpPr/>
          <p:nvPr/>
        </p:nvSpPr>
        <p:spPr>
          <a:xfrm>
            <a:off x="8062422" y="4765091"/>
            <a:ext cx="3686175" cy="132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Auf beiden Seiten tauchen keine Pop - </a:t>
            </a:r>
            <a:r>
              <a:rPr lang="de-DE" dirty="0" err="1">
                <a:solidFill>
                  <a:schemeClr val="tx1"/>
                </a:solidFill>
              </a:rPr>
              <a:t>ups</a:t>
            </a:r>
            <a:r>
              <a:rPr lang="de-DE" dirty="0">
                <a:solidFill>
                  <a:schemeClr val="tx1"/>
                </a:solidFill>
              </a:rPr>
              <a:t>  oder Anzeigen auf</a:t>
            </a:r>
          </a:p>
        </p:txBody>
      </p:sp>
    </p:spTree>
    <p:extLst>
      <p:ext uri="{BB962C8B-B14F-4D97-AF65-F5344CB8AC3E}">
        <p14:creationId xmlns:p14="http://schemas.microsoft.com/office/powerpoint/2010/main" val="2000814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ECA4236-CE15-4DFC-AB95-980C6FB0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72180"/>
            <a:ext cx="7441463" cy="4185822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C9FCE1-118D-4A65-8D6C-A3E88372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60" y="0"/>
            <a:ext cx="7007441" cy="3941685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C56F904-D0BD-44C2-B17F-927578772D12}"/>
              </a:ext>
            </a:extLst>
          </p:cNvPr>
          <p:cNvSpPr/>
          <p:nvPr/>
        </p:nvSpPr>
        <p:spPr>
          <a:xfrm>
            <a:off x="749192" y="894463"/>
            <a:ext cx="3796175" cy="12006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Chemnitz hat eine einfache Sprache gewählt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Plauen ist an ein paar Stellen schwer zu verstehen 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2E23BFD-B208-463F-991D-8E02FC71F810}"/>
              </a:ext>
            </a:extLst>
          </p:cNvPr>
          <p:cNvSpPr/>
          <p:nvPr/>
        </p:nvSpPr>
        <p:spPr>
          <a:xfrm>
            <a:off x="8062422" y="4765091"/>
            <a:ext cx="3886922" cy="18398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Die Überschriften sind auf beiden Seiten präzise und fett geschrieben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Sie sind deutlich erkennbar, da sie groß und fett geschrieben sind</a:t>
            </a:r>
          </a:p>
        </p:txBody>
      </p:sp>
    </p:spTree>
    <p:extLst>
      <p:ext uri="{BB962C8B-B14F-4D97-AF65-F5344CB8AC3E}">
        <p14:creationId xmlns:p14="http://schemas.microsoft.com/office/powerpoint/2010/main" val="41705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61573-C535-4646-99CD-3EF4AE679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26" b="81941" l="10000" r="90000"/>
                    </a14:imgEffect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20" y="0"/>
            <a:ext cx="1219198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91985-E894-4673-9F02-573FB951D7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-1" y="-3"/>
            <a:ext cx="1219198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DB6EA7-9DD9-4239-9066-3EF9F8870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27" y="1966910"/>
            <a:ext cx="9763125" cy="292417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4BA0D-0325-4F94-BC65-18E901C5FF41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9363738">
            <a:off x="9277351" y="763188"/>
            <a:ext cx="2238375" cy="1270000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?</a:t>
            </a:r>
            <a:r>
              <a:rPr lang="de-DE" dirty="0">
                <a:solidFill>
                  <a:srgbClr val="FF0000"/>
                </a:solidFill>
              </a:rPr>
              <a:t>?</a:t>
            </a:r>
            <a:r>
              <a:rPr lang="de-DE" dirty="0">
                <a:solidFill>
                  <a:schemeClr val="accent1"/>
                </a:solidFill>
              </a:rPr>
              <a:t>?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11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61573-C535-4646-99CD-3EF4AE679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26" b="81941" l="10000" r="90000"/>
                    </a14:imgEffect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20" y="0"/>
            <a:ext cx="1219198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91985-E894-4673-9F02-573FB951D7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-1" y="1"/>
            <a:ext cx="12191980" cy="685799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4BA0D-0325-4F94-BC65-18E901C5FF41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9363738">
            <a:off x="9972676" y="1610913"/>
            <a:ext cx="2238375" cy="1270000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</a:rPr>
              <a:t>???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BF466-2451-4ED1-BE8E-8645A2B32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26" y="601656"/>
            <a:ext cx="11134725" cy="3038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627F9C-3AE0-4F8D-ACFC-957DE9067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577" y="4364822"/>
            <a:ext cx="1971675" cy="295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5AB24-08AF-4DAC-A56F-9A134E405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626" y="4343394"/>
            <a:ext cx="4848225" cy="140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13DD7D-833D-4D0C-89BB-B3C21C98F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6401" y="5178026"/>
            <a:ext cx="6076950" cy="15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B752BC-A63D-4891-8CFC-C90A985BB8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324" y="6055117"/>
            <a:ext cx="11663352" cy="17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74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2"/>
            <a:extLst>
              <a:ext uri="{FF2B5EF4-FFF2-40B4-BE49-F238E27FC236}">
                <a16:creationId xmlns:a16="http://schemas.microsoft.com/office/drawing/2014/main" id="{A52B669A-D091-4195-B4B3-2E1FC6FEA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5" r="15001" b="-1"/>
          <a:stretch/>
        </p:blipFill>
        <p:spPr>
          <a:xfrm>
            <a:off x="20" y="-7619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800907-C99F-4571-8869-740124B55985}"/>
              </a:ext>
            </a:extLst>
          </p:cNvPr>
          <p:cNvSpPr txBox="1"/>
          <p:nvPr/>
        </p:nvSpPr>
        <p:spPr>
          <a:xfrm>
            <a:off x="390526" y="30596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Contrast? Ist ok so.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314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07619-3CCF-412B-A297-5547E1433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5" r="8548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5BDB493-47E6-4ABC-BAB4-4EEE52CFAA06}"/>
              </a:ext>
            </a:extLst>
          </p:cNvPr>
          <p:cNvCxnSpPr/>
          <p:nvPr/>
        </p:nvCxnSpPr>
        <p:spPr>
          <a:xfrm>
            <a:off x="1238250" y="1885950"/>
            <a:ext cx="11049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315227-E1E3-4914-881A-AF8ECAAE88A7}"/>
              </a:ext>
            </a:extLst>
          </p:cNvPr>
          <p:cNvCxnSpPr>
            <a:cxnSpLocks/>
          </p:cNvCxnSpPr>
          <p:nvPr/>
        </p:nvCxnSpPr>
        <p:spPr>
          <a:xfrm>
            <a:off x="1238250" y="1885950"/>
            <a:ext cx="1104900" cy="6381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67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61573-C535-4646-99CD-3EF4AE679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26" b="81941" l="10000" r="90000"/>
                    </a14:imgEffect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20" y="0"/>
            <a:ext cx="1219198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91985-E894-4673-9F02-573FB951D7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-1" y="1"/>
            <a:ext cx="1219198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F36AFD-33E4-4E6E-A0C8-85BC6E423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89" y="2246021"/>
            <a:ext cx="11353800" cy="2365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1467C4-E739-492B-9F82-599D7BC40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5226" y="0"/>
            <a:ext cx="5161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61573-C535-4646-99CD-3EF4AE679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26" b="81941" l="10000" r="90000"/>
                    </a14:imgEffect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20" y="0"/>
            <a:ext cx="1219198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91985-E894-4673-9F02-573FB951D7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9" b="9632"/>
          <a:stretch/>
        </p:blipFill>
        <p:spPr>
          <a:xfrm>
            <a:off x="-1" y="1"/>
            <a:ext cx="1219198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DCA101-645E-4016-8093-4C711B901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139" y="1523999"/>
            <a:ext cx="9029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34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392</Words>
  <Application>Microsoft Office PowerPoint</Application>
  <PresentationFormat>Breitbild</PresentationFormat>
  <Paragraphs>64</Paragraphs>
  <Slides>38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Wingdings</vt:lpstr>
      <vt:lpstr>Office</vt:lpstr>
      <vt:lpstr>Human - Computer - Interaction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- Computer - Interaction</dc:title>
  <dc:creator>Steven Kurzmanowski</dc:creator>
  <cp:lastModifiedBy>Marcel Kühn</cp:lastModifiedBy>
  <cp:revision>25</cp:revision>
  <dcterms:created xsi:type="dcterms:W3CDTF">2018-10-02T08:16:10Z</dcterms:created>
  <dcterms:modified xsi:type="dcterms:W3CDTF">2018-10-24T07:09:49Z</dcterms:modified>
</cp:coreProperties>
</file>