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1" r:id="rId1"/>
    <p:sldMasterId id="2147483653" r:id="rId2"/>
    <p:sldMasterId id="2147483695" r:id="rId3"/>
  </p:sldMasterIdLst>
  <p:notesMasterIdLst>
    <p:notesMasterId r:id="rId31"/>
  </p:notesMasterIdLst>
  <p:handoutMasterIdLst>
    <p:handoutMasterId r:id="rId32"/>
  </p:handoutMasterIdLst>
  <p:sldIdLst>
    <p:sldId id="282" r:id="rId4"/>
    <p:sldId id="298" r:id="rId5"/>
    <p:sldId id="299" r:id="rId6"/>
    <p:sldId id="300" r:id="rId7"/>
    <p:sldId id="321" r:id="rId8"/>
    <p:sldId id="301" r:id="rId9"/>
    <p:sldId id="302" r:id="rId10"/>
    <p:sldId id="303" r:id="rId11"/>
    <p:sldId id="322" r:id="rId12"/>
    <p:sldId id="304" r:id="rId13"/>
    <p:sldId id="305" r:id="rId14"/>
    <p:sldId id="306" r:id="rId15"/>
    <p:sldId id="307" r:id="rId16"/>
    <p:sldId id="308" r:id="rId17"/>
    <p:sldId id="324" r:id="rId18"/>
    <p:sldId id="309" r:id="rId19"/>
    <p:sldId id="310" r:id="rId20"/>
    <p:sldId id="311" r:id="rId21"/>
    <p:sldId id="312" r:id="rId22"/>
    <p:sldId id="313" r:id="rId23"/>
    <p:sldId id="315" r:id="rId24"/>
    <p:sldId id="316" r:id="rId25"/>
    <p:sldId id="317" r:id="rId26"/>
    <p:sldId id="318" r:id="rId27"/>
    <p:sldId id="319" r:id="rId28"/>
    <p:sldId id="320" r:id="rId29"/>
    <p:sldId id="290" r:id="rId30"/>
  </p:sldIdLst>
  <p:sldSz cx="9144000" cy="6858000" type="screen4x3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ob Müller" initials="J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3312"/>
    <a:srgbClr val="C2E09C"/>
    <a:srgbClr val="FDCE49"/>
    <a:srgbClr val="8D8E8F"/>
    <a:srgbClr val="A8A9AA"/>
    <a:srgbClr val="939495"/>
    <a:srgbClr val="FDCB3D"/>
    <a:srgbClr val="C7E2AC"/>
    <a:srgbClr val="CBE4B2"/>
    <a:srgbClr val="787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76" autoAdjust="0"/>
    <p:restoredTop sz="77535" autoAdjust="0"/>
  </p:normalViewPr>
  <p:slideViewPr>
    <p:cSldViewPr>
      <p:cViewPr varScale="1">
        <p:scale>
          <a:sx n="80" d="100"/>
          <a:sy n="80" d="100"/>
        </p:scale>
        <p:origin x="528" y="17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4096" y="176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2201D-4F31-42B9-99D7-3404E8362FFB}" type="datetimeFigureOut">
              <a:rPr lang="de-DE" smtClean="0"/>
              <a:t>03.07.20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D16FB-B98E-41AD-A7C8-7BD42CA5EC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031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8B8B00B-174A-42EB-A1B8-8BE866AF80B8}" type="datetimeFigureOut">
              <a:rPr lang="de-DE"/>
              <a:pPr>
                <a:defRPr/>
              </a:pPr>
              <a:t>03.07.20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F1EA88-867B-44F4-BE95-B615105451F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42699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9707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2375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folie ohne Logo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2565400"/>
            <a:ext cx="9144000" cy="3959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289198" y="1700808"/>
            <a:ext cx="8603280" cy="54375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aseline="0">
                <a:latin typeface="Roboto Condensed bold" panose="02000000000000000000" pitchFamily="2" charset="0"/>
                <a:ea typeface="Roboto Condensed bold" panose="02000000000000000000" pitchFamily="2" charset="0"/>
              </a:defRPr>
            </a:lvl1pPr>
          </a:lstStyle>
          <a:p>
            <a:r>
              <a:rPr lang="de-DE" dirty="0"/>
              <a:t>Titel für erste Folie</a:t>
            </a:r>
          </a:p>
        </p:txBody>
      </p:sp>
    </p:spTree>
    <p:extLst>
      <p:ext uri="{BB962C8B-B14F-4D97-AF65-F5344CB8AC3E}">
        <p14:creationId xmlns:p14="http://schemas.microsoft.com/office/powerpoint/2010/main" val="3899414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tzierung Fördermittelgeber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half" idx="11" hasCustomPrompt="1"/>
          </p:nvPr>
        </p:nvSpPr>
        <p:spPr>
          <a:xfrm>
            <a:off x="5364088" y="2348879"/>
            <a:ext cx="3528390" cy="3960439"/>
          </a:xfrm>
        </p:spPr>
        <p:txBody>
          <a:bodyPr>
            <a:normAutofit/>
          </a:bodyPr>
          <a:lstStyle>
            <a:lvl1pPr marL="0" indent="0" rtl="0">
              <a:buNone/>
              <a:defRPr lang="de-DE" sz="2400" b="0" i="0" u="none" strike="noStrike" baseline="300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rtl="0"/>
            <a:r>
              <a:rPr lang="de-DE" dirty="0" err="1"/>
              <a:t>syvddsyv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1547812" y="980728"/>
            <a:ext cx="7344665" cy="1224136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6047656" y="9306272"/>
            <a:ext cx="7416822" cy="0"/>
          </a:xfrm>
          <a:prstGeom prst="line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ildplatzhalter 10"/>
          <p:cNvSpPr>
            <a:spLocks noGrp="1"/>
          </p:cNvSpPr>
          <p:nvPr>
            <p:ph type="pic" sz="quarter" idx="16"/>
          </p:nvPr>
        </p:nvSpPr>
        <p:spPr>
          <a:xfrm>
            <a:off x="1547813" y="2348880"/>
            <a:ext cx="3384227" cy="3960439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9721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51439" y="2348880"/>
            <a:ext cx="8641039" cy="396044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251440" y="988047"/>
            <a:ext cx="8641039" cy="121681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6383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251439" y="2348880"/>
            <a:ext cx="8641039" cy="396044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251440" y="988047"/>
            <a:ext cx="8641039" cy="121681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8294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>
            <a:spLocks noGrp="1"/>
          </p:cNvSpPr>
          <p:nvPr>
            <p:ph sz="half" idx="1"/>
          </p:nvPr>
        </p:nvSpPr>
        <p:spPr>
          <a:xfrm>
            <a:off x="251440" y="2348880"/>
            <a:ext cx="4104536" cy="396044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sz="half" idx="10"/>
          </p:nvPr>
        </p:nvSpPr>
        <p:spPr>
          <a:xfrm>
            <a:off x="4787943" y="2348880"/>
            <a:ext cx="4104536" cy="396044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251440" y="988047"/>
            <a:ext cx="8641039" cy="121681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088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251440" y="2348880"/>
            <a:ext cx="2736384" cy="396044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0"/>
          </p:nvPr>
        </p:nvSpPr>
        <p:spPr>
          <a:xfrm>
            <a:off x="251440" y="983269"/>
            <a:ext cx="2736384" cy="1221595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idx="12"/>
          </p:nvPr>
        </p:nvSpPr>
        <p:spPr>
          <a:xfrm>
            <a:off x="6156095" y="995051"/>
            <a:ext cx="2736384" cy="1209813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idx="13"/>
          </p:nvPr>
        </p:nvSpPr>
        <p:spPr>
          <a:xfrm>
            <a:off x="3203767" y="995051"/>
            <a:ext cx="2736384" cy="1209813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0" name="Inhaltsplatzhalter 3"/>
          <p:cNvSpPr>
            <a:spLocks noGrp="1"/>
          </p:cNvSpPr>
          <p:nvPr>
            <p:ph sz="half" idx="14"/>
          </p:nvPr>
        </p:nvSpPr>
        <p:spPr>
          <a:xfrm>
            <a:off x="3203767" y="2348880"/>
            <a:ext cx="2736384" cy="396044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1" name="Inhaltsplatzhalter 3"/>
          <p:cNvSpPr>
            <a:spLocks noGrp="1"/>
          </p:cNvSpPr>
          <p:nvPr>
            <p:ph sz="half" idx="15"/>
          </p:nvPr>
        </p:nvSpPr>
        <p:spPr>
          <a:xfrm>
            <a:off x="6156094" y="2348880"/>
            <a:ext cx="2736384" cy="396044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49026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51440" y="988047"/>
            <a:ext cx="4464576" cy="1216817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932039" y="988047"/>
            <a:ext cx="3960440" cy="53237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2"/>
          </p:nvPr>
        </p:nvSpPr>
        <p:spPr>
          <a:xfrm>
            <a:off x="251440" y="2348880"/>
            <a:ext cx="4464576" cy="396521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92354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linksbündig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251440" y="988047"/>
            <a:ext cx="4464576" cy="1216817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2"/>
          </p:nvPr>
        </p:nvSpPr>
        <p:spPr>
          <a:xfrm>
            <a:off x="251440" y="2348880"/>
            <a:ext cx="4464576" cy="396521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"/>
          </p:nvPr>
        </p:nvSpPr>
        <p:spPr>
          <a:xfrm>
            <a:off x="4932039" y="988047"/>
            <a:ext cx="3960440" cy="5323756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5497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grammplatzhalter 2"/>
          <p:cNvSpPr>
            <a:spLocks noGrp="1"/>
          </p:cNvSpPr>
          <p:nvPr>
            <p:ph type="chart" sz="quarter" idx="10"/>
          </p:nvPr>
        </p:nvSpPr>
        <p:spPr>
          <a:xfrm>
            <a:off x="251441" y="2348880"/>
            <a:ext cx="8641038" cy="3816797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251440" y="988047"/>
            <a:ext cx="8641039" cy="121681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456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SmartArt-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martArt-Platzhalter 10"/>
          <p:cNvSpPr>
            <a:spLocks noGrp="1"/>
          </p:cNvSpPr>
          <p:nvPr>
            <p:ph type="dgm" sz="quarter" idx="14"/>
          </p:nvPr>
        </p:nvSpPr>
        <p:spPr>
          <a:xfrm>
            <a:off x="251441" y="2348880"/>
            <a:ext cx="8641038" cy="3960440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251440" y="988047"/>
            <a:ext cx="8641039" cy="121681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3185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zweispaltig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/>
          <p:cNvSpPr>
            <a:spLocks noGrp="1"/>
          </p:cNvSpPr>
          <p:nvPr>
            <p:ph type="pic" sz="quarter" idx="13"/>
          </p:nvPr>
        </p:nvSpPr>
        <p:spPr>
          <a:xfrm>
            <a:off x="7049391" y="980729"/>
            <a:ext cx="1843088" cy="12241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2"/>
          </p:nvPr>
        </p:nvSpPr>
        <p:spPr>
          <a:xfrm>
            <a:off x="251520" y="980728"/>
            <a:ext cx="3024759" cy="5362378"/>
          </a:xfrm>
        </p:spPr>
        <p:txBody>
          <a:bodyPr>
            <a:normAutofit/>
          </a:bodyPr>
          <a:lstStyle>
            <a:lvl1pPr marL="0" indent="0" rtl="0">
              <a:buNone/>
              <a:defRPr lang="de-DE" sz="2400" b="0" i="0" u="none" strike="noStrike" baseline="300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sz="2000" b="0" i="0" u="none" strike="noStrike" baseline="30000" dirty="0">
              <a:solidFill>
                <a:srgbClr val="00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9" name="Textplatzhalter 3"/>
          <p:cNvSpPr>
            <a:spLocks noGrp="1"/>
          </p:cNvSpPr>
          <p:nvPr>
            <p:ph type="body" sz="half" idx="11" hasCustomPrompt="1"/>
          </p:nvPr>
        </p:nvSpPr>
        <p:spPr>
          <a:xfrm>
            <a:off x="7049737" y="2348533"/>
            <a:ext cx="1843081" cy="144016"/>
          </a:xfrm>
        </p:spPr>
        <p:txBody>
          <a:bodyPr>
            <a:noAutofit/>
          </a:bodyPr>
          <a:lstStyle>
            <a:lvl1pPr marL="0" indent="0" rtl="0">
              <a:buNone/>
              <a:defRPr lang="de-DE" sz="1800" b="0" i="0" u="none" strike="noStrike" baseline="30000" smtClean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Bildtitel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half" idx="14"/>
          </p:nvPr>
        </p:nvSpPr>
        <p:spPr>
          <a:xfrm>
            <a:off x="3686662" y="980728"/>
            <a:ext cx="2952000" cy="5362378"/>
          </a:xfrm>
        </p:spPr>
        <p:txBody>
          <a:bodyPr>
            <a:normAutofit/>
          </a:bodyPr>
          <a:lstStyle>
            <a:lvl1pPr marL="0" indent="0" rtl="0">
              <a:buNone/>
              <a:defRPr lang="de-DE" sz="2400" b="0" i="0" u="none" strike="noStrike" baseline="300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sz="2000" b="0" i="0" u="none" strike="noStrike" baseline="30000" dirty="0">
              <a:solidFill>
                <a:srgbClr val="000000"/>
              </a:solidFill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23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>
            <a:spLocks noGrp="1"/>
          </p:cNvSpPr>
          <p:nvPr>
            <p:ph idx="10"/>
          </p:nvPr>
        </p:nvSpPr>
        <p:spPr>
          <a:xfrm>
            <a:off x="2548784" y="3093076"/>
            <a:ext cx="6343694" cy="3211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 baseline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457200" indent="0">
              <a:buNone/>
              <a:defRPr sz="2000"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 marL="914400" indent="0">
              <a:buNone/>
              <a:defRPr sz="1800">
                <a:latin typeface="Roboto Condensed" panose="02000000000000000000" pitchFamily="2" charset="0"/>
                <a:ea typeface="Roboto Condensed" panose="02000000000000000000" pitchFamily="2" charset="0"/>
              </a:defRPr>
            </a:lvl3pPr>
            <a:lvl4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4pPr>
            <a:lvl5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5" name="Bildplatzhalter 4" title="Logo"/>
          <p:cNvSpPr>
            <a:spLocks noGrp="1"/>
          </p:cNvSpPr>
          <p:nvPr>
            <p:ph type="pic" sz="quarter" idx="11" hasCustomPrompt="1"/>
          </p:nvPr>
        </p:nvSpPr>
        <p:spPr>
          <a:xfrm>
            <a:off x="360000" y="1671388"/>
            <a:ext cx="1619712" cy="1325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 (optional)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3093076"/>
            <a:ext cx="1619712" cy="1344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 (optional)</a:t>
            </a:r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361265" y="4515800"/>
            <a:ext cx="1619712" cy="1325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 (optional)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2555776" y="1671388"/>
            <a:ext cx="6336704" cy="1324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80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r>
              <a:rPr lang="de-DE" dirty="0"/>
              <a:t>Titel für erste Folie</a:t>
            </a:r>
          </a:p>
        </p:txBody>
      </p:sp>
    </p:spTree>
    <p:extLst>
      <p:ext uri="{BB962C8B-B14F-4D97-AF65-F5344CB8AC3E}">
        <p14:creationId xmlns:p14="http://schemas.microsoft.com/office/powerpoint/2010/main" val="2842328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51440" y="2348880"/>
            <a:ext cx="2507462" cy="3960440"/>
          </a:xfrm>
        </p:spPr>
        <p:txBody>
          <a:bodyPr>
            <a:normAutofit/>
          </a:bodyPr>
          <a:lstStyle>
            <a:lvl1pPr marL="0" indent="0" rtl="0">
              <a:buNone/>
              <a:defRPr lang="de-DE" sz="2400" b="0" i="0" u="none" strike="noStrike" baseline="300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sz="2000" b="0" i="0" u="none" strike="noStrike" baseline="30000" dirty="0">
              <a:solidFill>
                <a:srgbClr val="00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11"/>
          </p:nvPr>
        </p:nvSpPr>
        <p:spPr>
          <a:xfrm>
            <a:off x="3071466" y="2348880"/>
            <a:ext cx="5821013" cy="3960440"/>
          </a:xfrm>
        </p:spPr>
        <p:txBody>
          <a:bodyPr>
            <a:normAutofit/>
          </a:bodyPr>
          <a:lstStyle>
            <a:lvl1pPr marL="0" indent="0" rtl="0">
              <a:buNone/>
              <a:defRPr lang="de-DE" sz="2400" b="0" i="0" u="none" strike="noStrike" baseline="300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8606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13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6" name="Titelplatzhalter 1"/>
          <p:cNvSpPr>
            <a:spLocks noGrp="1"/>
          </p:cNvSpPr>
          <p:nvPr>
            <p:ph type="title"/>
          </p:nvPr>
        </p:nvSpPr>
        <p:spPr>
          <a:xfrm>
            <a:off x="1513334" y="973545"/>
            <a:ext cx="7379144" cy="12677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800"/>
            </a:lvl1pPr>
          </a:lstStyle>
          <a:p>
            <a:r>
              <a:rPr lang="de-DE" dirty="0"/>
              <a:t>Titel für Folgefolien</a:t>
            </a:r>
            <a:br>
              <a:rPr lang="de-DE" dirty="0"/>
            </a:b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idx="1"/>
          </p:nvPr>
        </p:nvSpPr>
        <p:spPr>
          <a:xfrm>
            <a:off x="1513334" y="2312828"/>
            <a:ext cx="7379144" cy="3991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32013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13334" y="980728"/>
            <a:ext cx="3454750" cy="5328592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0"/>
          </p:nvPr>
        </p:nvSpPr>
        <p:spPr>
          <a:xfrm>
            <a:off x="5400050" y="980728"/>
            <a:ext cx="3492427" cy="5328592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5357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47664" y="2132856"/>
            <a:ext cx="3420419" cy="4171628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0"/>
          </p:nvPr>
        </p:nvSpPr>
        <p:spPr>
          <a:xfrm>
            <a:off x="5400051" y="955510"/>
            <a:ext cx="3492427" cy="965035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0">
                <a:latin typeface="Roboto Condensed bold" panose="02000000000000000000" pitchFamily="2" charset="0"/>
                <a:ea typeface="Roboto Condensed bold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1"/>
          </p:nvPr>
        </p:nvSpPr>
        <p:spPr>
          <a:xfrm>
            <a:off x="5400051" y="2132856"/>
            <a:ext cx="3492427" cy="4171628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1547664" y="980728"/>
            <a:ext cx="3420418" cy="939817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83070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436096" y="980728"/>
            <a:ext cx="3456383" cy="5323756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547664" y="980728"/>
            <a:ext cx="3384376" cy="1600200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11"/>
          </p:nvPr>
        </p:nvSpPr>
        <p:spPr>
          <a:xfrm>
            <a:off x="1547664" y="2708920"/>
            <a:ext cx="3384376" cy="35955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99314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/>
          <p:cNvSpPr>
            <a:spLocks noGrp="1"/>
          </p:cNvSpPr>
          <p:nvPr>
            <p:ph type="chart" sz="quarter" idx="10"/>
          </p:nvPr>
        </p:nvSpPr>
        <p:spPr>
          <a:xfrm>
            <a:off x="1547664" y="2204864"/>
            <a:ext cx="7344814" cy="4104456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1547664" y="980728"/>
            <a:ext cx="7344814" cy="1008112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575109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einbin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artArt-Platzhalter 3"/>
          <p:cNvSpPr>
            <a:spLocks noGrp="1"/>
          </p:cNvSpPr>
          <p:nvPr>
            <p:ph type="dgm" sz="quarter" idx="10"/>
          </p:nvPr>
        </p:nvSpPr>
        <p:spPr>
          <a:xfrm>
            <a:off x="1547664" y="2348880"/>
            <a:ext cx="7344814" cy="396044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1547664" y="980728"/>
            <a:ext cx="7344814" cy="1296144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855589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-spalti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>
          <a:xfrm>
            <a:off x="7049390" y="980728"/>
            <a:ext cx="1843088" cy="1223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3" name="Textplatzhalter 3"/>
          <p:cNvSpPr>
            <a:spLocks noGrp="1"/>
          </p:cNvSpPr>
          <p:nvPr>
            <p:ph type="body" sz="half" idx="2"/>
          </p:nvPr>
        </p:nvSpPr>
        <p:spPr>
          <a:xfrm>
            <a:off x="1541518" y="990000"/>
            <a:ext cx="2460218" cy="5319320"/>
          </a:xfrm>
        </p:spPr>
        <p:txBody>
          <a:bodyPr>
            <a:normAutofit/>
          </a:bodyPr>
          <a:lstStyle>
            <a:lvl1pPr marL="0" indent="0" rtl="0">
              <a:buNone/>
              <a:defRPr lang="de-DE" sz="2400" b="0" i="0" u="none" strike="noStrike" baseline="300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sz="2000" b="0" i="0" u="none" strike="noStrike" baseline="30000" dirty="0">
              <a:solidFill>
                <a:srgbClr val="00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11" hasCustomPrompt="1"/>
          </p:nvPr>
        </p:nvSpPr>
        <p:spPr>
          <a:xfrm>
            <a:off x="7049736" y="2276525"/>
            <a:ext cx="1843081" cy="144016"/>
          </a:xfrm>
        </p:spPr>
        <p:txBody>
          <a:bodyPr>
            <a:noAutofit/>
          </a:bodyPr>
          <a:lstStyle>
            <a:lvl1pPr marL="0" indent="0" rtl="0">
              <a:buNone/>
              <a:defRPr lang="de-DE" sz="1800" b="0" i="0" u="none" strike="noStrike" baseline="30000" smtClean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Bildtitel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12"/>
          </p:nvPr>
        </p:nvSpPr>
        <p:spPr>
          <a:xfrm>
            <a:off x="4289654" y="990000"/>
            <a:ext cx="2448272" cy="5319320"/>
          </a:xfrm>
        </p:spPr>
        <p:txBody>
          <a:bodyPr>
            <a:normAutofit/>
          </a:bodyPr>
          <a:lstStyle>
            <a:lvl1pPr marL="0" indent="0" rtl="0">
              <a:buNone/>
              <a:defRPr lang="de-DE" sz="2400" b="0" i="0" u="none" strike="noStrike" baseline="300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sz="1200" b="0" i="0" u="none" strike="noStrike" baseline="30000" dirty="0">
              <a:solidFill>
                <a:srgbClr val="00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4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62856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-26544"/>
            <a:ext cx="9144000" cy="1512000"/>
          </a:xfrm>
          <a:prstGeom prst="rect">
            <a:avLst/>
          </a:prstGeom>
          <a:solidFill>
            <a:srgbClr val="E633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" y="-21726"/>
            <a:ext cx="2327217" cy="1506510"/>
          </a:xfrm>
          <a:prstGeom prst="rect">
            <a:avLst/>
          </a:prstGeom>
        </p:spPr>
      </p:pic>
      <p:cxnSp>
        <p:nvCxnSpPr>
          <p:cNvPr id="12" name="Gerader Verbinder 11"/>
          <p:cNvCxnSpPr/>
          <p:nvPr userDrawn="1"/>
        </p:nvCxnSpPr>
        <p:spPr>
          <a:xfrm>
            <a:off x="2304000" y="287168"/>
            <a:ext cx="0" cy="82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 userDrawn="1"/>
        </p:nvCxnSpPr>
        <p:spPr>
          <a:xfrm>
            <a:off x="0" y="6525344"/>
            <a:ext cx="9144000" cy="0"/>
          </a:xfrm>
          <a:prstGeom prst="line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9"/>
          <p:cNvSpPr txBox="1">
            <a:spLocks/>
          </p:cNvSpPr>
          <p:nvPr userDrawn="1"/>
        </p:nvSpPr>
        <p:spPr>
          <a:xfrm>
            <a:off x="2555776" y="162799"/>
            <a:ext cx="6031582" cy="11374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2700"/>
              </a:lnSpc>
              <a:spcBef>
                <a:spcPts val="200"/>
              </a:spcBef>
              <a:spcAft>
                <a:spcPts val="0"/>
              </a:spcAft>
            </a:pPr>
            <a:r>
              <a:rPr lang="de-DE" sz="19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Fakultät für Elektrotechnik und Informationstechnik</a:t>
            </a:r>
          </a:p>
          <a:p>
            <a:pPr fontAlgn="auto">
              <a:lnSpc>
                <a:spcPts val="2700"/>
              </a:lnSpc>
              <a:spcBef>
                <a:spcPts val="200"/>
              </a:spcBef>
              <a:spcAft>
                <a:spcPts val="0"/>
              </a:spcAft>
            </a:pPr>
            <a:r>
              <a:rPr lang="de-DE" sz="19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Professur</a:t>
            </a:r>
            <a:r>
              <a:rPr lang="de-DE" sz="1900" baseline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für Energie- und Hochspannungstechnik</a:t>
            </a:r>
          </a:p>
          <a:p>
            <a:pPr fontAlgn="auto">
              <a:lnSpc>
                <a:spcPts val="2700"/>
              </a:lnSpc>
              <a:spcBef>
                <a:spcPts val="200"/>
              </a:spcBef>
              <a:spcAft>
                <a:spcPts val="0"/>
              </a:spcAft>
            </a:pPr>
            <a:r>
              <a:rPr lang="de-DE" sz="1900" baseline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Prof. Dr.-Ing. Wolfgang </a:t>
            </a:r>
            <a:r>
              <a:rPr lang="de-DE" sz="1900" baseline="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Schufft</a:t>
            </a:r>
            <a:endParaRPr lang="de-DE" sz="19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 userDrawn="1"/>
        </p:nvSpPr>
        <p:spPr bwMode="auto">
          <a:xfrm>
            <a:off x="6588224" y="6525345"/>
            <a:ext cx="2339752" cy="3342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de-DE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www.tu-chemnitz.de</a:t>
            </a:r>
          </a:p>
        </p:txBody>
      </p:sp>
      <p:pic>
        <p:nvPicPr>
          <p:cNvPr id="9" name="Grafik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165" y="367665"/>
            <a:ext cx="948630" cy="631335"/>
          </a:xfrm>
          <a:prstGeom prst="rect">
            <a:avLst/>
          </a:prstGeom>
        </p:spPr>
      </p:pic>
      <p:cxnSp>
        <p:nvCxnSpPr>
          <p:cNvPr id="11" name="Gerader Verbinder 8"/>
          <p:cNvCxnSpPr/>
          <p:nvPr userDrawn="1"/>
        </p:nvCxnSpPr>
        <p:spPr>
          <a:xfrm>
            <a:off x="7677000" y="279000"/>
            <a:ext cx="0" cy="82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4">
            <a:extLst>
              <a:ext uri="{FF2B5EF4-FFF2-40B4-BE49-F238E27FC236}">
                <a16:creationId xmlns:a16="http://schemas.microsoft.com/office/drawing/2014/main" id="{A785C921-4B65-C94E-94D1-A6DF2B20C51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5191" y="6525345"/>
            <a:ext cx="3688737" cy="3342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 dirty="0" smtClean="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Chemnitz</a:t>
            </a:r>
            <a:endParaRPr lang="de-DE" sz="1400" kern="12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0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-520"/>
            <a:ext cx="9144000" cy="764704"/>
          </a:xfrm>
          <a:prstGeom prst="rect">
            <a:avLst/>
          </a:prstGeom>
          <a:solidFill>
            <a:srgbClr val="E633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8" y="-80348"/>
            <a:ext cx="1297424" cy="86967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47664" y="973545"/>
            <a:ext cx="7344814" cy="12677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/>
              <a:t>Titel für Folgefolien</a:t>
            </a:r>
            <a:br>
              <a:rPr lang="de-DE" dirty="0"/>
            </a:b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47664" y="2312828"/>
            <a:ext cx="7344814" cy="3991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3" name="Textplatzhalter 9"/>
          <p:cNvSpPr txBox="1">
            <a:spLocks/>
          </p:cNvSpPr>
          <p:nvPr userDrawn="1"/>
        </p:nvSpPr>
        <p:spPr>
          <a:xfrm>
            <a:off x="1516771" y="108526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Muster</a:t>
            </a:r>
            <a:r>
              <a:rPr lang="de-DE" sz="1600" baseline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für Folgefolien</a:t>
            </a:r>
          </a:p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(Zeile 2)</a:t>
            </a:r>
          </a:p>
        </p:txBody>
      </p:sp>
      <p:cxnSp>
        <p:nvCxnSpPr>
          <p:cNvPr id="15" name="Gerader Verbinder 14"/>
          <p:cNvCxnSpPr/>
          <p:nvPr userDrawn="1"/>
        </p:nvCxnSpPr>
        <p:spPr>
          <a:xfrm>
            <a:off x="1440000" y="126000"/>
            <a:ext cx="0" cy="46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5"/>
          <p:cNvSpPr txBox="1">
            <a:spLocks noChangeArrowheads="1"/>
          </p:cNvSpPr>
          <p:nvPr userDrawn="1"/>
        </p:nvSpPr>
        <p:spPr bwMode="auto">
          <a:xfrm>
            <a:off x="6588224" y="6525345"/>
            <a:ext cx="2339752" cy="3342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de-DE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www.tu-chemnitz.de</a:t>
            </a:r>
          </a:p>
        </p:txBody>
      </p:sp>
      <p:cxnSp>
        <p:nvCxnSpPr>
          <p:cNvPr id="20" name="Gerader Verbinder 19"/>
          <p:cNvCxnSpPr/>
          <p:nvPr userDrawn="1"/>
        </p:nvCxnSpPr>
        <p:spPr>
          <a:xfrm>
            <a:off x="0" y="6525344"/>
            <a:ext cx="9144000" cy="0"/>
          </a:xfrm>
          <a:prstGeom prst="line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ußzeilenplatzhalter 4"/>
          <p:cNvSpPr txBox="1">
            <a:spLocks/>
          </p:cNvSpPr>
          <p:nvPr userDrawn="1"/>
        </p:nvSpPr>
        <p:spPr>
          <a:xfrm>
            <a:off x="3491880" y="6526933"/>
            <a:ext cx="3888432" cy="33265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72C5D026-0A5E-414E-BDD7-AEAAC7E56A8F}" type="slidenum">
              <a:rPr lang="de-DE" sz="1400" smtClean="0"/>
              <a:pPr algn="ctr">
                <a:defRPr/>
              </a:pPr>
              <a:t>‹Nr.›</a:t>
            </a:fld>
            <a:endParaRPr lang="de-DE" sz="1400" dirty="0"/>
          </a:p>
        </p:txBody>
      </p:sp>
      <p:sp>
        <p:nvSpPr>
          <p:cNvPr id="16" name="Rectangle 4"/>
          <p:cNvSpPr txBox="1">
            <a:spLocks noChangeArrowheads="1"/>
          </p:cNvSpPr>
          <p:nvPr userDrawn="1"/>
        </p:nvSpPr>
        <p:spPr bwMode="auto">
          <a:xfrm>
            <a:off x="235191" y="6525345"/>
            <a:ext cx="3688737" cy="3342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 dirty="0" smtClean="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Chemnitz</a:t>
            </a:r>
            <a:r>
              <a:rPr lang="de-DE" sz="14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charset="0"/>
              </a:rPr>
              <a:t> </a:t>
            </a: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000" y="144000"/>
            <a:ext cx="645291" cy="429456"/>
          </a:xfrm>
          <a:prstGeom prst="rect">
            <a:avLst/>
          </a:prstGeom>
        </p:spPr>
      </p:pic>
      <p:cxnSp>
        <p:nvCxnSpPr>
          <p:cNvPr id="17" name="Gerader Verbinder 8"/>
          <p:cNvCxnSpPr/>
          <p:nvPr userDrawn="1"/>
        </p:nvCxnSpPr>
        <p:spPr>
          <a:xfrm>
            <a:off x="7947000" y="144000"/>
            <a:ext cx="0" cy="45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75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62" r:id="rId4"/>
    <p:sldLayoutId id="2147483678" r:id="rId5"/>
    <p:sldLayoutId id="2147483679" r:id="rId6"/>
    <p:sldLayoutId id="2147483680" r:id="rId7"/>
    <p:sldLayoutId id="214748368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Roboto Condensed bold" panose="02000000000000000000" pitchFamily="2" charset="0"/>
          <a:ea typeface="Roboto Condensed bold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 userDrawn="1"/>
        </p:nvSpPr>
        <p:spPr>
          <a:xfrm>
            <a:off x="0" y="-520"/>
            <a:ext cx="9144000" cy="764704"/>
          </a:xfrm>
          <a:prstGeom prst="rect">
            <a:avLst/>
          </a:prstGeom>
          <a:solidFill>
            <a:srgbClr val="E633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8" y="-80348"/>
            <a:ext cx="1297424" cy="869671"/>
          </a:xfrm>
          <a:prstGeom prst="rect">
            <a:avLst/>
          </a:prstGeom>
        </p:spPr>
      </p:pic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251440" y="973545"/>
            <a:ext cx="8641039" cy="12677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251439" y="2311240"/>
            <a:ext cx="8641039" cy="3993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cxnSp>
        <p:nvCxnSpPr>
          <p:cNvPr id="20" name="Gerader Verbinder 19"/>
          <p:cNvCxnSpPr/>
          <p:nvPr userDrawn="1"/>
        </p:nvCxnSpPr>
        <p:spPr>
          <a:xfrm>
            <a:off x="0" y="6525344"/>
            <a:ext cx="9144000" cy="0"/>
          </a:xfrm>
          <a:prstGeom prst="line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 userDrawn="1"/>
        </p:nvCxnSpPr>
        <p:spPr>
          <a:xfrm>
            <a:off x="1440000" y="126000"/>
            <a:ext cx="0" cy="46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5"/>
          <p:cNvSpPr txBox="1">
            <a:spLocks noChangeArrowheads="1"/>
          </p:cNvSpPr>
          <p:nvPr userDrawn="1"/>
        </p:nvSpPr>
        <p:spPr bwMode="auto">
          <a:xfrm>
            <a:off x="6588224" y="6525345"/>
            <a:ext cx="2339752" cy="3342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de-DE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www.tu-chemnitz.de</a:t>
            </a:r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0" y="6525344"/>
            <a:ext cx="9144000" cy="0"/>
          </a:xfrm>
          <a:prstGeom prst="line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ußzeilenplatzhalter 4"/>
          <p:cNvSpPr txBox="1">
            <a:spLocks/>
          </p:cNvSpPr>
          <p:nvPr userDrawn="1"/>
        </p:nvSpPr>
        <p:spPr>
          <a:xfrm>
            <a:off x="3491880" y="6526933"/>
            <a:ext cx="3888432" cy="33265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72C5D026-0A5E-414E-BDD7-AEAAC7E56A8F}" type="slidenum">
              <a:rPr lang="de-DE" sz="1400" smtClean="0"/>
              <a:pPr algn="ctr">
                <a:defRPr/>
              </a:pPr>
              <a:t>‹Nr.›</a:t>
            </a:fld>
            <a:endParaRPr lang="de-DE" sz="1400" dirty="0"/>
          </a:p>
        </p:txBody>
      </p:sp>
      <p:pic>
        <p:nvPicPr>
          <p:cNvPr id="15" name="Grafik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000" y="144000"/>
            <a:ext cx="645291" cy="429456"/>
          </a:xfrm>
          <a:prstGeom prst="rect">
            <a:avLst/>
          </a:prstGeom>
        </p:spPr>
      </p:pic>
      <p:cxnSp>
        <p:nvCxnSpPr>
          <p:cNvPr id="16" name="Gerader Verbinder 8"/>
          <p:cNvCxnSpPr/>
          <p:nvPr userDrawn="1"/>
        </p:nvCxnSpPr>
        <p:spPr>
          <a:xfrm>
            <a:off x="7947000" y="144000"/>
            <a:ext cx="0" cy="45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4">
            <a:extLst>
              <a:ext uri="{FF2B5EF4-FFF2-40B4-BE49-F238E27FC236}">
                <a16:creationId xmlns:a16="http://schemas.microsoft.com/office/drawing/2014/main" id="{724483E0-BEF4-D944-82E6-B76A54636D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5191" y="6525345"/>
            <a:ext cx="3688737" cy="3342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 dirty="0" smtClean="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Chemnitz</a:t>
            </a:r>
            <a:endParaRPr lang="de-DE" sz="1400" kern="12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31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7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Roboto Condensed bold" panose="02000000000000000000" pitchFamily="2" charset="0"/>
          <a:ea typeface="Roboto Condensed bold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42000" y="2574000"/>
            <a:ext cx="8388424" cy="2023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  <a:tabLst>
                <a:tab pos="1436688" algn="l"/>
              </a:tabLst>
            </a:pPr>
            <a:r>
              <a:rPr lang="de-DE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Statistik und Isolationskoordination</a:t>
            </a:r>
          </a:p>
          <a:p>
            <a:pPr algn="ctr">
              <a:lnSpc>
                <a:spcPct val="120000"/>
              </a:lnSpc>
              <a:spcAft>
                <a:spcPts val="800"/>
              </a:spcAft>
              <a:tabLst>
                <a:tab pos="1436688" algn="l"/>
              </a:tabLst>
            </a:pPr>
            <a:r>
              <a:rPr lang="de-DE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10. Lernpaket– </a:t>
            </a:r>
          </a:p>
          <a:p>
            <a:pPr algn="ctr">
              <a:lnSpc>
                <a:spcPct val="120000"/>
              </a:lnSpc>
              <a:spcAft>
                <a:spcPts val="800"/>
              </a:spcAft>
              <a:tabLst>
                <a:tab pos="1436688" algn="l"/>
              </a:tabLst>
            </a:pPr>
            <a:r>
              <a:rPr lang="de-DE" sz="32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</a:p>
        </p:txBody>
      </p:sp>
      <p:pic>
        <p:nvPicPr>
          <p:cNvPr id="3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974901B9-0D10-7349-9F13-6D98C6942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7000" y="52740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14228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14FEDD8-CCDB-8140-96C6-24AFE88A7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00" y="954000"/>
            <a:ext cx="5629732" cy="5319000"/>
          </a:xfrm>
          <a:prstGeom prst="rect">
            <a:avLst/>
          </a:prstGeom>
        </p:spPr>
      </p:pic>
      <p:pic>
        <p:nvPicPr>
          <p:cNvPr id="6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99D0FE91-8546-3749-B473-785E49394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2000" y="975411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67244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2961DD2-8706-1E4B-BF2E-28E8DB219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00" y="959416"/>
            <a:ext cx="7127879" cy="5448584"/>
          </a:xfrm>
          <a:prstGeom prst="rect">
            <a:avLst/>
          </a:prstGeom>
        </p:spPr>
      </p:pic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DF365D16-398F-2A48-922F-F5C2258C2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2000" y="981237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46714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4C72AC-8C0F-E745-B4F0-46BD65581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00" y="954000"/>
            <a:ext cx="8107358" cy="5572526"/>
          </a:xfrm>
          <a:prstGeom prst="rect">
            <a:avLst/>
          </a:prstGeom>
        </p:spPr>
      </p:pic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1EF28987-A43C-0B4F-A1A1-2D60D50F9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1218" y="55440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17546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0FC4FBA-E529-5043-B86F-1574C2B02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99" y="954000"/>
            <a:ext cx="8585413" cy="5310000"/>
          </a:xfrm>
          <a:prstGeom prst="rect">
            <a:avLst/>
          </a:prstGeom>
        </p:spPr>
      </p:pic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95D247A6-D4F8-1447-A13B-035651E2F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7000" y="11340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61680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AD58B05-C55B-1B48-9FBA-013E036F6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81" y="954000"/>
            <a:ext cx="8532000" cy="5152262"/>
          </a:xfrm>
          <a:prstGeom prst="rect">
            <a:avLst/>
          </a:prstGeom>
        </p:spPr>
      </p:pic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3108435D-A367-284E-A474-429A7B69A9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000" y="564942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4007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2DC8B-426A-4A40-A69A-B3AA26641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50" y="1638300"/>
            <a:ext cx="8826500" cy="3581400"/>
          </a:xfrm>
          <a:prstGeom prst="rect">
            <a:avLst/>
          </a:prstGeom>
        </p:spPr>
      </p:pic>
      <p:pic>
        <p:nvPicPr>
          <p:cNvPr id="6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8AC27647-1089-C443-A582-FEE744406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7681" y="52197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74762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8F0AB4B-5359-AA45-8C43-53DD0F92F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" y="3339000"/>
            <a:ext cx="9144000" cy="316185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B18FFE5-D832-1C4A-B51F-F9BC31AB6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32" y="949200"/>
            <a:ext cx="4648200" cy="2209800"/>
          </a:xfrm>
          <a:prstGeom prst="rect">
            <a:avLst/>
          </a:prstGeom>
        </p:spPr>
      </p:pic>
      <p:pic>
        <p:nvPicPr>
          <p:cNvPr id="6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6749CA04-F5E8-7C4C-BAB7-660D4A4E9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7681" y="9492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45402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56A97C-D6BF-8946-BFB3-BED20BA8D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372"/>
            <a:ext cx="9144000" cy="526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54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7CA25D5-9ECD-F84E-9AC5-743B8717B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3313"/>
            <a:ext cx="9144000" cy="4731373"/>
          </a:xfrm>
          <a:prstGeom prst="rect">
            <a:avLst/>
          </a:prstGeom>
        </p:spPr>
      </p:pic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6BCFE9ED-9DA7-A54B-8F89-FEAC4C917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2000" y="5459189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57565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13B6375-D037-134E-9D5D-5CB916D40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000"/>
            <a:ext cx="9144000" cy="547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30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6F5942-9188-3C42-98D6-7F2BE44F4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000" y="954000"/>
            <a:ext cx="7851521" cy="5386739"/>
          </a:xfrm>
          <a:prstGeom prst="rect">
            <a:avLst/>
          </a:prstGeom>
        </p:spPr>
      </p:pic>
      <p:pic>
        <p:nvPicPr>
          <p:cNvPr id="5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376B1455-2C8B-9340-9510-4FF9E5411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600" y="49590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53270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3F4FEBD-D077-2245-8E06-8ED15C230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4016"/>
            <a:ext cx="9144000" cy="4089968"/>
          </a:xfrm>
          <a:prstGeom prst="rect">
            <a:avLst/>
          </a:prstGeom>
        </p:spPr>
      </p:pic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25D2A678-B771-9D40-832B-64D17D7BF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7681" y="5473984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90577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A765231-BD75-784C-B98C-27C0AF843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3593"/>
            <a:ext cx="9144000" cy="3990814"/>
          </a:xfrm>
          <a:prstGeom prst="rect">
            <a:avLst/>
          </a:prstGeom>
        </p:spPr>
      </p:pic>
      <p:pic>
        <p:nvPicPr>
          <p:cNvPr id="5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F10F1AB0-9018-9945-A29B-C6CFA6E6A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2000" y="5365679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68586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6243056-180E-DE48-B581-13F2E84FD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7045"/>
            <a:ext cx="9144000" cy="4723910"/>
          </a:xfrm>
          <a:prstGeom prst="rect">
            <a:avLst/>
          </a:prstGeom>
        </p:spPr>
      </p:pic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1549EB03-497D-2440-B665-00A56025A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7000" y="5452949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35942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9496FE-8F4B-C44E-A754-DF8F2CB98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637"/>
            <a:ext cx="9144000" cy="474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42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1B95A7C-7800-9141-AFF1-54372E945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4000"/>
            <a:ext cx="9144000" cy="5369218"/>
          </a:xfrm>
          <a:prstGeom prst="rect">
            <a:avLst/>
          </a:prstGeom>
        </p:spPr>
      </p:pic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97D7A245-ABCE-8548-BE94-8C07F18EAA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8968" y="5500479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07301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92CCFF-9129-F743-883B-82B91BD37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68" y="864000"/>
            <a:ext cx="8323145" cy="5591446"/>
          </a:xfrm>
          <a:prstGeom prst="rect">
            <a:avLst/>
          </a:prstGeom>
        </p:spPr>
      </p:pic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5721F0CF-629D-F045-B48F-00D083058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7113" y="10440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7354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F483A35-C579-B643-90EA-B89490C7A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000" y="909000"/>
            <a:ext cx="6812366" cy="5409000"/>
          </a:xfrm>
          <a:prstGeom prst="rect">
            <a:avLst/>
          </a:prstGeom>
        </p:spPr>
      </p:pic>
      <p:pic>
        <p:nvPicPr>
          <p:cNvPr id="5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D85AFD45-122B-CF46-BAE1-7A9482400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7000" y="50490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91705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">
            <a:extLst>
              <a:ext uri="{FF2B5EF4-FFF2-40B4-BE49-F238E27FC236}">
                <a16:creationId xmlns:a16="http://schemas.microsoft.com/office/drawing/2014/main" id="{BA9A3222-2376-0E43-939D-F057CEB6B49B}"/>
              </a:ext>
            </a:extLst>
          </p:cNvPr>
          <p:cNvSpPr txBox="1">
            <a:spLocks/>
          </p:cNvSpPr>
          <p:nvPr/>
        </p:nvSpPr>
        <p:spPr>
          <a:xfrm>
            <a:off x="3177000" y="2214000"/>
            <a:ext cx="5343332" cy="63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E63312"/>
              </a:buClr>
            </a:pPr>
            <a:r>
              <a:rPr lang="de-DE" sz="3600" dirty="0"/>
              <a:t>Vielen Dank!</a:t>
            </a:r>
          </a:p>
        </p:txBody>
      </p:sp>
      <p:pic>
        <p:nvPicPr>
          <p:cNvPr id="6" name="Bild 32">
            <a:extLst>
              <a:ext uri="{FF2B5EF4-FFF2-40B4-BE49-F238E27FC236}">
                <a16:creationId xmlns:a16="http://schemas.microsoft.com/office/drawing/2014/main" id="{73B8F8A8-7FAF-2F42-AD26-B80B592914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34" r="20074"/>
          <a:stretch>
            <a:fillRect/>
          </a:stretch>
        </p:blipFill>
        <p:spPr bwMode="auto">
          <a:xfrm>
            <a:off x="342001" y="3249001"/>
            <a:ext cx="3870000" cy="282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platzhalter 1">
            <a:extLst>
              <a:ext uri="{FF2B5EF4-FFF2-40B4-BE49-F238E27FC236}">
                <a16:creationId xmlns:a16="http://schemas.microsoft.com/office/drawing/2014/main" id="{EDF89D5B-103C-5A4A-95AD-C76AF49A1DD6}"/>
              </a:ext>
            </a:extLst>
          </p:cNvPr>
          <p:cNvSpPr txBox="1">
            <a:spLocks/>
          </p:cNvSpPr>
          <p:nvPr/>
        </p:nvSpPr>
        <p:spPr>
          <a:xfrm>
            <a:off x="4527001" y="3249001"/>
            <a:ext cx="3420000" cy="63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E63312"/>
              </a:buClr>
            </a:pPr>
            <a:r>
              <a:rPr lang="de-DE" sz="2000" dirty="0"/>
              <a:t>Jens Teuscher (Dr.-Ing.)</a:t>
            </a:r>
          </a:p>
          <a:p>
            <a:pPr fontAlgn="auto">
              <a:spcAft>
                <a:spcPts val="0"/>
              </a:spcAft>
              <a:buClr>
                <a:srgbClr val="E63312"/>
              </a:buClr>
            </a:pPr>
            <a:endParaRPr lang="de-DE" sz="2000" dirty="0"/>
          </a:p>
        </p:txBody>
      </p:sp>
      <p:sp>
        <p:nvSpPr>
          <p:cNvPr id="9" name="Shape 5201">
            <a:extLst>
              <a:ext uri="{FF2B5EF4-FFF2-40B4-BE49-F238E27FC236}">
                <a16:creationId xmlns:a16="http://schemas.microsoft.com/office/drawing/2014/main" id="{F3AB4021-3D25-934B-B2E4-C33C20B03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7001" y="3699001"/>
            <a:ext cx="4374574" cy="14850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Aft>
                <a:spcPts val="640"/>
              </a:spcAft>
              <a:tabLst>
                <a:tab pos="230282" algn="l"/>
              </a:tabLst>
            </a:pPr>
            <a:r>
              <a:rPr lang="de-DE" sz="1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Technische Universität Chemnitz</a:t>
            </a:r>
          </a:p>
          <a:p>
            <a:pPr>
              <a:spcAft>
                <a:spcPts val="640"/>
              </a:spcAft>
              <a:tabLst>
                <a:tab pos="230282" algn="l"/>
              </a:tabLst>
            </a:pPr>
            <a:r>
              <a:rPr lang="de-DE" sz="1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Fakultät für Elektrotechnik und Informationstechnik</a:t>
            </a:r>
          </a:p>
          <a:p>
            <a:pPr>
              <a:spcAft>
                <a:spcPts val="640"/>
              </a:spcAft>
              <a:tabLst>
                <a:tab pos="230282" algn="l"/>
              </a:tabLst>
            </a:pPr>
            <a:r>
              <a:rPr lang="de-DE" sz="1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Professur Energie- und Hochspannungstechnik</a:t>
            </a:r>
          </a:p>
          <a:p>
            <a:pPr>
              <a:spcAft>
                <a:spcPts val="640"/>
              </a:spcAft>
              <a:tabLst>
                <a:tab pos="230282" algn="l"/>
              </a:tabLst>
            </a:pPr>
            <a:r>
              <a:rPr lang="de-DE" sz="1600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09107 Chemnitz</a:t>
            </a:r>
          </a:p>
        </p:txBody>
      </p:sp>
      <p:sp>
        <p:nvSpPr>
          <p:cNvPr id="10" name="Shape 5201">
            <a:extLst>
              <a:ext uri="{FF2B5EF4-FFF2-40B4-BE49-F238E27FC236}">
                <a16:creationId xmlns:a16="http://schemas.microsoft.com/office/drawing/2014/main" id="{80514078-D6DC-7341-8556-7AD4F5E5194E}"/>
              </a:ext>
            </a:extLst>
          </p:cNvPr>
          <p:cNvSpPr txBox="1">
            <a:spLocks/>
          </p:cNvSpPr>
          <p:nvPr/>
        </p:nvSpPr>
        <p:spPr>
          <a:xfrm>
            <a:off x="4617000" y="5581638"/>
            <a:ext cx="5517501" cy="68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defTabSz="584200">
              <a:defRPr sz="2500">
                <a:solidFill>
                  <a:srgbClr val="8E8E8E"/>
                </a:solidFill>
                <a:latin typeface="+mj-lt"/>
                <a:ea typeface="+mj-ea"/>
                <a:cs typeface="+mj-cs"/>
                <a:sym typeface="Lato Light"/>
              </a:defRPr>
            </a:lvl1pPr>
            <a:lvl2pPr indent="228600" defTabSz="584200">
              <a:defRPr sz="2500">
                <a:solidFill>
                  <a:srgbClr val="8E8E8E"/>
                </a:solidFill>
                <a:latin typeface="+mj-lt"/>
                <a:ea typeface="+mj-ea"/>
                <a:cs typeface="+mj-cs"/>
                <a:sym typeface="Lato Light"/>
              </a:defRPr>
            </a:lvl2pPr>
            <a:lvl3pPr indent="457200" defTabSz="584200">
              <a:defRPr sz="2500">
                <a:solidFill>
                  <a:srgbClr val="8E8E8E"/>
                </a:solidFill>
                <a:latin typeface="+mj-lt"/>
                <a:ea typeface="+mj-ea"/>
                <a:cs typeface="+mj-cs"/>
                <a:sym typeface="Lato Light"/>
              </a:defRPr>
            </a:lvl3pPr>
            <a:lvl4pPr indent="685800" defTabSz="584200">
              <a:defRPr sz="2500">
                <a:solidFill>
                  <a:srgbClr val="8E8E8E"/>
                </a:solidFill>
                <a:latin typeface="+mj-lt"/>
                <a:ea typeface="+mj-ea"/>
                <a:cs typeface="+mj-cs"/>
                <a:sym typeface="Lato Light"/>
              </a:defRPr>
            </a:lvl4pPr>
            <a:lvl5pPr indent="914400" defTabSz="584200">
              <a:defRPr sz="2500">
                <a:solidFill>
                  <a:srgbClr val="8E8E8E"/>
                </a:solidFill>
                <a:latin typeface="+mj-lt"/>
                <a:ea typeface="+mj-ea"/>
                <a:cs typeface="+mj-cs"/>
                <a:sym typeface="Lato Light"/>
              </a:defRPr>
            </a:lvl5pPr>
            <a:lvl6pPr indent="1143000" defTabSz="584200">
              <a:defRPr sz="2500">
                <a:solidFill>
                  <a:srgbClr val="8E8E8E"/>
                </a:solidFill>
                <a:latin typeface="+mj-lt"/>
                <a:ea typeface="+mj-ea"/>
                <a:cs typeface="+mj-cs"/>
                <a:sym typeface="Lato Light"/>
              </a:defRPr>
            </a:lvl6pPr>
            <a:lvl7pPr indent="1371600" defTabSz="584200">
              <a:defRPr sz="2500">
                <a:solidFill>
                  <a:srgbClr val="8E8E8E"/>
                </a:solidFill>
                <a:latin typeface="+mj-lt"/>
                <a:ea typeface="+mj-ea"/>
                <a:cs typeface="+mj-cs"/>
                <a:sym typeface="Lato Light"/>
              </a:defRPr>
            </a:lvl7pPr>
            <a:lvl8pPr indent="1600200" defTabSz="584200">
              <a:defRPr sz="2500">
                <a:solidFill>
                  <a:srgbClr val="8E8E8E"/>
                </a:solidFill>
                <a:latin typeface="+mj-lt"/>
                <a:ea typeface="+mj-ea"/>
                <a:cs typeface="+mj-cs"/>
                <a:sym typeface="Lato Light"/>
              </a:defRPr>
            </a:lvl8pPr>
            <a:lvl9pPr indent="1828800" defTabSz="584200">
              <a:defRPr sz="2500">
                <a:solidFill>
                  <a:srgbClr val="8E8E8E"/>
                </a:solidFill>
                <a:latin typeface="+mj-lt"/>
                <a:ea typeface="+mj-ea"/>
                <a:cs typeface="+mj-cs"/>
                <a:sym typeface="Lato Light"/>
              </a:defRPr>
            </a:lvl9pPr>
          </a:lstStyle>
          <a:p>
            <a:pPr algn="l">
              <a:spcAft>
                <a:spcPts val="640"/>
              </a:spcAft>
              <a:tabLst>
                <a:tab pos="230282" algn="l"/>
              </a:tabLst>
            </a:pPr>
            <a:r>
              <a:rPr lang="it-IT" sz="1600" dirty="0">
                <a:solidFill>
                  <a:schemeClr val="bg1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E-Mail:		</a:t>
            </a:r>
            <a:r>
              <a:rPr lang="it-IT" sz="1600" dirty="0" err="1">
                <a:solidFill>
                  <a:schemeClr val="bg1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jens.teuscher@etit.tu-chemnitz.de</a:t>
            </a:r>
            <a:endParaRPr lang="it-IT" sz="1600" dirty="0">
              <a:solidFill>
                <a:schemeClr val="bg1">
                  <a:lumMod val="1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 algn="l">
              <a:spcAft>
                <a:spcPts val="640"/>
              </a:spcAft>
              <a:tabLst>
                <a:tab pos="230282" algn="l"/>
              </a:tabLst>
            </a:pPr>
            <a:r>
              <a:rPr lang="it-IT" sz="1600" dirty="0" err="1">
                <a:solidFill>
                  <a:schemeClr val="bg1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Telefon</a:t>
            </a:r>
            <a:r>
              <a:rPr lang="it-IT" sz="1600" dirty="0">
                <a:solidFill>
                  <a:schemeClr val="bg1">
                    <a:lumMod val="1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:	+49 (0) 371 531 - 37752</a:t>
            </a:r>
          </a:p>
        </p:txBody>
      </p:sp>
      <p:pic>
        <p:nvPicPr>
          <p:cNvPr id="8" name="Bild 4" descr="Bild1.jpg">
            <a:extLst>
              <a:ext uri="{FF2B5EF4-FFF2-40B4-BE49-F238E27FC236}">
                <a16:creationId xmlns:a16="http://schemas.microsoft.com/office/drawing/2014/main" id="{C01A4062-518D-8C42-9BEA-67F75CED02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000"/>
            <a:ext cx="9144000" cy="1170000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17EA4DBE-FAFB-9D4D-A22B-2E7AEA8E8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43776" y="21676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29834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2782B7F-929C-B74C-840B-CC2C85EF1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0383"/>
            <a:ext cx="9144000" cy="3957234"/>
          </a:xfrm>
          <a:prstGeom prst="rect">
            <a:avLst/>
          </a:prstGeom>
        </p:spPr>
      </p:pic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2F3611F6-6FC3-7A4B-825B-246FCFF58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7000" y="5407617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64638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0A3AFB0-C08B-7C4B-947F-C3781E763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000" y="909000"/>
            <a:ext cx="6030209" cy="5499000"/>
          </a:xfrm>
          <a:prstGeom prst="rect">
            <a:avLst/>
          </a:prstGeom>
        </p:spPr>
      </p:pic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5B6E2E2A-07C6-CD48-BEFD-51C123425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7681" y="52740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33241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4C9B5B8-EE5D-AF4A-9AD8-28DBA4D6C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00" y="954000"/>
            <a:ext cx="7734300" cy="5308600"/>
          </a:xfrm>
          <a:prstGeom prst="rect">
            <a:avLst/>
          </a:prstGeom>
        </p:spPr>
      </p:pic>
      <p:pic>
        <p:nvPicPr>
          <p:cNvPr id="7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5419C135-4445-6B4D-B463-D842BB77B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4900" y="12240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4717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BBA3B70-A78D-A540-B3EB-83F337FC6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08390"/>
            <a:ext cx="9144000" cy="5441220"/>
          </a:xfrm>
          <a:prstGeom prst="rect">
            <a:avLst/>
          </a:prstGeom>
        </p:spPr>
      </p:pic>
      <p:pic>
        <p:nvPicPr>
          <p:cNvPr id="5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9A8B5816-1275-C545-BA38-062BFD8CD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7681" y="574321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08629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1EC5869-04F6-1546-B00C-BCDADDD7B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22" y="864000"/>
            <a:ext cx="8677780" cy="5421260"/>
          </a:xfrm>
          <a:prstGeom prst="rect">
            <a:avLst/>
          </a:prstGeom>
        </p:spPr>
      </p:pic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614AE57E-47CF-5246-B156-7D1E255CD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7000" y="11790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75624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117EE6A-B2D8-F84A-ACBE-4DC6B15A1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00" y="909000"/>
            <a:ext cx="8154994" cy="5325904"/>
          </a:xfrm>
          <a:prstGeom prst="rect">
            <a:avLst/>
          </a:prstGeom>
        </p:spPr>
      </p:pic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6AC59679-54FE-2D4C-AE88-0F7935CA1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0186" y="55440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94380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7A7F1EE-DEC9-8A4A-9CB7-85BDB30E8388}"/>
              </a:ext>
            </a:extLst>
          </p:cNvPr>
          <p:cNvSpPr txBox="1"/>
          <p:nvPr/>
        </p:nvSpPr>
        <p:spPr>
          <a:xfrm>
            <a:off x="1523668" y="136377"/>
            <a:ext cx="740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Ermittlung empirischer Verteilungsfunktionen</a:t>
            </a:r>
            <a:endParaRPr lang="de-DE" sz="2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BB32B43-C91A-D246-BDAB-3383D9E0E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00" y="1038581"/>
            <a:ext cx="7643550" cy="4562119"/>
          </a:xfrm>
          <a:prstGeom prst="rect">
            <a:avLst/>
          </a:prstGeom>
        </p:spPr>
      </p:pic>
      <p:pic>
        <p:nvPicPr>
          <p:cNvPr id="2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4D92618A-05E1-9240-9A1F-9D9A0B5AB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7000" y="4959000"/>
            <a:ext cx="812800" cy="8128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49136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art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lgefolien mit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lgefolien ohne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04_Maschinenbau_ppt2</Template>
  <TotalTime>0</TotalTime>
  <Words>136</Words>
  <Application>Microsoft Macintosh PowerPoint</Application>
  <PresentationFormat>Bildschirmpräsentation (4:3)</PresentationFormat>
  <Paragraphs>38</Paragraphs>
  <Slides>27</Slides>
  <Notes>2</Notes>
  <HiddenSlides>0</HiddenSlides>
  <MMClips>24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27</vt:i4>
      </vt:variant>
    </vt:vector>
  </HeadingPairs>
  <TitlesOfParts>
    <vt:vector size="36" baseType="lpstr">
      <vt:lpstr>Arial</vt:lpstr>
      <vt:lpstr>Roboto Condensed Light</vt:lpstr>
      <vt:lpstr>Roboto Condensed</vt:lpstr>
      <vt:lpstr>Lato Light</vt:lpstr>
      <vt:lpstr>Calibri</vt:lpstr>
      <vt:lpstr>Roboto Condensed bold</vt:lpstr>
      <vt:lpstr>Startfolie</vt:lpstr>
      <vt:lpstr>Folgefolien mit Logo</vt:lpstr>
      <vt:lpstr>Folgefolien ohne Logo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TU Chemnitz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Nicole Kaltofen</dc:creator>
  <cp:lastModifiedBy>Microsoft Office-Benutzer</cp:lastModifiedBy>
  <cp:revision>349</cp:revision>
  <cp:lastPrinted>2020-04-07T09:33:07Z</cp:lastPrinted>
  <dcterms:created xsi:type="dcterms:W3CDTF">2014-01-29T06:28:10Z</dcterms:created>
  <dcterms:modified xsi:type="dcterms:W3CDTF">2020-07-03T04:42:33Z</dcterms:modified>
</cp:coreProperties>
</file>